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9"/>
  </p:notesMasterIdLst>
  <p:sldIdLst>
    <p:sldId id="256" r:id="rId2"/>
    <p:sldId id="451" r:id="rId3"/>
    <p:sldId id="437" r:id="rId4"/>
    <p:sldId id="449" r:id="rId5"/>
    <p:sldId id="439" r:id="rId6"/>
    <p:sldId id="440" r:id="rId7"/>
    <p:sldId id="445" r:id="rId8"/>
    <p:sldId id="442" r:id="rId9"/>
    <p:sldId id="443" r:id="rId10"/>
    <p:sldId id="450" r:id="rId11"/>
    <p:sldId id="446" r:id="rId12"/>
    <p:sldId id="447" r:id="rId13"/>
    <p:sldId id="381" r:id="rId14"/>
    <p:sldId id="436" r:id="rId15"/>
    <p:sldId id="434" r:id="rId16"/>
    <p:sldId id="448" r:id="rId17"/>
    <p:sldId id="352" r:id="rId18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B2B2B2"/>
    <a:srgbClr val="996633"/>
    <a:srgbClr val="000066"/>
    <a:srgbClr val="003300"/>
    <a:srgbClr val="333300"/>
    <a:srgbClr val="00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93" autoAdjust="0"/>
  </p:normalViewPr>
  <p:slideViewPr>
    <p:cSldViewPr snapToGrid="0"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41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2D4312-3847-C31B-CA41-1A2C41AFF5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15F6E0-5143-C0D7-7956-08AB641487C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844E330-1496-40FC-B9B2-01870B0157E6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E5CB3D2-87B1-0709-DBAD-53790E4C7E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7969FC8-B049-679E-2B7B-9D57C621F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4234-E44D-63DE-32AB-A508FFE1F2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DCB9D-CFCA-97D3-DDD1-06E2954DD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0DBF8D5-5053-47D2-85C4-FAB014D3248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2E874DB7-FCF8-D423-49A2-C46C450DD9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B3440406-147C-6B47-43A7-CBBADB609B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Too much landscape in simplified condition.  Some forests get stuck in competitive exclusion.  Need to restore frequent fire return intervals.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D84CA-E6B9-A836-EC0E-D074E0225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1AE73ECC-A901-4DED-AFA4-D9DAC977E6B5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65F42D91-F513-2DD5-8C18-9A8706A3AC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D83CB9A4-2ABC-30A2-4477-A0851A0295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Ft lewis stands next to each 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83E8E-F326-E451-83F4-E3D28BDAF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8BDBCD92-3D2F-4C4C-B6AD-D6C9565FF3E2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F127D4D-C02B-2AB1-0E68-9E665DDA0D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723BD99-BF6B-A75C-93BF-466D06E0C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Thin, permeable buffers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20349-B496-10E6-3948-3A124374A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753295D-83A5-4928-8D6D-ACAA7036E1B1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EDDDEB4-1C28-8ECB-B244-8FF02FE47C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CB43EA9-D9DF-3A3C-733F-25CDF4EBC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Best in high density forest or mixed conifer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12A21-FC72-1612-45BD-279C5B13F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DB89F437-2625-4FF1-A32D-10A4A066971F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4E989F6-80C4-948B-D6F3-5A6E25A647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17FEDCB-3324-F47A-17FE-310AF8D0E8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Have to think spatially and temporally and in multiple dimensions.  Now have some metrics that can be applied in thinning prescriptions.  Continue expanding research and search for management partners.  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A4CFEED7-E18F-7775-308A-20CCC670E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58853F0C-7E26-4CCA-B88E-F11605624639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9305906-E717-7282-02BE-0526B5F3AB5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6ACFA70B-8126-1BF1-1CFC-812FBA822AF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15D4297-2ED4-E680-6165-CB791B6E57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FDE8C3AC-948B-3CAD-A594-4D9334F69E6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E2358146-3BC7-B315-6E1D-17DEB20BF63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5F082803-1685-E806-8945-927C21788D0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4F8C381-C37F-FCBF-E5A9-1619C24B1B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72D6B31-BCC5-8A40-EB61-5A6078B0AD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F236BFE4-E700-453D-A998-D21539A723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95B928F2-99ED-D760-795B-3BCB8763F32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BFFB26D-EBED-61C3-9F3E-E1DD6807ED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9218A7F8-0A0A-A7C4-3CC6-77D2D440D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65AD88-2178-4E0F-8DC6-868721122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19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651D29-8605-6B2D-DE6B-C1BD820F5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34F1BD-5CF6-A8C7-E043-4B5F671FBD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EEC6A-88D9-45C6-9FA1-6FC967F05BD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FC675A0-41C4-838E-728D-50B5B1442EB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2E0FBB1-75E3-F4C4-88C4-35CEEE00AE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E2A6C0-5644-0395-538F-02FDA9A075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077D2-252E-40A3-9967-B4AE74C0BE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0DAC1FB-8004-7E8A-969B-213F6F48294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ED0DF1-64C5-2F58-E653-48A8B8DBBD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6675E-56C8-7334-12E1-A2DE52866E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0EAE5-377E-4072-9018-E6401A362DE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CA86760-7AD2-9F4E-38BB-0ABED01EEB2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6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6908305-7CAF-F071-D06D-04A5F0CDF3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E9291B0-B9CE-91F2-2E67-C3E87BC7C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A97C2-FBD9-4772-B241-5E3BE916B74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98606D4-2345-9EC3-DE04-87057CCBA77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68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9890A69-E662-7741-8D09-B9D951766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21C3245-49F4-A3B5-269B-9840839A2A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7E476-057F-4468-AF2E-6DEE0D9EB57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AB35DF56-DFEE-7014-D6ED-19752A7D012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95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8DD5187-E043-01E3-E0AA-4B4A025073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93340EB-68D1-D47E-26D8-1FBE7789EF5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780E4-67E4-4063-9D47-7B449FC8B09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6B3BCE6-D353-E23F-CB3D-8284DCD788A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7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AE7E2A-82BC-C1E2-915E-C300888FB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AC0651-50EF-303D-71F4-C3AC98AF1C8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A255A-8F32-407B-8709-8FC79B6BA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269EA92-B36D-942A-154D-4C3F969BBB3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3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8EAA16-FA2F-F25D-8314-E815F27BC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910C09-A42D-FC45-154E-D3466AB2B3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DC473-04EB-4421-ABB3-5769E08841A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8188470-DABE-8537-7D0F-92D86E106FE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0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983974-23A7-C99A-75AC-063B3E5C5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5DE660-C8A7-47C5-5FAB-8B80FAAE9F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76604-640E-4654-ADDF-FB2472FC222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836D881-0002-8474-2E19-839EFEC90BC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9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CC54379-54EA-4448-79EB-14766B0060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5D9AEA0-E80A-A8FD-1E34-3286AD8B98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81007-ECD8-4F63-BA43-0CA30CC95A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47C97431-D34F-95FD-3971-B864FF8EEB4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5F3BC-806D-4B36-28D1-29BF47E35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3FB4E3-0792-6ECB-F91B-F0C3DCDF875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07E29-7A76-4CB3-BF46-37C889DA8D1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945B334-45AD-5C98-7793-A3D4CBA81E5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E8FA3DF-C62E-787D-7EB6-4C63E1A90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D94FBEF-5366-93FF-A898-4B78601C04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8DD52-8DBF-40B7-9153-A9C2A158EA5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8B4D3EA-94F0-F296-5EB4-75CD858F8A6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59E9B4-BD81-8D9D-50B0-BB8ECD109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A21EBA-B8BD-B49E-E720-669C7890AC2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BD85A-E3D8-47C6-81BD-705CA5BCBEF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4862B9E-AFBB-B0B4-5AC2-30D24C37CB2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7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0F5ACEB-EAE8-81A3-A1C0-5FEC43F9D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C16DD37-3B20-56B1-DEA5-5B90F6BCF82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40044-07D6-412D-A12B-F4139138D5B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723A665-54FE-1225-AE28-EC487ED7A9A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46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6C7EE5F-4E51-A40E-D6B1-4C01C14C7B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44E7161-8E51-43AE-3B4E-6637B79D96A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E111A1-AA39-4C43-B498-DD187CAAE74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AC08D72A-C689-0A9B-ED80-83FDAF21A8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3BF8A6BD-F2EA-804A-6660-7BA7B138056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26" name="Freeform 6">
                <a:extLst>
                  <a:ext uri="{FF2B5EF4-FFF2-40B4-BE49-F238E27FC236}">
                    <a16:creationId xmlns:a16="http://schemas.microsoft.com/office/drawing/2014/main" id="{0222D080-7957-CA6D-25B4-E0130ACF72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27" name="Freeform 7">
                <a:extLst>
                  <a:ext uri="{FF2B5EF4-FFF2-40B4-BE49-F238E27FC236}">
                    <a16:creationId xmlns:a16="http://schemas.microsoft.com/office/drawing/2014/main" id="{47127C3B-0823-FEAD-391D-D93B7E5DD4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28" name="Freeform 8">
                <a:extLst>
                  <a:ext uri="{FF2B5EF4-FFF2-40B4-BE49-F238E27FC236}">
                    <a16:creationId xmlns:a16="http://schemas.microsoft.com/office/drawing/2014/main" id="{7AD6EE8A-FDC3-47E5-7CF8-ADE89B2545B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29" name="Freeform 9">
                <a:extLst>
                  <a:ext uri="{FF2B5EF4-FFF2-40B4-BE49-F238E27FC236}">
                    <a16:creationId xmlns:a16="http://schemas.microsoft.com/office/drawing/2014/main" id="{60F071B0-D50D-68EC-01C8-37E1E2FE76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30" name="Freeform 10">
                <a:extLst>
                  <a:ext uri="{FF2B5EF4-FFF2-40B4-BE49-F238E27FC236}">
                    <a16:creationId xmlns:a16="http://schemas.microsoft.com/office/drawing/2014/main" id="{005AAB32-5CD0-3068-21EC-9A08D1A26A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0731" name="Freeform 11">
              <a:extLst>
                <a:ext uri="{FF2B5EF4-FFF2-40B4-BE49-F238E27FC236}">
                  <a16:creationId xmlns:a16="http://schemas.microsoft.com/office/drawing/2014/main" id="{6B05E03B-C812-E829-93CA-F8A3F1092A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732" name="Freeform 12">
              <a:extLst>
                <a:ext uri="{FF2B5EF4-FFF2-40B4-BE49-F238E27FC236}">
                  <a16:creationId xmlns:a16="http://schemas.microsoft.com/office/drawing/2014/main" id="{42D5A0FD-21FA-908B-F131-E84FB7E244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733" name="Rectangle 13">
            <a:extLst>
              <a:ext uri="{FF2B5EF4-FFF2-40B4-BE49-F238E27FC236}">
                <a16:creationId xmlns:a16="http://schemas.microsoft.com/office/drawing/2014/main" id="{BC886B3E-C1C7-9012-46B8-1F84410FE5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34" name="Rectangle 14">
            <a:extLst>
              <a:ext uri="{FF2B5EF4-FFF2-40B4-BE49-F238E27FC236}">
                <a16:creationId xmlns:a16="http://schemas.microsoft.com/office/drawing/2014/main" id="{8BCB5BA2-136D-770A-CF70-E1F11297FF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35" name="Rectangle 15">
            <a:extLst>
              <a:ext uri="{FF2B5EF4-FFF2-40B4-BE49-F238E27FC236}">
                <a16:creationId xmlns:a16="http://schemas.microsoft.com/office/drawing/2014/main" id="{0FB85C35-4443-F5C8-9A59-860181D67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6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  <p:sldLayoutId id="2147484403" r:id="rId13"/>
    <p:sldLayoutId id="2147484404" r:id="rId14"/>
    <p:sldLayoutId id="214748440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34">
            <a:extLst>
              <a:ext uri="{FF2B5EF4-FFF2-40B4-BE49-F238E27FC236}">
                <a16:creationId xmlns:a16="http://schemas.microsoft.com/office/drawing/2014/main" id="{8CA30A7B-24B4-7AF8-EC9C-39006B00F14B}"/>
              </a:ext>
            </a:extLst>
          </p:cNvPr>
          <p:cNvGrpSpPr>
            <a:grpSpLocks/>
          </p:cNvGrpSpPr>
          <p:nvPr/>
        </p:nvGrpSpPr>
        <p:grpSpPr bwMode="auto">
          <a:xfrm>
            <a:off x="1998663" y="1987550"/>
            <a:ext cx="5200650" cy="3649663"/>
            <a:chOff x="483870" y="891540"/>
            <a:chExt cx="8180070" cy="5738691"/>
          </a:xfrm>
        </p:grpSpPr>
        <p:pic>
          <p:nvPicPr>
            <p:cNvPr id="3077" name="Picture 2" descr="TreeVole2">
              <a:extLst>
                <a:ext uri="{FF2B5EF4-FFF2-40B4-BE49-F238E27FC236}">
                  <a16:creationId xmlns:a16="http://schemas.microsoft.com/office/drawing/2014/main" id="{5A10CE49-F075-EAD5-47A3-380C2E98E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35"/>
            <a:stretch>
              <a:fillRect/>
            </a:stretch>
          </p:blipFill>
          <p:spPr bwMode="auto">
            <a:xfrm>
              <a:off x="485030" y="4664949"/>
              <a:ext cx="4418584" cy="195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9" descr="TADO">
              <a:extLst>
                <a:ext uri="{FF2B5EF4-FFF2-40B4-BE49-F238E27FC236}">
                  <a16:creationId xmlns:a16="http://schemas.microsoft.com/office/drawing/2014/main" id="{AB763746-9E57-FF18-C4C7-3CC073AA8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5" t="26756" r="27972" b="6354"/>
            <a:stretch>
              <a:fillRect/>
            </a:stretch>
          </p:blipFill>
          <p:spPr bwMode="auto">
            <a:xfrm>
              <a:off x="483870" y="2790328"/>
              <a:ext cx="2867669" cy="215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4" descr="T">
              <a:extLst>
                <a:ext uri="{FF2B5EF4-FFF2-40B4-BE49-F238E27FC236}">
                  <a16:creationId xmlns:a16="http://schemas.microsoft.com/office/drawing/2014/main" id="{D2DC5CB4-4BC7-25B6-8531-D75FC76CA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63" t="27779" r="27328" b="23148"/>
            <a:stretch>
              <a:fillRect/>
            </a:stretch>
          </p:blipFill>
          <p:spPr bwMode="auto">
            <a:xfrm>
              <a:off x="5675937" y="893941"/>
              <a:ext cx="2983034" cy="2489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4" descr="flyertruffel">
              <a:extLst>
                <a:ext uri="{FF2B5EF4-FFF2-40B4-BE49-F238E27FC236}">
                  <a16:creationId xmlns:a16="http://schemas.microsoft.com/office/drawing/2014/main" id="{9D48730E-88DE-15B9-A019-BCBFA3FF4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30" y="891540"/>
              <a:ext cx="2868947" cy="1934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5" descr="Vole">
              <a:extLst>
                <a:ext uri="{FF2B5EF4-FFF2-40B4-BE49-F238E27FC236}">
                  <a16:creationId xmlns:a16="http://schemas.microsoft.com/office/drawing/2014/main" id="{BE70D7D6-3161-08D4-3402-477C3AD59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7" r="18059"/>
            <a:stretch>
              <a:fillRect/>
            </a:stretch>
          </p:blipFill>
          <p:spPr bwMode="auto">
            <a:xfrm>
              <a:off x="3188163" y="891540"/>
              <a:ext cx="2815210" cy="2508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6" descr="spec_ffsm">
              <a:extLst>
                <a:ext uri="{FF2B5EF4-FFF2-40B4-BE49-F238E27FC236}">
                  <a16:creationId xmlns:a16="http://schemas.microsoft.com/office/drawing/2014/main" id="{A1E1585F-ADCA-D489-311E-2082E23A20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" t="7381" r="19987" b="7381"/>
            <a:stretch>
              <a:fillRect/>
            </a:stretch>
          </p:blipFill>
          <p:spPr bwMode="auto">
            <a:xfrm>
              <a:off x="5690790" y="2689507"/>
              <a:ext cx="2969340" cy="19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 descr="C:\EFB backup\PhotoLibrary\Wildlife\Mammals\Woodrat\Posing\WoodRat posing2.jpg">
              <a:extLst>
                <a:ext uri="{FF2B5EF4-FFF2-40B4-BE49-F238E27FC236}">
                  <a16:creationId xmlns:a16="http://schemas.microsoft.com/office/drawing/2014/main" id="{6CBC7AFF-123E-CBEE-84BC-14E243714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0"/>
            <a:stretch>
              <a:fillRect/>
            </a:stretch>
          </p:blipFill>
          <p:spPr bwMode="auto">
            <a:xfrm>
              <a:off x="4865166" y="4572000"/>
              <a:ext cx="3798774" cy="205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4" descr="PESP in Cavity4">
              <a:extLst>
                <a:ext uri="{FF2B5EF4-FFF2-40B4-BE49-F238E27FC236}">
                  <a16:creationId xmlns:a16="http://schemas.microsoft.com/office/drawing/2014/main" id="{8BE157EA-078C-1703-59A5-135AF0979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7" t="4825" r="3207" b="4825"/>
            <a:stretch>
              <a:fillRect/>
            </a:stretch>
          </p:blipFill>
          <p:spPr bwMode="auto">
            <a:xfrm>
              <a:off x="3344114" y="3348408"/>
              <a:ext cx="2542650" cy="168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EFD4356-D9DB-6DC0-0283-D57D165B0853}"/>
              </a:ext>
            </a:extLst>
          </p:cNvPr>
          <p:cNvSpPr txBox="1"/>
          <p:nvPr/>
        </p:nvSpPr>
        <p:spPr>
          <a:xfrm>
            <a:off x="1693863" y="5872163"/>
            <a:ext cx="60944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(and what might we do about it?)</a:t>
            </a:r>
            <a:endParaRPr lang="en-US" dirty="0">
              <a:cs typeface="Arial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999593-9BDF-A021-D41A-E4D51E4D38E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703263" y="0"/>
            <a:ext cx="7772400" cy="2395538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Stand-level Niches:  </a:t>
            </a:r>
            <a:b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How Does Everybody Fit In?</a:t>
            </a:r>
            <a:endParaRPr lang="en-US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214-61E1-B20D-0FC5-88469CBF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Adjacency</a:t>
            </a:r>
          </a:p>
        </p:txBody>
      </p:sp>
      <p:pic>
        <p:nvPicPr>
          <p:cNvPr id="13315" name="Picture 4" descr="C:\EFB backup\Unsorted Photos\Unsorted Photos 19\Wynoochie Area forest (1).JPG">
            <a:extLst>
              <a:ext uri="{FF2B5EF4-FFF2-40B4-BE49-F238E27FC236}">
                <a16:creationId xmlns:a16="http://schemas.microsoft.com/office/drawing/2014/main" id="{62589696-EF96-0D58-5202-D484FE5B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519238"/>
            <a:ext cx="6799262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>
            <a:extLst>
              <a:ext uri="{FF2B5EF4-FFF2-40B4-BE49-F238E27FC236}">
                <a16:creationId xmlns:a16="http://schemas.microsoft.com/office/drawing/2014/main" id="{A8117C83-8EC5-3749-BE56-0992A9403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277813"/>
            <a:ext cx="863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Protect existing high-quality habitat</a:t>
            </a:r>
          </a:p>
        </p:txBody>
      </p:sp>
      <p:pic>
        <p:nvPicPr>
          <p:cNvPr id="14339" name="Picture 4" descr="C:\EFB backup\Unsorted Photos\Unsorted Photos 2\ToddTrip6_20_04\snags left after fire near Hells canyon Oregon.jpg">
            <a:extLst>
              <a:ext uri="{FF2B5EF4-FFF2-40B4-BE49-F238E27FC236}">
                <a16:creationId xmlns:a16="http://schemas.microsoft.com/office/drawing/2014/main" id="{7E66691D-E8BB-6ED5-AD1A-75B5CDECB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754188"/>
            <a:ext cx="712787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9916132E-4414-2FA2-3C9A-7FB533BF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725" y="0"/>
            <a:ext cx="5407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/>
              <a:t>New Prescriptions?</a:t>
            </a: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C218FD55-0CE7-FD38-49E3-54AC5F41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b="59714"/>
          <a:stretch>
            <a:fillRect/>
          </a:stretch>
        </p:blipFill>
        <p:spPr bwMode="auto">
          <a:xfrm>
            <a:off x="896938" y="4810125"/>
            <a:ext cx="68707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AF0A4E42-C226-0F9E-84C5-52EF4754FF13}"/>
              </a:ext>
            </a:extLst>
          </p:cNvPr>
          <p:cNvSpPr txBox="1">
            <a:spLocks noChangeArrowheads="1"/>
          </p:cNvSpPr>
          <p:nvPr/>
        </p:nvSpPr>
        <p:spPr>
          <a:xfrm>
            <a:off x="1377950" y="1185863"/>
            <a:ext cx="5900738" cy="295592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Pattern matters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Skips and small gaps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Maintain canopy connectivity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Protect nest substrates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2A17-01EE-C48B-0ED6-7E2FA878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Next?</a:t>
            </a:r>
          </a:p>
        </p:txBody>
      </p:sp>
      <p:sp>
        <p:nvSpPr>
          <p:cNvPr id="16387" name="TextBox 23">
            <a:extLst>
              <a:ext uri="{FF2B5EF4-FFF2-40B4-BE49-F238E27FC236}">
                <a16:creationId xmlns:a16="http://schemas.microsoft.com/office/drawing/2014/main" id="{DE9E0AB8-EFC2-151B-2379-2044808B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993900"/>
            <a:ext cx="322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Expand flying</a:t>
            </a:r>
          </a:p>
          <a:p>
            <a:r>
              <a:rPr lang="en-US" altLang="en-US"/>
              <a:t>squirrel model…</a:t>
            </a:r>
          </a:p>
        </p:txBody>
      </p:sp>
      <p:pic>
        <p:nvPicPr>
          <p:cNvPr id="16388" name="Picture 27">
            <a:extLst>
              <a:ext uri="{FF2B5EF4-FFF2-40B4-BE49-F238E27FC236}">
                <a16:creationId xmlns:a16="http://schemas.microsoft.com/office/drawing/2014/main" id="{14818188-C23E-5AD3-068D-1BD82976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255713"/>
            <a:ext cx="43688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096E-2EBD-FDB2-800C-CAD4430C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Better metrics for evaluating squirrel habitat </a:t>
            </a:r>
          </a:p>
        </p:txBody>
      </p:sp>
      <p:pic>
        <p:nvPicPr>
          <p:cNvPr id="17411" name="Picture 5" descr="C:\Todd\PhD\PDE\Oly Stand Photos 2006\STD 903\Stand 903 D7 (3).JPG">
            <a:extLst>
              <a:ext uri="{FF2B5EF4-FFF2-40B4-BE49-F238E27FC236}">
                <a16:creationId xmlns:a16="http://schemas.microsoft.com/office/drawing/2014/main" id="{18771D00-5EBA-EF4F-73E5-059114FC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889125"/>
            <a:ext cx="624205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2" name="Straight Arrow Connector 7">
            <a:extLst>
              <a:ext uri="{FF2B5EF4-FFF2-40B4-BE49-F238E27FC236}">
                <a16:creationId xmlns:a16="http://schemas.microsoft.com/office/drawing/2014/main" id="{01E8FAF8-8243-E7A3-9C5E-D2F7B59B98F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276475" y="3925888"/>
            <a:ext cx="2027238" cy="2492375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3" name="Straight Arrow Connector 8">
            <a:extLst>
              <a:ext uri="{FF2B5EF4-FFF2-40B4-BE49-F238E27FC236}">
                <a16:creationId xmlns:a16="http://schemas.microsoft.com/office/drawing/2014/main" id="{0C7D6395-7F50-EA10-0A0D-46A79B2A213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11500" y="4222750"/>
            <a:ext cx="1192213" cy="2187575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4" name="Straight Arrow Connector 10">
            <a:extLst>
              <a:ext uri="{FF2B5EF4-FFF2-40B4-BE49-F238E27FC236}">
                <a16:creationId xmlns:a16="http://schemas.microsoft.com/office/drawing/2014/main" id="{6A4206E5-690D-5F50-8BEF-115BFD65346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98900" y="4365625"/>
            <a:ext cx="385763" cy="2062163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Straight Arrow Connector 14">
            <a:extLst>
              <a:ext uri="{FF2B5EF4-FFF2-40B4-BE49-F238E27FC236}">
                <a16:creationId xmlns:a16="http://schemas.microsoft.com/office/drawing/2014/main" id="{999A5A02-C0F5-E480-BBA3-176A304CD39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03713" y="4195763"/>
            <a:ext cx="295275" cy="2249487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6" name="Straight Arrow Connector 16">
            <a:extLst>
              <a:ext uri="{FF2B5EF4-FFF2-40B4-BE49-F238E27FC236}">
                <a16:creationId xmlns:a16="http://schemas.microsoft.com/office/drawing/2014/main" id="{EADB8701-B6A2-1FF1-6F0B-0783954FB5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03713" y="4105275"/>
            <a:ext cx="1809750" cy="23495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Straight Arrow Connector 19">
            <a:extLst>
              <a:ext uri="{FF2B5EF4-FFF2-40B4-BE49-F238E27FC236}">
                <a16:creationId xmlns:a16="http://schemas.microsoft.com/office/drawing/2014/main" id="{06F35EB1-9E8F-6B72-47F2-7C8E1D7075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38638" y="4330700"/>
            <a:ext cx="968375" cy="2060575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DE50C3-5DB6-38EC-E7A8-14826A1D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Woodrats?</a:t>
            </a:r>
          </a:p>
        </p:txBody>
      </p:sp>
      <p:pic>
        <p:nvPicPr>
          <p:cNvPr id="18435" name="Picture 2" descr="C:\EFB backup\PhotoLibrary\Wildlife\Mammals\Woodrat\Posing\WoodRat posing2.jpg">
            <a:extLst>
              <a:ext uri="{FF2B5EF4-FFF2-40B4-BE49-F238E27FC236}">
                <a16:creationId xmlns:a16="http://schemas.microsoft.com/office/drawing/2014/main" id="{1D3A8492-AE8B-7F1E-939A-944E700D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22440" r="15080"/>
          <a:stretch>
            <a:fillRect/>
          </a:stretch>
        </p:blipFill>
        <p:spPr bwMode="auto">
          <a:xfrm>
            <a:off x="1231900" y="1838325"/>
            <a:ext cx="67500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>
            <a:extLst>
              <a:ext uri="{FF2B5EF4-FFF2-40B4-BE49-F238E27FC236}">
                <a16:creationId xmlns:a16="http://schemas.microsoft.com/office/drawing/2014/main" id="{48902439-E8A3-E1A9-E98A-C9662B81C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0"/>
            <a:ext cx="66722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/>
              <a:t>Landscape and Regional</a:t>
            </a:r>
          </a:p>
          <a:p>
            <a:r>
              <a:rPr lang="en-US" altLang="en-US" sz="5400"/>
              <a:t>Strategy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BEC56D-345C-B86D-3F85-34FF3FCE435F}"/>
              </a:ext>
            </a:extLst>
          </p:cNvPr>
          <p:cNvSpPr txBox="1">
            <a:spLocks noChangeArrowheads="1"/>
          </p:cNvSpPr>
          <p:nvPr/>
        </p:nvSpPr>
        <p:spPr>
          <a:xfrm>
            <a:off x="744538" y="1309688"/>
            <a:ext cx="8013700" cy="19177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US" sz="4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460" name="Picture 4" descr="C:\EFB backup\Unsorted Photos\Unsorted Photos 18\P1011008.JPG">
            <a:extLst>
              <a:ext uri="{FF2B5EF4-FFF2-40B4-BE49-F238E27FC236}">
                <a16:creationId xmlns:a16="http://schemas.microsoft.com/office/drawing/2014/main" id="{5AC7A214-E372-64A9-09F9-22F11D7BC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75"/>
          <a:stretch>
            <a:fillRect/>
          </a:stretch>
        </p:blipFill>
        <p:spPr bwMode="auto">
          <a:xfrm>
            <a:off x="214313" y="1971675"/>
            <a:ext cx="8624887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urved Down Arrow 6">
            <a:extLst>
              <a:ext uri="{FF2B5EF4-FFF2-40B4-BE49-F238E27FC236}">
                <a16:creationId xmlns:a16="http://schemas.microsoft.com/office/drawing/2014/main" id="{2B2BC3EF-540E-03FE-3DE3-A0864050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2903538"/>
            <a:ext cx="1076325" cy="476250"/>
          </a:xfrm>
          <a:prstGeom prst="curvedDownArrow">
            <a:avLst>
              <a:gd name="adj1" fmla="val 24965"/>
              <a:gd name="adj2" fmla="val 49908"/>
              <a:gd name="adj3" fmla="val 25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Curved Down Arrow 7">
            <a:extLst>
              <a:ext uri="{FF2B5EF4-FFF2-40B4-BE49-F238E27FC236}">
                <a16:creationId xmlns:a16="http://schemas.microsoft.com/office/drawing/2014/main" id="{F5719691-D409-FB0D-661A-90CF2F0BE94F}"/>
              </a:ext>
            </a:extLst>
          </p:cNvPr>
          <p:cNvSpPr>
            <a:spLocks noChangeArrowheads="1"/>
          </p:cNvSpPr>
          <p:nvPr/>
        </p:nvSpPr>
        <p:spPr bwMode="auto">
          <a:xfrm rot="6084151">
            <a:off x="6742906" y="2769394"/>
            <a:ext cx="1487488" cy="914400"/>
          </a:xfrm>
          <a:prstGeom prst="curvedDownArrow">
            <a:avLst>
              <a:gd name="adj1" fmla="val 24988"/>
              <a:gd name="adj2" fmla="val 49977"/>
              <a:gd name="adj3" fmla="val 25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3" name="Curved Down Arrow 8">
            <a:extLst>
              <a:ext uri="{FF2B5EF4-FFF2-40B4-BE49-F238E27FC236}">
                <a16:creationId xmlns:a16="http://schemas.microsoft.com/office/drawing/2014/main" id="{C2B9E30B-844A-0C36-A83B-91307F397FE6}"/>
              </a:ext>
            </a:extLst>
          </p:cNvPr>
          <p:cNvSpPr>
            <a:spLocks noChangeArrowheads="1"/>
          </p:cNvSpPr>
          <p:nvPr/>
        </p:nvSpPr>
        <p:spPr bwMode="auto">
          <a:xfrm rot="-3958598">
            <a:off x="1578769" y="4607719"/>
            <a:ext cx="1074738" cy="476250"/>
          </a:xfrm>
          <a:prstGeom prst="curvedDownArrow">
            <a:avLst>
              <a:gd name="adj1" fmla="val 24928"/>
              <a:gd name="adj2" fmla="val 49835"/>
              <a:gd name="adj3" fmla="val 25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4" name="Curved Down Arrow 10">
            <a:extLst>
              <a:ext uri="{FF2B5EF4-FFF2-40B4-BE49-F238E27FC236}">
                <a16:creationId xmlns:a16="http://schemas.microsoft.com/office/drawing/2014/main" id="{B544EAB4-6314-F14A-127F-6F859DDDD73D}"/>
              </a:ext>
            </a:extLst>
          </p:cNvPr>
          <p:cNvSpPr>
            <a:spLocks noChangeArrowheads="1"/>
          </p:cNvSpPr>
          <p:nvPr/>
        </p:nvSpPr>
        <p:spPr bwMode="auto">
          <a:xfrm rot="-7646691">
            <a:off x="4281488" y="4749800"/>
            <a:ext cx="1460500" cy="768350"/>
          </a:xfrm>
          <a:prstGeom prst="curvedDownArrow">
            <a:avLst>
              <a:gd name="adj1" fmla="val 25001"/>
              <a:gd name="adj2" fmla="val 50011"/>
              <a:gd name="adj3" fmla="val 25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09E440E-FBC5-5DED-F62D-11C1C3411C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68288" y="43656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/>
              <a:t>Conclusion</a:t>
            </a:r>
          </a:p>
        </p:txBody>
      </p:sp>
      <p:grpSp>
        <p:nvGrpSpPr>
          <p:cNvPr id="20483" name="Group 111">
            <a:extLst>
              <a:ext uri="{FF2B5EF4-FFF2-40B4-BE49-F238E27FC236}">
                <a16:creationId xmlns:a16="http://schemas.microsoft.com/office/drawing/2014/main" id="{E5EAFC3A-DA24-4EE6-F961-05C91230E54F}"/>
              </a:ext>
            </a:extLst>
          </p:cNvPr>
          <p:cNvGrpSpPr>
            <a:grpSpLocks/>
          </p:cNvGrpSpPr>
          <p:nvPr/>
        </p:nvGrpSpPr>
        <p:grpSpPr bwMode="auto">
          <a:xfrm>
            <a:off x="2198688" y="1120775"/>
            <a:ext cx="5991225" cy="6291263"/>
            <a:chOff x="5092700" y="3532188"/>
            <a:chExt cx="1341438" cy="1227137"/>
          </a:xfrm>
        </p:grpSpPr>
        <p:grpSp>
          <p:nvGrpSpPr>
            <p:cNvPr id="20484" name="Group 112">
              <a:extLst>
                <a:ext uri="{FF2B5EF4-FFF2-40B4-BE49-F238E27FC236}">
                  <a16:creationId xmlns:a16="http://schemas.microsoft.com/office/drawing/2014/main" id="{CFC28653-C917-53C9-8CC0-09FE6A976C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20487" name="Group 59">
                <a:extLst>
                  <a:ext uri="{FF2B5EF4-FFF2-40B4-BE49-F238E27FC236}">
                    <a16:creationId xmlns:a16="http://schemas.microsoft.com/office/drawing/2014/main" id="{46B3538B-65B1-E420-07ED-CA5C7F3CC7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20493" name="AutoShape 32">
                  <a:extLst>
                    <a:ext uri="{FF2B5EF4-FFF2-40B4-BE49-F238E27FC236}">
                      <a16:creationId xmlns:a16="http://schemas.microsoft.com/office/drawing/2014/main" id="{D5AE89F2-96AC-FEC8-A9EA-49E694D0410D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4" name="Freeform 33">
                  <a:extLst>
                    <a:ext uri="{FF2B5EF4-FFF2-40B4-BE49-F238E27FC236}">
                      <a16:creationId xmlns:a16="http://schemas.microsoft.com/office/drawing/2014/main" id="{58A891EF-0473-41D5-0B3A-94D2F8F2C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5" name="Freeform 34">
                  <a:extLst>
                    <a:ext uri="{FF2B5EF4-FFF2-40B4-BE49-F238E27FC236}">
                      <a16:creationId xmlns:a16="http://schemas.microsoft.com/office/drawing/2014/main" id="{C6E76244-2536-2CBD-CA11-B0134D28A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6" name="Freeform 35">
                  <a:extLst>
                    <a:ext uri="{FF2B5EF4-FFF2-40B4-BE49-F238E27FC236}">
                      <a16:creationId xmlns:a16="http://schemas.microsoft.com/office/drawing/2014/main" id="{6CF27A27-0570-AAB7-9300-CE1AC2390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7" name="Freeform 36">
                  <a:extLst>
                    <a:ext uri="{FF2B5EF4-FFF2-40B4-BE49-F238E27FC236}">
                      <a16:creationId xmlns:a16="http://schemas.microsoft.com/office/drawing/2014/main" id="{2205231C-33A7-AC99-88B5-D5A89D224B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8" name="Freeform 37">
                  <a:extLst>
                    <a:ext uri="{FF2B5EF4-FFF2-40B4-BE49-F238E27FC236}">
                      <a16:creationId xmlns:a16="http://schemas.microsoft.com/office/drawing/2014/main" id="{4B71C162-F3A2-E185-CA6A-0AB2C4FE9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9" name="Freeform 38">
                  <a:extLst>
                    <a:ext uri="{FF2B5EF4-FFF2-40B4-BE49-F238E27FC236}">
                      <a16:creationId xmlns:a16="http://schemas.microsoft.com/office/drawing/2014/main" id="{92C93C22-8A46-7E27-495B-019A5C3FBA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0" name="Freeform 39">
                  <a:extLst>
                    <a:ext uri="{FF2B5EF4-FFF2-40B4-BE49-F238E27FC236}">
                      <a16:creationId xmlns:a16="http://schemas.microsoft.com/office/drawing/2014/main" id="{FCAB20A3-E0B8-8FFC-D99C-1FC4414DE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1" name="Freeform 40">
                  <a:extLst>
                    <a:ext uri="{FF2B5EF4-FFF2-40B4-BE49-F238E27FC236}">
                      <a16:creationId xmlns:a16="http://schemas.microsoft.com/office/drawing/2014/main" id="{DADCBEDA-86CD-149C-C721-AEBFE2F802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2" name="Freeform 41">
                  <a:extLst>
                    <a:ext uri="{FF2B5EF4-FFF2-40B4-BE49-F238E27FC236}">
                      <a16:creationId xmlns:a16="http://schemas.microsoft.com/office/drawing/2014/main" id="{9C92BA5D-AC06-6970-6740-5DD79A63C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3" name="Freeform 42">
                  <a:extLst>
                    <a:ext uri="{FF2B5EF4-FFF2-40B4-BE49-F238E27FC236}">
                      <a16:creationId xmlns:a16="http://schemas.microsoft.com/office/drawing/2014/main" id="{5B594CB7-67D9-E9D5-4D15-015846A144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4" name="Freeform 43">
                  <a:extLst>
                    <a:ext uri="{FF2B5EF4-FFF2-40B4-BE49-F238E27FC236}">
                      <a16:creationId xmlns:a16="http://schemas.microsoft.com/office/drawing/2014/main" id="{54D06C42-CA62-72D0-6913-C4C117F20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5" name="Freeform 44">
                  <a:extLst>
                    <a:ext uri="{FF2B5EF4-FFF2-40B4-BE49-F238E27FC236}">
                      <a16:creationId xmlns:a16="http://schemas.microsoft.com/office/drawing/2014/main" id="{B777612F-6929-5F54-1619-920D1602E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6" name="Freeform 45">
                  <a:extLst>
                    <a:ext uri="{FF2B5EF4-FFF2-40B4-BE49-F238E27FC236}">
                      <a16:creationId xmlns:a16="http://schemas.microsoft.com/office/drawing/2014/main" id="{4B8A5B48-BBAA-9202-CC6E-B7CEF36E5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7" name="Freeform 46">
                  <a:extLst>
                    <a:ext uri="{FF2B5EF4-FFF2-40B4-BE49-F238E27FC236}">
                      <a16:creationId xmlns:a16="http://schemas.microsoft.com/office/drawing/2014/main" id="{791E7007-8FC4-1D2F-8BF5-B7F9FD5E1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8" name="Freeform 47">
                  <a:extLst>
                    <a:ext uri="{FF2B5EF4-FFF2-40B4-BE49-F238E27FC236}">
                      <a16:creationId xmlns:a16="http://schemas.microsoft.com/office/drawing/2014/main" id="{4EAE4C25-D928-EA82-B448-0DD1E76DC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09" name="Freeform 48">
                  <a:extLst>
                    <a:ext uri="{FF2B5EF4-FFF2-40B4-BE49-F238E27FC236}">
                      <a16:creationId xmlns:a16="http://schemas.microsoft.com/office/drawing/2014/main" id="{8A08579E-5B86-D565-6693-FDF2DA9BC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0" name="Freeform 49">
                  <a:extLst>
                    <a:ext uri="{FF2B5EF4-FFF2-40B4-BE49-F238E27FC236}">
                      <a16:creationId xmlns:a16="http://schemas.microsoft.com/office/drawing/2014/main" id="{BC427677-D3E1-C752-071E-D930E9ACD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1" name="Freeform 50">
                  <a:extLst>
                    <a:ext uri="{FF2B5EF4-FFF2-40B4-BE49-F238E27FC236}">
                      <a16:creationId xmlns:a16="http://schemas.microsoft.com/office/drawing/2014/main" id="{563D4EB7-FB8B-56D0-4223-3A7475381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2" name="Line 51">
                  <a:extLst>
                    <a:ext uri="{FF2B5EF4-FFF2-40B4-BE49-F238E27FC236}">
                      <a16:creationId xmlns:a16="http://schemas.microsoft.com/office/drawing/2014/main" id="{04D4C099-35FF-0593-A4E9-B4227B808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3" name="Freeform 52">
                  <a:extLst>
                    <a:ext uri="{FF2B5EF4-FFF2-40B4-BE49-F238E27FC236}">
                      <a16:creationId xmlns:a16="http://schemas.microsoft.com/office/drawing/2014/main" id="{684F92EA-C48A-F277-DF7B-E8CA2287C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4" name="Freeform 53">
                  <a:extLst>
                    <a:ext uri="{FF2B5EF4-FFF2-40B4-BE49-F238E27FC236}">
                      <a16:creationId xmlns:a16="http://schemas.microsoft.com/office/drawing/2014/main" id="{F375B75B-FF01-DADE-2688-8755F4475B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5" name="Freeform 54">
                  <a:extLst>
                    <a:ext uri="{FF2B5EF4-FFF2-40B4-BE49-F238E27FC236}">
                      <a16:creationId xmlns:a16="http://schemas.microsoft.com/office/drawing/2014/main" id="{B7E0DC28-7372-4053-FA8D-0A2E9467C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6" name="Freeform 55">
                  <a:extLst>
                    <a:ext uri="{FF2B5EF4-FFF2-40B4-BE49-F238E27FC236}">
                      <a16:creationId xmlns:a16="http://schemas.microsoft.com/office/drawing/2014/main" id="{DA770C13-981E-7BB4-05D0-B032E53D9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7" name="Freeform 56">
                  <a:extLst>
                    <a:ext uri="{FF2B5EF4-FFF2-40B4-BE49-F238E27FC236}">
                      <a16:creationId xmlns:a16="http://schemas.microsoft.com/office/drawing/2014/main" id="{77650416-A2CE-2555-2603-9C30FB2F4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18" name="Freeform 57">
                  <a:extLst>
                    <a:ext uri="{FF2B5EF4-FFF2-40B4-BE49-F238E27FC236}">
                      <a16:creationId xmlns:a16="http://schemas.microsoft.com/office/drawing/2014/main" id="{DC4C3150-13CE-7F3A-431D-D73D0F0938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488" name="Line 60">
                <a:extLst>
                  <a:ext uri="{FF2B5EF4-FFF2-40B4-BE49-F238E27FC236}">
                    <a16:creationId xmlns:a16="http://schemas.microsoft.com/office/drawing/2014/main" id="{C3107419-8F63-06FF-0685-C2E5EF90D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9" name="Line 61">
                <a:extLst>
                  <a:ext uri="{FF2B5EF4-FFF2-40B4-BE49-F238E27FC236}">
                    <a16:creationId xmlns:a16="http://schemas.microsoft.com/office/drawing/2014/main" id="{ACA33DC9-57A5-7889-E048-FAE5A84A69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0" name="Line 62">
                <a:extLst>
                  <a:ext uri="{FF2B5EF4-FFF2-40B4-BE49-F238E27FC236}">
                    <a16:creationId xmlns:a16="http://schemas.microsoft.com/office/drawing/2014/main" id="{F9EFB5EC-F356-FE14-7172-DFFAED5C17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1" name="Line 63">
                <a:extLst>
                  <a:ext uri="{FF2B5EF4-FFF2-40B4-BE49-F238E27FC236}">
                    <a16:creationId xmlns:a16="http://schemas.microsoft.com/office/drawing/2014/main" id="{B0CC3EF2-6BDC-AEEA-240A-6856E2B78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2" name="Line 64">
                <a:extLst>
                  <a:ext uri="{FF2B5EF4-FFF2-40B4-BE49-F238E27FC236}">
                    <a16:creationId xmlns:a16="http://schemas.microsoft.com/office/drawing/2014/main" id="{A6E7DFBB-F835-B701-0E9A-3D70E8721D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485" name="Oval 121">
              <a:extLst>
                <a:ext uri="{FF2B5EF4-FFF2-40B4-BE49-F238E27FC236}">
                  <a16:creationId xmlns:a16="http://schemas.microsoft.com/office/drawing/2014/main" id="{4FCB44F4-332F-0CD0-0E42-41460D1D2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86" name="Oval 122">
              <a:extLst>
                <a:ext uri="{FF2B5EF4-FFF2-40B4-BE49-F238E27FC236}">
                  <a16:creationId xmlns:a16="http://schemas.microsoft.com/office/drawing/2014/main" id="{00D9DF66-12D6-C327-33AE-294BFDA19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A1C5-7166-9EF7-1EFD-A4806A9A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Gradient in Tree Use</a:t>
            </a:r>
          </a:p>
        </p:txBody>
      </p:sp>
      <p:grpSp>
        <p:nvGrpSpPr>
          <p:cNvPr id="4099" name="Group 10">
            <a:extLst>
              <a:ext uri="{FF2B5EF4-FFF2-40B4-BE49-F238E27FC236}">
                <a16:creationId xmlns:a16="http://schemas.microsoft.com/office/drawing/2014/main" id="{B0A3AF1C-60D7-D311-EE52-DC18113527C4}"/>
              </a:ext>
            </a:extLst>
          </p:cNvPr>
          <p:cNvGrpSpPr>
            <a:grpSpLocks/>
          </p:cNvGrpSpPr>
          <p:nvPr/>
        </p:nvGrpSpPr>
        <p:grpSpPr bwMode="auto">
          <a:xfrm>
            <a:off x="504825" y="1133475"/>
            <a:ext cx="1412875" cy="5249863"/>
            <a:chOff x="1384085" y="1488243"/>
            <a:chExt cx="819150" cy="4017962"/>
          </a:xfrm>
        </p:grpSpPr>
        <p:sp>
          <p:nvSpPr>
            <p:cNvPr id="4118" name="Freeform 29">
              <a:extLst>
                <a:ext uri="{FF2B5EF4-FFF2-40B4-BE49-F238E27FC236}">
                  <a16:creationId xmlns:a16="http://schemas.microsoft.com/office/drawing/2014/main" id="{4F1BB753-A119-001D-2F7D-D95B85BD6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885" y="3229730"/>
              <a:ext cx="534988" cy="2276475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119" name="Picture 30">
              <a:extLst>
                <a:ext uri="{FF2B5EF4-FFF2-40B4-BE49-F238E27FC236}">
                  <a16:creationId xmlns:a16="http://schemas.microsoft.com/office/drawing/2014/main" id="{7CA9F2F6-C87A-0275-8D3A-BF699AAA3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85" y="1488243"/>
              <a:ext cx="819150" cy="1883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0" name="TextBox 15">
            <a:extLst>
              <a:ext uri="{FF2B5EF4-FFF2-40B4-BE49-F238E27FC236}">
                <a16:creationId xmlns:a16="http://schemas.microsoft.com/office/drawing/2014/main" id="{3E49B993-886B-F2BD-64FF-6269190D1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5102225"/>
            <a:ext cx="2720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Ground voles</a:t>
            </a:r>
          </a:p>
        </p:txBody>
      </p:sp>
      <p:sp>
        <p:nvSpPr>
          <p:cNvPr id="4101" name="TextBox 16">
            <a:extLst>
              <a:ext uri="{FF2B5EF4-FFF2-40B4-BE49-F238E27FC236}">
                <a16:creationId xmlns:a16="http://schemas.microsoft.com/office/drawing/2014/main" id="{0F701E78-B540-1F23-03C0-436D4C4E9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713" y="5514975"/>
            <a:ext cx="1463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Shrews</a:t>
            </a:r>
          </a:p>
        </p:txBody>
      </p:sp>
      <p:sp>
        <p:nvSpPr>
          <p:cNvPr id="4102" name="TextBox 19">
            <a:extLst>
              <a:ext uri="{FF2B5EF4-FFF2-40B4-BE49-F238E27FC236}">
                <a16:creationId xmlns:a16="http://schemas.microsoft.com/office/drawing/2014/main" id="{5EC403B4-1A4A-61E5-6AF8-26D519AE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5984875"/>
            <a:ext cx="1271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Moles</a:t>
            </a:r>
          </a:p>
        </p:txBody>
      </p:sp>
      <p:grpSp>
        <p:nvGrpSpPr>
          <p:cNvPr id="4103" name="Group 20">
            <a:extLst>
              <a:ext uri="{FF2B5EF4-FFF2-40B4-BE49-F238E27FC236}">
                <a16:creationId xmlns:a16="http://schemas.microsoft.com/office/drawing/2014/main" id="{3FF6A058-E340-8C91-1966-CD4B8629C31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182688"/>
            <a:ext cx="4940300" cy="1846262"/>
            <a:chOff x="2761129" y="1057461"/>
            <a:chExt cx="4939553" cy="1846263"/>
          </a:xfrm>
        </p:grpSpPr>
        <p:sp>
          <p:nvSpPr>
            <p:cNvPr id="4114" name="TextBox 8">
              <a:extLst>
                <a:ext uri="{FF2B5EF4-FFF2-40B4-BE49-F238E27FC236}">
                  <a16:creationId xmlns:a16="http://schemas.microsoft.com/office/drawing/2014/main" id="{5B636A8A-CA1B-5E7E-E775-6F5220315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0481" y="1064466"/>
              <a:ext cx="208121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Tree voles</a:t>
              </a:r>
            </a:p>
          </p:txBody>
        </p:sp>
        <p:sp>
          <p:nvSpPr>
            <p:cNvPr id="4115" name="TextBox 9">
              <a:extLst>
                <a:ext uri="{FF2B5EF4-FFF2-40B4-BE49-F238E27FC236}">
                  <a16:creationId xmlns:a16="http://schemas.microsoft.com/office/drawing/2014/main" id="{68F32A1A-18CD-D65A-C057-4E6317CB2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1153" y="1570131"/>
              <a:ext cx="29718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Flying squirrels</a:t>
              </a:r>
            </a:p>
          </p:txBody>
        </p:sp>
        <p:sp>
          <p:nvSpPr>
            <p:cNvPr id="4116" name="TextBox 12">
              <a:extLst>
                <a:ext uri="{FF2B5EF4-FFF2-40B4-BE49-F238E27FC236}">
                  <a16:creationId xmlns:a16="http://schemas.microsoft.com/office/drawing/2014/main" id="{6779B5B4-EE66-F862-390C-D3B405DBD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6191" y="2050490"/>
              <a:ext cx="367823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Other tree squirrels</a:t>
              </a:r>
            </a:p>
          </p:txBody>
        </p:sp>
        <p:sp>
          <p:nvSpPr>
            <p:cNvPr id="4117" name="Oval 18">
              <a:extLst>
                <a:ext uri="{FF2B5EF4-FFF2-40B4-BE49-F238E27FC236}">
                  <a16:creationId xmlns:a16="http://schemas.microsoft.com/office/drawing/2014/main" id="{D1197F22-B6B4-E8CD-B099-53848AD49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129" y="1057461"/>
              <a:ext cx="4939553" cy="1846263"/>
            </a:xfrm>
            <a:prstGeom prst="ellips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4" name="TextBox 14">
            <a:extLst>
              <a:ext uri="{FF2B5EF4-FFF2-40B4-BE49-F238E27FC236}">
                <a16:creationId xmlns:a16="http://schemas.microsoft.com/office/drawing/2014/main" id="{181D8937-2FC1-B741-9A10-BC096C87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638" y="3416300"/>
            <a:ext cx="1058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Mice</a:t>
            </a:r>
          </a:p>
        </p:txBody>
      </p:sp>
      <p:sp>
        <p:nvSpPr>
          <p:cNvPr id="4105" name="TextBox 17">
            <a:extLst>
              <a:ext uri="{FF2B5EF4-FFF2-40B4-BE49-F238E27FC236}">
                <a16:creationId xmlns:a16="http://schemas.microsoft.com/office/drawing/2014/main" id="{FF8AF85A-A19F-F7AD-BBB7-A699EA69A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3897313"/>
            <a:ext cx="2251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Chipmunks</a:t>
            </a:r>
          </a:p>
        </p:txBody>
      </p:sp>
      <p:sp>
        <p:nvSpPr>
          <p:cNvPr id="4106" name="Oval 20">
            <a:extLst>
              <a:ext uri="{FF2B5EF4-FFF2-40B4-BE49-F238E27FC236}">
                <a16:creationId xmlns:a16="http://schemas.microsoft.com/office/drawing/2014/main" id="{5964A246-C542-8B6F-023D-1FB21342C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3365500"/>
            <a:ext cx="3797300" cy="12334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A507416-148E-3FA3-0D2D-92003520CD71}"/>
              </a:ext>
            </a:extLst>
          </p:cNvPr>
          <p:cNvSpPr/>
          <p:nvPr/>
        </p:nvSpPr>
        <p:spPr bwMode="auto">
          <a:xfrm>
            <a:off x="4140200" y="5011738"/>
            <a:ext cx="4879975" cy="1655762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cxnSp>
        <p:nvCxnSpPr>
          <p:cNvPr id="4108" name="Straight Connector 23">
            <a:extLst>
              <a:ext uri="{FF2B5EF4-FFF2-40B4-BE49-F238E27FC236}">
                <a16:creationId xmlns:a16="http://schemas.microsoft.com/office/drawing/2014/main" id="{143999D2-718F-CAD5-A909-90024B48545D}"/>
              </a:ext>
            </a:extLst>
          </p:cNvPr>
          <p:cNvCxnSpPr>
            <a:cxnSpLocks noChangeShapeType="1"/>
            <a:stCxn id="4106" idx="2"/>
          </p:cNvCxnSpPr>
          <p:nvPr/>
        </p:nvCxnSpPr>
        <p:spPr bwMode="auto">
          <a:xfrm flipH="1" flipV="1">
            <a:off x="2241550" y="3979863"/>
            <a:ext cx="2328863" cy="31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Straight Connector 25">
            <a:extLst>
              <a:ext uri="{FF2B5EF4-FFF2-40B4-BE49-F238E27FC236}">
                <a16:creationId xmlns:a16="http://schemas.microsoft.com/office/drawing/2014/main" id="{C327FE9E-D63B-D69A-6714-1DCF72578D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1550" y="1192213"/>
            <a:ext cx="17463" cy="5172075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Straight Connector 26">
            <a:extLst>
              <a:ext uri="{FF2B5EF4-FFF2-40B4-BE49-F238E27FC236}">
                <a16:creationId xmlns:a16="http://schemas.microsoft.com/office/drawing/2014/main" id="{436F22E4-53CE-9D6D-4B10-FD1E49AE5F9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81200" y="2108200"/>
            <a:ext cx="1819275" cy="7938"/>
          </a:xfrm>
          <a:prstGeom prst="line">
            <a:avLst/>
          </a:prstGeom>
          <a:noFill/>
          <a:ln w="508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1" name="Straight Connector 29">
            <a:extLst>
              <a:ext uri="{FF2B5EF4-FFF2-40B4-BE49-F238E27FC236}">
                <a16:creationId xmlns:a16="http://schemas.microsoft.com/office/drawing/2014/main" id="{9ADF4433-7099-53A2-2D21-635E9B87D9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63738" y="1209675"/>
            <a:ext cx="17462" cy="2384425"/>
          </a:xfrm>
          <a:prstGeom prst="line">
            <a:avLst/>
          </a:prstGeom>
          <a:noFill/>
          <a:ln w="508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CABAA8-1786-537A-158E-1CBEB173A2DA}"/>
              </a:ext>
            </a:extLst>
          </p:cNvPr>
          <p:cNvCxnSpPr/>
          <p:nvPr/>
        </p:nvCxnSpPr>
        <p:spPr bwMode="auto">
          <a:xfrm flipH="1" flipV="1">
            <a:off x="1927225" y="5827713"/>
            <a:ext cx="2212975" cy="158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9708C11-78AA-EEB2-F75A-B4D1B7BFA20F}"/>
              </a:ext>
            </a:extLst>
          </p:cNvPr>
          <p:cNvCxnSpPr/>
          <p:nvPr/>
        </p:nvCxnSpPr>
        <p:spPr bwMode="auto">
          <a:xfrm>
            <a:off x="1944688" y="5316538"/>
            <a:ext cx="0" cy="1066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0E44-A97B-33C3-BF9E-C5A83E0B8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Thinning has a negative effect</a:t>
            </a:r>
          </a:p>
        </p:txBody>
      </p:sp>
      <p:sp>
        <p:nvSpPr>
          <p:cNvPr id="5123" name="TextBox 2">
            <a:extLst>
              <a:ext uri="{FF2B5EF4-FFF2-40B4-BE49-F238E27FC236}">
                <a16:creationId xmlns:a16="http://schemas.microsoft.com/office/drawing/2014/main" id="{CE595BEB-6586-C6AA-84FB-E91DC5662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792288"/>
            <a:ext cx="4173538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Bull et al. 2004</a:t>
            </a:r>
          </a:p>
          <a:p>
            <a:pPr eaLnBrk="1" hangingPunct="1"/>
            <a:r>
              <a:rPr lang="en-US" altLang="en-US" sz="2800"/>
              <a:t>Carey 2000, 2001</a:t>
            </a:r>
          </a:p>
          <a:p>
            <a:pPr eaLnBrk="1" hangingPunct="1"/>
            <a:r>
              <a:rPr lang="en-US" altLang="en-US" sz="2800"/>
              <a:t>Gomez et al. 2005</a:t>
            </a:r>
          </a:p>
          <a:p>
            <a:pPr eaLnBrk="1" hangingPunct="1"/>
            <a:r>
              <a:rPr lang="en-US" altLang="en-US" sz="2800"/>
              <a:t>Herbers and Klenner 2007</a:t>
            </a:r>
          </a:p>
          <a:p>
            <a:pPr eaLnBrk="1" hangingPunct="1"/>
            <a:r>
              <a:rPr lang="en-US" altLang="en-US" sz="2800"/>
              <a:t>Holloway and Malcolm 2006</a:t>
            </a:r>
          </a:p>
          <a:p>
            <a:pPr eaLnBrk="1" hangingPunct="1"/>
            <a:r>
              <a:rPr lang="en-US" altLang="en-US" sz="2800"/>
              <a:t>Manning et al. 2011</a:t>
            </a:r>
          </a:p>
          <a:p>
            <a:pPr eaLnBrk="1" hangingPunct="1"/>
            <a:r>
              <a:rPr lang="en-US" altLang="en-US" sz="2800"/>
              <a:t>Meyer et al. 2007</a:t>
            </a:r>
          </a:p>
          <a:p>
            <a:pPr eaLnBrk="1" hangingPunct="1"/>
            <a:r>
              <a:rPr lang="en-US" altLang="en-US" sz="2800"/>
              <a:t>Ransome et al. 2004</a:t>
            </a:r>
          </a:p>
          <a:p>
            <a:pPr eaLnBrk="1" hangingPunct="1"/>
            <a:r>
              <a:rPr lang="en-US" altLang="en-US" sz="2800"/>
              <a:t>Waters and Zabel 1995</a:t>
            </a:r>
          </a:p>
          <a:p>
            <a:pPr eaLnBrk="1" hangingPunct="1"/>
            <a:r>
              <a:rPr lang="en-US" altLang="en-US" sz="2800"/>
              <a:t>Waters et al. 2000</a:t>
            </a:r>
          </a:p>
          <a:p>
            <a:pPr eaLnBrk="1" hangingPunct="1"/>
            <a:r>
              <a:rPr lang="en-US" altLang="en-US" sz="2800"/>
              <a:t>Wilson 2010</a:t>
            </a:r>
          </a:p>
          <a:p>
            <a:pPr eaLnBrk="1" hangingPunct="1"/>
            <a:endParaRPr lang="en-US" altLang="en-US"/>
          </a:p>
        </p:txBody>
      </p:sp>
      <p:pic>
        <p:nvPicPr>
          <p:cNvPr id="5124" name="Picture 2" descr="FESpatternmid">
            <a:extLst>
              <a:ext uri="{FF2B5EF4-FFF2-40B4-BE49-F238E27FC236}">
                <a16:creationId xmlns:a16="http://schemas.microsoft.com/office/drawing/2014/main" id="{9C8EA19E-9A8E-F3C3-43DB-6699BF4A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273300"/>
            <a:ext cx="4129087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510D-8B7A-7474-59FD-461AE272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397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Abundance Matters!</a:t>
            </a:r>
          </a:p>
        </p:txBody>
      </p:sp>
      <p:grpSp>
        <p:nvGrpSpPr>
          <p:cNvPr id="6147" name="Group 111">
            <a:extLst>
              <a:ext uri="{FF2B5EF4-FFF2-40B4-BE49-F238E27FC236}">
                <a16:creationId xmlns:a16="http://schemas.microsoft.com/office/drawing/2014/main" id="{30511B7B-84BB-C957-8D84-36DE0C4DEDC4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2032000"/>
            <a:ext cx="957263" cy="1004888"/>
            <a:chOff x="5092700" y="3532188"/>
            <a:chExt cx="1341438" cy="1227137"/>
          </a:xfrm>
        </p:grpSpPr>
        <p:grpSp>
          <p:nvGrpSpPr>
            <p:cNvPr id="7157" name="Group 112">
              <a:extLst>
                <a:ext uri="{FF2B5EF4-FFF2-40B4-BE49-F238E27FC236}">
                  <a16:creationId xmlns:a16="http://schemas.microsoft.com/office/drawing/2014/main" id="{F8AA3DED-66C9-AC92-0DA0-74EDDB98DC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7160" name="Group 59">
                <a:extLst>
                  <a:ext uri="{FF2B5EF4-FFF2-40B4-BE49-F238E27FC236}">
                    <a16:creationId xmlns:a16="http://schemas.microsoft.com/office/drawing/2014/main" id="{119EF01F-971E-AAA0-5187-035044AAD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7166" name="AutoShape 32">
                  <a:extLst>
                    <a:ext uri="{FF2B5EF4-FFF2-40B4-BE49-F238E27FC236}">
                      <a16:creationId xmlns:a16="http://schemas.microsoft.com/office/drawing/2014/main" id="{66FAEB3D-73D1-5173-5102-C0591606ED22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67" name="Freeform 33">
                  <a:extLst>
                    <a:ext uri="{FF2B5EF4-FFF2-40B4-BE49-F238E27FC236}">
                      <a16:creationId xmlns:a16="http://schemas.microsoft.com/office/drawing/2014/main" id="{719725DD-2D3F-2A8D-6E2C-C6B523D278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68" name="Freeform 34">
                  <a:extLst>
                    <a:ext uri="{FF2B5EF4-FFF2-40B4-BE49-F238E27FC236}">
                      <a16:creationId xmlns:a16="http://schemas.microsoft.com/office/drawing/2014/main" id="{53C30B64-B629-3221-DA52-3D05D73DB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69" name="Freeform 35">
                  <a:extLst>
                    <a:ext uri="{FF2B5EF4-FFF2-40B4-BE49-F238E27FC236}">
                      <a16:creationId xmlns:a16="http://schemas.microsoft.com/office/drawing/2014/main" id="{8184A4E3-603B-E587-6B19-DBBD8DF13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0" name="Freeform 36">
                  <a:extLst>
                    <a:ext uri="{FF2B5EF4-FFF2-40B4-BE49-F238E27FC236}">
                      <a16:creationId xmlns:a16="http://schemas.microsoft.com/office/drawing/2014/main" id="{9D3D72E2-2DFB-582D-FCCD-A3D701C854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1" name="Freeform 37">
                  <a:extLst>
                    <a:ext uri="{FF2B5EF4-FFF2-40B4-BE49-F238E27FC236}">
                      <a16:creationId xmlns:a16="http://schemas.microsoft.com/office/drawing/2014/main" id="{06FE80E0-298E-02FC-4476-1D59755FB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2" name="Freeform 38">
                  <a:extLst>
                    <a:ext uri="{FF2B5EF4-FFF2-40B4-BE49-F238E27FC236}">
                      <a16:creationId xmlns:a16="http://schemas.microsoft.com/office/drawing/2014/main" id="{55A5F83D-8D70-1DAC-A861-B99DA1857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3" name="Freeform 39">
                  <a:extLst>
                    <a:ext uri="{FF2B5EF4-FFF2-40B4-BE49-F238E27FC236}">
                      <a16:creationId xmlns:a16="http://schemas.microsoft.com/office/drawing/2014/main" id="{D8F867E3-8736-AC45-1C85-53985E7C4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4" name="Freeform 40">
                  <a:extLst>
                    <a:ext uri="{FF2B5EF4-FFF2-40B4-BE49-F238E27FC236}">
                      <a16:creationId xmlns:a16="http://schemas.microsoft.com/office/drawing/2014/main" id="{13F48FDA-8BF6-9C11-65D7-C7C438788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5" name="Freeform 41">
                  <a:extLst>
                    <a:ext uri="{FF2B5EF4-FFF2-40B4-BE49-F238E27FC236}">
                      <a16:creationId xmlns:a16="http://schemas.microsoft.com/office/drawing/2014/main" id="{8419F010-DD3F-66D8-7406-64E0C69C1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6" name="Freeform 42">
                  <a:extLst>
                    <a:ext uri="{FF2B5EF4-FFF2-40B4-BE49-F238E27FC236}">
                      <a16:creationId xmlns:a16="http://schemas.microsoft.com/office/drawing/2014/main" id="{74BF7D11-EF5A-759A-62A1-63530C5BD9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7" name="Freeform 43">
                  <a:extLst>
                    <a:ext uri="{FF2B5EF4-FFF2-40B4-BE49-F238E27FC236}">
                      <a16:creationId xmlns:a16="http://schemas.microsoft.com/office/drawing/2014/main" id="{B2B7516C-0D3C-B0B4-DEBE-8156FF644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8" name="Freeform 44">
                  <a:extLst>
                    <a:ext uri="{FF2B5EF4-FFF2-40B4-BE49-F238E27FC236}">
                      <a16:creationId xmlns:a16="http://schemas.microsoft.com/office/drawing/2014/main" id="{8036052D-5885-339E-235E-E52CEE7F0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79" name="Freeform 45">
                  <a:extLst>
                    <a:ext uri="{FF2B5EF4-FFF2-40B4-BE49-F238E27FC236}">
                      <a16:creationId xmlns:a16="http://schemas.microsoft.com/office/drawing/2014/main" id="{A9D01165-3FD0-3596-C218-E08C59299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0" name="Freeform 46">
                  <a:extLst>
                    <a:ext uri="{FF2B5EF4-FFF2-40B4-BE49-F238E27FC236}">
                      <a16:creationId xmlns:a16="http://schemas.microsoft.com/office/drawing/2014/main" id="{ADBCA16D-0392-EB36-38CD-BEB817688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1" name="Freeform 47">
                  <a:extLst>
                    <a:ext uri="{FF2B5EF4-FFF2-40B4-BE49-F238E27FC236}">
                      <a16:creationId xmlns:a16="http://schemas.microsoft.com/office/drawing/2014/main" id="{8232AC61-C2A2-9E98-12D7-95B51D525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2" name="Freeform 48">
                  <a:extLst>
                    <a:ext uri="{FF2B5EF4-FFF2-40B4-BE49-F238E27FC236}">
                      <a16:creationId xmlns:a16="http://schemas.microsoft.com/office/drawing/2014/main" id="{FBAEC738-22D0-3702-DBDA-3B7FFB914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3" name="Freeform 49">
                  <a:extLst>
                    <a:ext uri="{FF2B5EF4-FFF2-40B4-BE49-F238E27FC236}">
                      <a16:creationId xmlns:a16="http://schemas.microsoft.com/office/drawing/2014/main" id="{929F537F-9044-CCF9-9FDB-C55E64A78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4" name="Freeform 50">
                  <a:extLst>
                    <a:ext uri="{FF2B5EF4-FFF2-40B4-BE49-F238E27FC236}">
                      <a16:creationId xmlns:a16="http://schemas.microsoft.com/office/drawing/2014/main" id="{D054FE17-3FC8-5551-30BF-7B5290F5D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5" name="Line 51">
                  <a:extLst>
                    <a:ext uri="{FF2B5EF4-FFF2-40B4-BE49-F238E27FC236}">
                      <a16:creationId xmlns:a16="http://schemas.microsoft.com/office/drawing/2014/main" id="{AF434074-0574-729E-0338-0499EBB0D3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6" name="Freeform 52">
                  <a:extLst>
                    <a:ext uri="{FF2B5EF4-FFF2-40B4-BE49-F238E27FC236}">
                      <a16:creationId xmlns:a16="http://schemas.microsoft.com/office/drawing/2014/main" id="{143ED339-B8EE-9C01-7B9E-839B64F98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7" name="Freeform 53">
                  <a:extLst>
                    <a:ext uri="{FF2B5EF4-FFF2-40B4-BE49-F238E27FC236}">
                      <a16:creationId xmlns:a16="http://schemas.microsoft.com/office/drawing/2014/main" id="{0D2A1898-F8F3-88C2-A0AC-1489065D2B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8" name="Freeform 54">
                  <a:extLst>
                    <a:ext uri="{FF2B5EF4-FFF2-40B4-BE49-F238E27FC236}">
                      <a16:creationId xmlns:a16="http://schemas.microsoft.com/office/drawing/2014/main" id="{82DE01AA-9516-DA2B-8193-C3B0A777A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" name="Freeform 55">
                  <a:extLst>
                    <a:ext uri="{FF2B5EF4-FFF2-40B4-BE49-F238E27FC236}">
                      <a16:creationId xmlns:a16="http://schemas.microsoft.com/office/drawing/2014/main" id="{E536CAD9-24F8-C6B3-56CC-BFB552D8D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" name="Freeform 56">
                  <a:extLst>
                    <a:ext uri="{FF2B5EF4-FFF2-40B4-BE49-F238E27FC236}">
                      <a16:creationId xmlns:a16="http://schemas.microsoft.com/office/drawing/2014/main" id="{6D5AA31A-B7C0-63CA-097F-577734871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" name="Freeform 57">
                  <a:extLst>
                    <a:ext uri="{FF2B5EF4-FFF2-40B4-BE49-F238E27FC236}">
                      <a16:creationId xmlns:a16="http://schemas.microsoft.com/office/drawing/2014/main" id="{A4275055-41C2-BE24-BF1C-55EF4A1B7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61" name="Line 60">
                <a:extLst>
                  <a:ext uri="{FF2B5EF4-FFF2-40B4-BE49-F238E27FC236}">
                    <a16:creationId xmlns:a16="http://schemas.microsoft.com/office/drawing/2014/main" id="{38B1C9CA-F6DE-57CA-7BD3-0CAC86FC2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" name="Line 61">
                <a:extLst>
                  <a:ext uri="{FF2B5EF4-FFF2-40B4-BE49-F238E27FC236}">
                    <a16:creationId xmlns:a16="http://schemas.microsoft.com/office/drawing/2014/main" id="{96CE3EDE-3E92-9FC2-5D18-4F82A8AC0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" name="Line 62">
                <a:extLst>
                  <a:ext uri="{FF2B5EF4-FFF2-40B4-BE49-F238E27FC236}">
                    <a16:creationId xmlns:a16="http://schemas.microsoft.com/office/drawing/2014/main" id="{D5F660BD-97B5-2001-DFD1-59ED81236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" name="Line 63">
                <a:extLst>
                  <a:ext uri="{FF2B5EF4-FFF2-40B4-BE49-F238E27FC236}">
                    <a16:creationId xmlns:a16="http://schemas.microsoft.com/office/drawing/2014/main" id="{4BD6482C-868C-45B0-2699-BB7E42895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5" name="Line 64">
                <a:extLst>
                  <a:ext uri="{FF2B5EF4-FFF2-40B4-BE49-F238E27FC236}">
                    <a16:creationId xmlns:a16="http://schemas.microsoft.com/office/drawing/2014/main" id="{BF136DA8-64EA-794C-E0CE-449E05553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58" name="Oval 121">
              <a:extLst>
                <a:ext uri="{FF2B5EF4-FFF2-40B4-BE49-F238E27FC236}">
                  <a16:creationId xmlns:a16="http://schemas.microsoft.com/office/drawing/2014/main" id="{C0CC55BC-1327-DD8F-FC0D-B5C31F421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59" name="Oval 122">
              <a:extLst>
                <a:ext uri="{FF2B5EF4-FFF2-40B4-BE49-F238E27FC236}">
                  <a16:creationId xmlns:a16="http://schemas.microsoft.com/office/drawing/2014/main" id="{78E81CEC-434A-178B-162E-ED6623CEA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48" name="Group 111">
            <a:extLst>
              <a:ext uri="{FF2B5EF4-FFF2-40B4-BE49-F238E27FC236}">
                <a16:creationId xmlns:a16="http://schemas.microsoft.com/office/drawing/2014/main" id="{40B40D6B-7B7A-F263-EB9C-05026900A3A6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1970088"/>
            <a:ext cx="957262" cy="1004887"/>
            <a:chOff x="5092700" y="3532188"/>
            <a:chExt cx="1341438" cy="1227137"/>
          </a:xfrm>
        </p:grpSpPr>
        <p:grpSp>
          <p:nvGrpSpPr>
            <p:cNvPr id="7122" name="Group 112">
              <a:extLst>
                <a:ext uri="{FF2B5EF4-FFF2-40B4-BE49-F238E27FC236}">
                  <a16:creationId xmlns:a16="http://schemas.microsoft.com/office/drawing/2014/main" id="{8AB4D687-0956-78DE-A308-77AF995477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7125" name="Group 59">
                <a:extLst>
                  <a:ext uri="{FF2B5EF4-FFF2-40B4-BE49-F238E27FC236}">
                    <a16:creationId xmlns:a16="http://schemas.microsoft.com/office/drawing/2014/main" id="{946A15C1-384B-D7C2-57B9-3A46A3E332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7131" name="AutoShape 32">
                  <a:extLst>
                    <a:ext uri="{FF2B5EF4-FFF2-40B4-BE49-F238E27FC236}">
                      <a16:creationId xmlns:a16="http://schemas.microsoft.com/office/drawing/2014/main" id="{AE65F379-E75C-82E1-9B27-449F17AE32F3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2" name="Freeform 33">
                  <a:extLst>
                    <a:ext uri="{FF2B5EF4-FFF2-40B4-BE49-F238E27FC236}">
                      <a16:creationId xmlns:a16="http://schemas.microsoft.com/office/drawing/2014/main" id="{8F1992EF-FC96-CF67-D6D4-E14FFF4084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3" name="Freeform 34">
                  <a:extLst>
                    <a:ext uri="{FF2B5EF4-FFF2-40B4-BE49-F238E27FC236}">
                      <a16:creationId xmlns:a16="http://schemas.microsoft.com/office/drawing/2014/main" id="{ECC019B6-00C3-B531-65EA-FCCE85AC6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4" name="Freeform 35">
                  <a:extLst>
                    <a:ext uri="{FF2B5EF4-FFF2-40B4-BE49-F238E27FC236}">
                      <a16:creationId xmlns:a16="http://schemas.microsoft.com/office/drawing/2014/main" id="{F5CB1AB4-2895-55D2-254C-5DC4BCEC7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5" name="Freeform 36">
                  <a:extLst>
                    <a:ext uri="{FF2B5EF4-FFF2-40B4-BE49-F238E27FC236}">
                      <a16:creationId xmlns:a16="http://schemas.microsoft.com/office/drawing/2014/main" id="{0B392777-D7D4-5D2B-F31D-3183E38DF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6" name="Freeform 37">
                  <a:extLst>
                    <a:ext uri="{FF2B5EF4-FFF2-40B4-BE49-F238E27FC236}">
                      <a16:creationId xmlns:a16="http://schemas.microsoft.com/office/drawing/2014/main" id="{214310A0-7FC4-4080-4CE8-2FC7827FD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7" name="Freeform 38">
                  <a:extLst>
                    <a:ext uri="{FF2B5EF4-FFF2-40B4-BE49-F238E27FC236}">
                      <a16:creationId xmlns:a16="http://schemas.microsoft.com/office/drawing/2014/main" id="{15855FBA-81D4-0300-EDB6-10DD2E168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8" name="Freeform 39">
                  <a:extLst>
                    <a:ext uri="{FF2B5EF4-FFF2-40B4-BE49-F238E27FC236}">
                      <a16:creationId xmlns:a16="http://schemas.microsoft.com/office/drawing/2014/main" id="{D70BA12B-E245-77EC-19D2-A4C3F3803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9" name="Freeform 40">
                  <a:extLst>
                    <a:ext uri="{FF2B5EF4-FFF2-40B4-BE49-F238E27FC236}">
                      <a16:creationId xmlns:a16="http://schemas.microsoft.com/office/drawing/2014/main" id="{36990F08-DCA3-E7C5-C4CF-2E2509AB67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0" name="Freeform 41">
                  <a:extLst>
                    <a:ext uri="{FF2B5EF4-FFF2-40B4-BE49-F238E27FC236}">
                      <a16:creationId xmlns:a16="http://schemas.microsoft.com/office/drawing/2014/main" id="{BFCFAF57-34B7-D21F-4BE6-A16D92267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1" name="Freeform 42">
                  <a:extLst>
                    <a:ext uri="{FF2B5EF4-FFF2-40B4-BE49-F238E27FC236}">
                      <a16:creationId xmlns:a16="http://schemas.microsoft.com/office/drawing/2014/main" id="{7250D450-EFAE-BBFD-673D-DC066598C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2" name="Freeform 43">
                  <a:extLst>
                    <a:ext uri="{FF2B5EF4-FFF2-40B4-BE49-F238E27FC236}">
                      <a16:creationId xmlns:a16="http://schemas.microsoft.com/office/drawing/2014/main" id="{69675BAF-0199-58F3-1773-06217BCA8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3" name="Freeform 44">
                  <a:extLst>
                    <a:ext uri="{FF2B5EF4-FFF2-40B4-BE49-F238E27FC236}">
                      <a16:creationId xmlns:a16="http://schemas.microsoft.com/office/drawing/2014/main" id="{B030F3CB-26FB-35DB-2D34-0759FF0FA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4" name="Freeform 45">
                  <a:extLst>
                    <a:ext uri="{FF2B5EF4-FFF2-40B4-BE49-F238E27FC236}">
                      <a16:creationId xmlns:a16="http://schemas.microsoft.com/office/drawing/2014/main" id="{CB10406F-BD9C-D8A8-9782-C9984E19D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5" name="Freeform 46">
                  <a:extLst>
                    <a:ext uri="{FF2B5EF4-FFF2-40B4-BE49-F238E27FC236}">
                      <a16:creationId xmlns:a16="http://schemas.microsoft.com/office/drawing/2014/main" id="{340B5DA3-296F-E909-C3EF-6EE70A2D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6" name="Freeform 47">
                  <a:extLst>
                    <a:ext uri="{FF2B5EF4-FFF2-40B4-BE49-F238E27FC236}">
                      <a16:creationId xmlns:a16="http://schemas.microsoft.com/office/drawing/2014/main" id="{B9FFC89A-59BB-08A5-335E-D8EBFBDB8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7" name="Freeform 48">
                  <a:extLst>
                    <a:ext uri="{FF2B5EF4-FFF2-40B4-BE49-F238E27FC236}">
                      <a16:creationId xmlns:a16="http://schemas.microsoft.com/office/drawing/2014/main" id="{66E00762-BEF0-048A-BAAA-F7D394230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8" name="Freeform 49">
                  <a:extLst>
                    <a:ext uri="{FF2B5EF4-FFF2-40B4-BE49-F238E27FC236}">
                      <a16:creationId xmlns:a16="http://schemas.microsoft.com/office/drawing/2014/main" id="{82DC8F35-CB06-EBFA-8328-1093DCE2B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9" name="Freeform 50">
                  <a:extLst>
                    <a:ext uri="{FF2B5EF4-FFF2-40B4-BE49-F238E27FC236}">
                      <a16:creationId xmlns:a16="http://schemas.microsoft.com/office/drawing/2014/main" id="{599E98E3-C79C-C292-5243-759138312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0" name="Line 51">
                  <a:extLst>
                    <a:ext uri="{FF2B5EF4-FFF2-40B4-BE49-F238E27FC236}">
                      <a16:creationId xmlns:a16="http://schemas.microsoft.com/office/drawing/2014/main" id="{6FF24059-C335-D7BB-AC1E-13F27AAFD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1" name="Freeform 52">
                  <a:extLst>
                    <a:ext uri="{FF2B5EF4-FFF2-40B4-BE49-F238E27FC236}">
                      <a16:creationId xmlns:a16="http://schemas.microsoft.com/office/drawing/2014/main" id="{5AC593FD-C731-27FC-B236-8A237A0D1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2" name="Freeform 53">
                  <a:extLst>
                    <a:ext uri="{FF2B5EF4-FFF2-40B4-BE49-F238E27FC236}">
                      <a16:creationId xmlns:a16="http://schemas.microsoft.com/office/drawing/2014/main" id="{57FD52AD-1795-7853-E18D-BF03F7A16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3" name="Freeform 54">
                  <a:extLst>
                    <a:ext uri="{FF2B5EF4-FFF2-40B4-BE49-F238E27FC236}">
                      <a16:creationId xmlns:a16="http://schemas.microsoft.com/office/drawing/2014/main" id="{5D050833-D7D8-4088-0B68-61CF7D6F23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4" name="Freeform 55">
                  <a:extLst>
                    <a:ext uri="{FF2B5EF4-FFF2-40B4-BE49-F238E27FC236}">
                      <a16:creationId xmlns:a16="http://schemas.microsoft.com/office/drawing/2014/main" id="{B422AA4A-AF6C-DB91-5F9A-65462DBB4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5" name="Freeform 56">
                  <a:extLst>
                    <a:ext uri="{FF2B5EF4-FFF2-40B4-BE49-F238E27FC236}">
                      <a16:creationId xmlns:a16="http://schemas.microsoft.com/office/drawing/2014/main" id="{162D2CD5-0770-AD22-803D-A1AA14BEF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56" name="Freeform 57">
                  <a:extLst>
                    <a:ext uri="{FF2B5EF4-FFF2-40B4-BE49-F238E27FC236}">
                      <a16:creationId xmlns:a16="http://schemas.microsoft.com/office/drawing/2014/main" id="{55365626-CF72-8944-03B6-43FACBF68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126" name="Line 60">
                <a:extLst>
                  <a:ext uri="{FF2B5EF4-FFF2-40B4-BE49-F238E27FC236}">
                    <a16:creationId xmlns:a16="http://schemas.microsoft.com/office/drawing/2014/main" id="{9BBD268F-328E-FE5B-EDB0-C9DB46140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7" name="Line 61">
                <a:extLst>
                  <a:ext uri="{FF2B5EF4-FFF2-40B4-BE49-F238E27FC236}">
                    <a16:creationId xmlns:a16="http://schemas.microsoft.com/office/drawing/2014/main" id="{A9391713-54C9-8CAA-048E-024B90342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8" name="Line 62">
                <a:extLst>
                  <a:ext uri="{FF2B5EF4-FFF2-40B4-BE49-F238E27FC236}">
                    <a16:creationId xmlns:a16="http://schemas.microsoft.com/office/drawing/2014/main" id="{339E2A1A-7146-FBC2-63B3-C42FD1B29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9" name="Line 63">
                <a:extLst>
                  <a:ext uri="{FF2B5EF4-FFF2-40B4-BE49-F238E27FC236}">
                    <a16:creationId xmlns:a16="http://schemas.microsoft.com/office/drawing/2014/main" id="{19BB4D52-BE56-1C92-7903-53E4F0B8F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0" name="Line 64">
                <a:extLst>
                  <a:ext uri="{FF2B5EF4-FFF2-40B4-BE49-F238E27FC236}">
                    <a16:creationId xmlns:a16="http://schemas.microsoft.com/office/drawing/2014/main" id="{EC464341-1C77-74DC-82D9-A62F553F1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23" name="Oval 121">
              <a:extLst>
                <a:ext uri="{FF2B5EF4-FFF2-40B4-BE49-F238E27FC236}">
                  <a16:creationId xmlns:a16="http://schemas.microsoft.com/office/drawing/2014/main" id="{E3073873-C976-8964-BBC8-25435E5D4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24" name="Oval 122">
              <a:extLst>
                <a:ext uri="{FF2B5EF4-FFF2-40B4-BE49-F238E27FC236}">
                  <a16:creationId xmlns:a16="http://schemas.microsoft.com/office/drawing/2014/main" id="{B57B27AA-ADF1-CC58-835C-79AE944D0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49" name="Group 111">
            <a:extLst>
              <a:ext uri="{FF2B5EF4-FFF2-40B4-BE49-F238E27FC236}">
                <a16:creationId xmlns:a16="http://schemas.microsoft.com/office/drawing/2014/main" id="{980A41E6-B045-9F21-D60B-65E47ACD7BE7}"/>
              </a:ext>
            </a:extLst>
          </p:cNvPr>
          <p:cNvGrpSpPr>
            <a:grpSpLocks/>
          </p:cNvGrpSpPr>
          <p:nvPr/>
        </p:nvGrpSpPr>
        <p:grpSpPr bwMode="auto">
          <a:xfrm>
            <a:off x="1247775" y="2938463"/>
            <a:ext cx="957263" cy="1004887"/>
            <a:chOff x="5092700" y="3532188"/>
            <a:chExt cx="1341438" cy="1227137"/>
          </a:xfrm>
        </p:grpSpPr>
        <p:grpSp>
          <p:nvGrpSpPr>
            <p:cNvPr id="7087" name="Group 112">
              <a:extLst>
                <a:ext uri="{FF2B5EF4-FFF2-40B4-BE49-F238E27FC236}">
                  <a16:creationId xmlns:a16="http://schemas.microsoft.com/office/drawing/2014/main" id="{33ADD42C-29D3-7F56-2318-FEF31BB83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7090" name="Group 59">
                <a:extLst>
                  <a:ext uri="{FF2B5EF4-FFF2-40B4-BE49-F238E27FC236}">
                    <a16:creationId xmlns:a16="http://schemas.microsoft.com/office/drawing/2014/main" id="{32F5093F-C2CD-DFAE-939C-804510129B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7096" name="AutoShape 32">
                  <a:extLst>
                    <a:ext uri="{FF2B5EF4-FFF2-40B4-BE49-F238E27FC236}">
                      <a16:creationId xmlns:a16="http://schemas.microsoft.com/office/drawing/2014/main" id="{0AE59482-623A-B0EE-1897-3D6152E1FC32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7" name="Freeform 33">
                  <a:extLst>
                    <a:ext uri="{FF2B5EF4-FFF2-40B4-BE49-F238E27FC236}">
                      <a16:creationId xmlns:a16="http://schemas.microsoft.com/office/drawing/2014/main" id="{05426EFC-2598-6F24-7FC2-5843D4E9B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8" name="Freeform 34">
                  <a:extLst>
                    <a:ext uri="{FF2B5EF4-FFF2-40B4-BE49-F238E27FC236}">
                      <a16:creationId xmlns:a16="http://schemas.microsoft.com/office/drawing/2014/main" id="{21910B8F-2B00-534C-9FD6-656B6D6E3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9" name="Freeform 35">
                  <a:extLst>
                    <a:ext uri="{FF2B5EF4-FFF2-40B4-BE49-F238E27FC236}">
                      <a16:creationId xmlns:a16="http://schemas.microsoft.com/office/drawing/2014/main" id="{EB8DD6AE-3DA6-CA43-718A-19155D74A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0" name="Freeform 36">
                  <a:extLst>
                    <a:ext uri="{FF2B5EF4-FFF2-40B4-BE49-F238E27FC236}">
                      <a16:creationId xmlns:a16="http://schemas.microsoft.com/office/drawing/2014/main" id="{1A286248-0BAF-0A0B-3C73-B0A4FA353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1" name="Freeform 37">
                  <a:extLst>
                    <a:ext uri="{FF2B5EF4-FFF2-40B4-BE49-F238E27FC236}">
                      <a16:creationId xmlns:a16="http://schemas.microsoft.com/office/drawing/2014/main" id="{0086137A-BF64-DE63-EC3E-8A4C239FA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2" name="Freeform 38">
                  <a:extLst>
                    <a:ext uri="{FF2B5EF4-FFF2-40B4-BE49-F238E27FC236}">
                      <a16:creationId xmlns:a16="http://schemas.microsoft.com/office/drawing/2014/main" id="{E464B26B-DF6B-126D-AEDB-54DD426EC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3" name="Freeform 39">
                  <a:extLst>
                    <a:ext uri="{FF2B5EF4-FFF2-40B4-BE49-F238E27FC236}">
                      <a16:creationId xmlns:a16="http://schemas.microsoft.com/office/drawing/2014/main" id="{5311E4B3-E1D7-2910-54B0-86366774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4" name="Freeform 40">
                  <a:extLst>
                    <a:ext uri="{FF2B5EF4-FFF2-40B4-BE49-F238E27FC236}">
                      <a16:creationId xmlns:a16="http://schemas.microsoft.com/office/drawing/2014/main" id="{35138564-32BB-DAA2-AFC7-783BC433B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5" name="Freeform 41">
                  <a:extLst>
                    <a:ext uri="{FF2B5EF4-FFF2-40B4-BE49-F238E27FC236}">
                      <a16:creationId xmlns:a16="http://schemas.microsoft.com/office/drawing/2014/main" id="{04B7EBA0-D86F-469F-C8C2-0E9A03DF1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6" name="Freeform 42">
                  <a:extLst>
                    <a:ext uri="{FF2B5EF4-FFF2-40B4-BE49-F238E27FC236}">
                      <a16:creationId xmlns:a16="http://schemas.microsoft.com/office/drawing/2014/main" id="{18413C85-98AD-5B6B-D762-7D355C9368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7" name="Freeform 43">
                  <a:extLst>
                    <a:ext uri="{FF2B5EF4-FFF2-40B4-BE49-F238E27FC236}">
                      <a16:creationId xmlns:a16="http://schemas.microsoft.com/office/drawing/2014/main" id="{6982021C-3497-118E-FD6F-2D20F239B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8" name="Freeform 44">
                  <a:extLst>
                    <a:ext uri="{FF2B5EF4-FFF2-40B4-BE49-F238E27FC236}">
                      <a16:creationId xmlns:a16="http://schemas.microsoft.com/office/drawing/2014/main" id="{32DC3283-C6F2-BB9D-2F73-0F2E5B364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9" name="Freeform 45">
                  <a:extLst>
                    <a:ext uri="{FF2B5EF4-FFF2-40B4-BE49-F238E27FC236}">
                      <a16:creationId xmlns:a16="http://schemas.microsoft.com/office/drawing/2014/main" id="{BE657622-BE4E-C168-9D62-EBAF01F6C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0" name="Freeform 46">
                  <a:extLst>
                    <a:ext uri="{FF2B5EF4-FFF2-40B4-BE49-F238E27FC236}">
                      <a16:creationId xmlns:a16="http://schemas.microsoft.com/office/drawing/2014/main" id="{F2F4048C-5D2A-19E0-67DC-9EDFD7112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1" name="Freeform 47">
                  <a:extLst>
                    <a:ext uri="{FF2B5EF4-FFF2-40B4-BE49-F238E27FC236}">
                      <a16:creationId xmlns:a16="http://schemas.microsoft.com/office/drawing/2014/main" id="{5CB95C4A-9E38-E548-9A97-91E3C3A22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2" name="Freeform 48">
                  <a:extLst>
                    <a:ext uri="{FF2B5EF4-FFF2-40B4-BE49-F238E27FC236}">
                      <a16:creationId xmlns:a16="http://schemas.microsoft.com/office/drawing/2014/main" id="{10BD3C4D-A5C7-0BB3-624A-63FDDACFB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3" name="Freeform 49">
                  <a:extLst>
                    <a:ext uri="{FF2B5EF4-FFF2-40B4-BE49-F238E27FC236}">
                      <a16:creationId xmlns:a16="http://schemas.microsoft.com/office/drawing/2014/main" id="{092F8463-7C7B-BC0A-C228-1A35400C9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4" name="Freeform 50">
                  <a:extLst>
                    <a:ext uri="{FF2B5EF4-FFF2-40B4-BE49-F238E27FC236}">
                      <a16:creationId xmlns:a16="http://schemas.microsoft.com/office/drawing/2014/main" id="{8A6EF4DD-4E0B-AE75-1BB5-B2BDB8205F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5" name="Line 51">
                  <a:extLst>
                    <a:ext uri="{FF2B5EF4-FFF2-40B4-BE49-F238E27FC236}">
                      <a16:creationId xmlns:a16="http://schemas.microsoft.com/office/drawing/2014/main" id="{3FCF8CDC-FDBF-C48D-8517-2CDBA5A46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6" name="Freeform 52">
                  <a:extLst>
                    <a:ext uri="{FF2B5EF4-FFF2-40B4-BE49-F238E27FC236}">
                      <a16:creationId xmlns:a16="http://schemas.microsoft.com/office/drawing/2014/main" id="{9C87207D-D119-343E-0B77-C155DFB1AB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7" name="Freeform 53">
                  <a:extLst>
                    <a:ext uri="{FF2B5EF4-FFF2-40B4-BE49-F238E27FC236}">
                      <a16:creationId xmlns:a16="http://schemas.microsoft.com/office/drawing/2014/main" id="{FB448310-AF09-3695-D796-09896A0CD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8" name="Freeform 54">
                  <a:extLst>
                    <a:ext uri="{FF2B5EF4-FFF2-40B4-BE49-F238E27FC236}">
                      <a16:creationId xmlns:a16="http://schemas.microsoft.com/office/drawing/2014/main" id="{35BD97C9-20EA-08CF-476E-6B413DF4C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9" name="Freeform 55">
                  <a:extLst>
                    <a:ext uri="{FF2B5EF4-FFF2-40B4-BE49-F238E27FC236}">
                      <a16:creationId xmlns:a16="http://schemas.microsoft.com/office/drawing/2014/main" id="{FF79758D-9C4E-95CA-BA20-8BC31167E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0" name="Freeform 56">
                  <a:extLst>
                    <a:ext uri="{FF2B5EF4-FFF2-40B4-BE49-F238E27FC236}">
                      <a16:creationId xmlns:a16="http://schemas.microsoft.com/office/drawing/2014/main" id="{D9704772-F90D-7D53-E221-96569BE76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1" name="Freeform 57">
                  <a:extLst>
                    <a:ext uri="{FF2B5EF4-FFF2-40B4-BE49-F238E27FC236}">
                      <a16:creationId xmlns:a16="http://schemas.microsoft.com/office/drawing/2014/main" id="{DFEB8A4E-2EBB-DA68-80CF-58699AEE6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91" name="Line 60">
                <a:extLst>
                  <a:ext uri="{FF2B5EF4-FFF2-40B4-BE49-F238E27FC236}">
                    <a16:creationId xmlns:a16="http://schemas.microsoft.com/office/drawing/2014/main" id="{72BC1CE9-4949-A45B-F5EB-305D14A48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2" name="Line 61">
                <a:extLst>
                  <a:ext uri="{FF2B5EF4-FFF2-40B4-BE49-F238E27FC236}">
                    <a16:creationId xmlns:a16="http://schemas.microsoft.com/office/drawing/2014/main" id="{60E257E0-8FD9-2AD7-721F-C69D5686E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3" name="Line 62">
                <a:extLst>
                  <a:ext uri="{FF2B5EF4-FFF2-40B4-BE49-F238E27FC236}">
                    <a16:creationId xmlns:a16="http://schemas.microsoft.com/office/drawing/2014/main" id="{6962F350-25D2-3DA8-0B44-B4CC37F54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4" name="Line 63">
                <a:extLst>
                  <a:ext uri="{FF2B5EF4-FFF2-40B4-BE49-F238E27FC236}">
                    <a16:creationId xmlns:a16="http://schemas.microsoft.com/office/drawing/2014/main" id="{82BBF8CA-DB0A-B5A4-7D9C-559CB2170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5" name="Line 64">
                <a:extLst>
                  <a:ext uri="{FF2B5EF4-FFF2-40B4-BE49-F238E27FC236}">
                    <a16:creationId xmlns:a16="http://schemas.microsoft.com/office/drawing/2014/main" id="{604F44F1-76B6-E56F-665C-340375FEA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88" name="Oval 121">
              <a:extLst>
                <a:ext uri="{FF2B5EF4-FFF2-40B4-BE49-F238E27FC236}">
                  <a16:creationId xmlns:a16="http://schemas.microsoft.com/office/drawing/2014/main" id="{18C32589-9C59-CA2D-C072-D4AFB96EB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89" name="Oval 122">
              <a:extLst>
                <a:ext uri="{FF2B5EF4-FFF2-40B4-BE49-F238E27FC236}">
                  <a16:creationId xmlns:a16="http://schemas.microsoft.com/office/drawing/2014/main" id="{45071825-8B91-29BF-2E3D-8D5F2F2D0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0" name="Group 111">
            <a:extLst>
              <a:ext uri="{FF2B5EF4-FFF2-40B4-BE49-F238E27FC236}">
                <a16:creationId xmlns:a16="http://schemas.microsoft.com/office/drawing/2014/main" id="{94A85926-222B-ADF9-9281-0CAF5C5AEE05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3376613"/>
            <a:ext cx="957262" cy="1004887"/>
            <a:chOff x="5092700" y="3532188"/>
            <a:chExt cx="1341438" cy="1227137"/>
          </a:xfrm>
        </p:grpSpPr>
        <p:grpSp>
          <p:nvGrpSpPr>
            <p:cNvPr id="7052" name="Group 112">
              <a:extLst>
                <a:ext uri="{FF2B5EF4-FFF2-40B4-BE49-F238E27FC236}">
                  <a16:creationId xmlns:a16="http://schemas.microsoft.com/office/drawing/2014/main" id="{2438A7A7-FB37-DE51-7AE6-4EE2CC9A91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7055" name="Group 59">
                <a:extLst>
                  <a:ext uri="{FF2B5EF4-FFF2-40B4-BE49-F238E27FC236}">
                    <a16:creationId xmlns:a16="http://schemas.microsoft.com/office/drawing/2014/main" id="{EB5B0802-34C3-C5BE-39F5-66A2D31698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7061" name="AutoShape 32">
                  <a:extLst>
                    <a:ext uri="{FF2B5EF4-FFF2-40B4-BE49-F238E27FC236}">
                      <a16:creationId xmlns:a16="http://schemas.microsoft.com/office/drawing/2014/main" id="{FBC2B3AE-2B8C-752B-812B-C9D75161815D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2" name="Freeform 33">
                  <a:extLst>
                    <a:ext uri="{FF2B5EF4-FFF2-40B4-BE49-F238E27FC236}">
                      <a16:creationId xmlns:a16="http://schemas.microsoft.com/office/drawing/2014/main" id="{66366155-8D4A-C30B-F5CB-2C67CE76E3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3" name="Freeform 34">
                  <a:extLst>
                    <a:ext uri="{FF2B5EF4-FFF2-40B4-BE49-F238E27FC236}">
                      <a16:creationId xmlns:a16="http://schemas.microsoft.com/office/drawing/2014/main" id="{43C36BFE-ACC6-6D24-0F5E-328B142FE0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4" name="Freeform 35">
                  <a:extLst>
                    <a:ext uri="{FF2B5EF4-FFF2-40B4-BE49-F238E27FC236}">
                      <a16:creationId xmlns:a16="http://schemas.microsoft.com/office/drawing/2014/main" id="{5052C406-C320-D50A-CF46-E41624E1B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5" name="Freeform 36">
                  <a:extLst>
                    <a:ext uri="{FF2B5EF4-FFF2-40B4-BE49-F238E27FC236}">
                      <a16:creationId xmlns:a16="http://schemas.microsoft.com/office/drawing/2014/main" id="{7DB9492C-E823-7E61-79B9-822F15AD9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6" name="Freeform 37">
                  <a:extLst>
                    <a:ext uri="{FF2B5EF4-FFF2-40B4-BE49-F238E27FC236}">
                      <a16:creationId xmlns:a16="http://schemas.microsoft.com/office/drawing/2014/main" id="{81CCB984-6E0F-5101-4D17-23E017C4E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7" name="Freeform 38">
                  <a:extLst>
                    <a:ext uri="{FF2B5EF4-FFF2-40B4-BE49-F238E27FC236}">
                      <a16:creationId xmlns:a16="http://schemas.microsoft.com/office/drawing/2014/main" id="{213992CB-BD84-9798-CF3B-3F9F64F40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8" name="Freeform 39">
                  <a:extLst>
                    <a:ext uri="{FF2B5EF4-FFF2-40B4-BE49-F238E27FC236}">
                      <a16:creationId xmlns:a16="http://schemas.microsoft.com/office/drawing/2014/main" id="{15C7E0FA-DACE-9AE2-412C-12C39C99CA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9" name="Freeform 40">
                  <a:extLst>
                    <a:ext uri="{FF2B5EF4-FFF2-40B4-BE49-F238E27FC236}">
                      <a16:creationId xmlns:a16="http://schemas.microsoft.com/office/drawing/2014/main" id="{21EF51EE-6397-47E6-E4DB-39E7B51942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0" name="Freeform 41">
                  <a:extLst>
                    <a:ext uri="{FF2B5EF4-FFF2-40B4-BE49-F238E27FC236}">
                      <a16:creationId xmlns:a16="http://schemas.microsoft.com/office/drawing/2014/main" id="{C166384A-5856-4482-31CC-3D40169D6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1" name="Freeform 42">
                  <a:extLst>
                    <a:ext uri="{FF2B5EF4-FFF2-40B4-BE49-F238E27FC236}">
                      <a16:creationId xmlns:a16="http://schemas.microsoft.com/office/drawing/2014/main" id="{8C41A9A2-B530-6061-A576-F1A1F5BD3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2" name="Freeform 43">
                  <a:extLst>
                    <a:ext uri="{FF2B5EF4-FFF2-40B4-BE49-F238E27FC236}">
                      <a16:creationId xmlns:a16="http://schemas.microsoft.com/office/drawing/2014/main" id="{8CBEA196-8739-9D94-97FC-CE375E095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3" name="Freeform 44">
                  <a:extLst>
                    <a:ext uri="{FF2B5EF4-FFF2-40B4-BE49-F238E27FC236}">
                      <a16:creationId xmlns:a16="http://schemas.microsoft.com/office/drawing/2014/main" id="{AE0D0685-DA7D-7CA2-2E71-56F8A6361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4" name="Freeform 45">
                  <a:extLst>
                    <a:ext uri="{FF2B5EF4-FFF2-40B4-BE49-F238E27FC236}">
                      <a16:creationId xmlns:a16="http://schemas.microsoft.com/office/drawing/2014/main" id="{7C3F073E-1870-C240-BD32-63509A22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5" name="Freeform 46">
                  <a:extLst>
                    <a:ext uri="{FF2B5EF4-FFF2-40B4-BE49-F238E27FC236}">
                      <a16:creationId xmlns:a16="http://schemas.microsoft.com/office/drawing/2014/main" id="{66ABCC7D-9E6C-B674-CC1C-F249702CB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6" name="Freeform 47">
                  <a:extLst>
                    <a:ext uri="{FF2B5EF4-FFF2-40B4-BE49-F238E27FC236}">
                      <a16:creationId xmlns:a16="http://schemas.microsoft.com/office/drawing/2014/main" id="{938A34A6-51BF-E8EA-0EA4-6075AD5AD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7" name="Freeform 48">
                  <a:extLst>
                    <a:ext uri="{FF2B5EF4-FFF2-40B4-BE49-F238E27FC236}">
                      <a16:creationId xmlns:a16="http://schemas.microsoft.com/office/drawing/2014/main" id="{343BCDE4-606E-3507-B62C-2A4C82BF4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8" name="Freeform 49">
                  <a:extLst>
                    <a:ext uri="{FF2B5EF4-FFF2-40B4-BE49-F238E27FC236}">
                      <a16:creationId xmlns:a16="http://schemas.microsoft.com/office/drawing/2014/main" id="{5EB9FFA7-2677-BE9C-8E62-1ECF9E0B7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9" name="Freeform 50">
                  <a:extLst>
                    <a:ext uri="{FF2B5EF4-FFF2-40B4-BE49-F238E27FC236}">
                      <a16:creationId xmlns:a16="http://schemas.microsoft.com/office/drawing/2014/main" id="{B72D0E14-69FA-CCB5-E943-12B412E34B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0" name="Line 51">
                  <a:extLst>
                    <a:ext uri="{FF2B5EF4-FFF2-40B4-BE49-F238E27FC236}">
                      <a16:creationId xmlns:a16="http://schemas.microsoft.com/office/drawing/2014/main" id="{5AA9CAF0-9520-70F0-D61F-5F37288CB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1" name="Freeform 52">
                  <a:extLst>
                    <a:ext uri="{FF2B5EF4-FFF2-40B4-BE49-F238E27FC236}">
                      <a16:creationId xmlns:a16="http://schemas.microsoft.com/office/drawing/2014/main" id="{93A6556F-6ACC-4F55-BC4B-1D6CF82D1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2" name="Freeform 53">
                  <a:extLst>
                    <a:ext uri="{FF2B5EF4-FFF2-40B4-BE49-F238E27FC236}">
                      <a16:creationId xmlns:a16="http://schemas.microsoft.com/office/drawing/2014/main" id="{7F263285-2740-9D57-846B-BDD6003F2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3" name="Freeform 54">
                  <a:extLst>
                    <a:ext uri="{FF2B5EF4-FFF2-40B4-BE49-F238E27FC236}">
                      <a16:creationId xmlns:a16="http://schemas.microsoft.com/office/drawing/2014/main" id="{BBA824AC-F1B0-735A-A594-E3C015892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4" name="Freeform 55">
                  <a:extLst>
                    <a:ext uri="{FF2B5EF4-FFF2-40B4-BE49-F238E27FC236}">
                      <a16:creationId xmlns:a16="http://schemas.microsoft.com/office/drawing/2014/main" id="{5CFC3999-5BA1-7EDA-D46D-55AEEF900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5" name="Freeform 56">
                  <a:extLst>
                    <a:ext uri="{FF2B5EF4-FFF2-40B4-BE49-F238E27FC236}">
                      <a16:creationId xmlns:a16="http://schemas.microsoft.com/office/drawing/2014/main" id="{B6BFA0D1-19F4-1C3D-6DB4-F0538D24D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6" name="Freeform 57">
                  <a:extLst>
                    <a:ext uri="{FF2B5EF4-FFF2-40B4-BE49-F238E27FC236}">
                      <a16:creationId xmlns:a16="http://schemas.microsoft.com/office/drawing/2014/main" id="{E57918C4-D9E6-8457-4AED-6CB85B333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56" name="Line 60">
                <a:extLst>
                  <a:ext uri="{FF2B5EF4-FFF2-40B4-BE49-F238E27FC236}">
                    <a16:creationId xmlns:a16="http://schemas.microsoft.com/office/drawing/2014/main" id="{A4D466F6-949A-D78B-6DDA-CFB9C4431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7" name="Line 61">
                <a:extLst>
                  <a:ext uri="{FF2B5EF4-FFF2-40B4-BE49-F238E27FC236}">
                    <a16:creationId xmlns:a16="http://schemas.microsoft.com/office/drawing/2014/main" id="{B17433F6-F086-DCF4-7C30-3E990B7B0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8" name="Line 62">
                <a:extLst>
                  <a:ext uri="{FF2B5EF4-FFF2-40B4-BE49-F238E27FC236}">
                    <a16:creationId xmlns:a16="http://schemas.microsoft.com/office/drawing/2014/main" id="{71A3E195-D51A-613B-E966-4FDBEC0928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59" name="Line 63">
                <a:extLst>
                  <a:ext uri="{FF2B5EF4-FFF2-40B4-BE49-F238E27FC236}">
                    <a16:creationId xmlns:a16="http://schemas.microsoft.com/office/drawing/2014/main" id="{7DB40FDB-5F24-A517-EF82-6F6C03227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0" name="Line 64">
                <a:extLst>
                  <a:ext uri="{FF2B5EF4-FFF2-40B4-BE49-F238E27FC236}">
                    <a16:creationId xmlns:a16="http://schemas.microsoft.com/office/drawing/2014/main" id="{1DE96D01-5E42-D6DC-45FF-C3DA34833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53" name="Oval 121">
              <a:extLst>
                <a:ext uri="{FF2B5EF4-FFF2-40B4-BE49-F238E27FC236}">
                  <a16:creationId xmlns:a16="http://schemas.microsoft.com/office/drawing/2014/main" id="{A3C4486D-A77C-4900-2E47-DE04BAE7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54" name="Oval 122">
              <a:extLst>
                <a:ext uri="{FF2B5EF4-FFF2-40B4-BE49-F238E27FC236}">
                  <a16:creationId xmlns:a16="http://schemas.microsoft.com/office/drawing/2014/main" id="{0B27D487-1DE4-C8A4-5722-2F712B240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1" name="Group 111">
            <a:extLst>
              <a:ext uri="{FF2B5EF4-FFF2-40B4-BE49-F238E27FC236}">
                <a16:creationId xmlns:a16="http://schemas.microsoft.com/office/drawing/2014/main" id="{095B8653-4A11-6D77-EC82-CAFE226BB853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3681413"/>
            <a:ext cx="957263" cy="1004887"/>
            <a:chOff x="5092700" y="3532188"/>
            <a:chExt cx="1341438" cy="1227137"/>
          </a:xfrm>
        </p:grpSpPr>
        <p:grpSp>
          <p:nvGrpSpPr>
            <p:cNvPr id="7017" name="Group 112">
              <a:extLst>
                <a:ext uri="{FF2B5EF4-FFF2-40B4-BE49-F238E27FC236}">
                  <a16:creationId xmlns:a16="http://schemas.microsoft.com/office/drawing/2014/main" id="{AF2082E7-AA12-81F2-7985-DDE8CCC389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7020" name="Group 59">
                <a:extLst>
                  <a:ext uri="{FF2B5EF4-FFF2-40B4-BE49-F238E27FC236}">
                    <a16:creationId xmlns:a16="http://schemas.microsoft.com/office/drawing/2014/main" id="{586E1734-0290-B002-6AC4-D5711E69C1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7026" name="AutoShape 32">
                  <a:extLst>
                    <a:ext uri="{FF2B5EF4-FFF2-40B4-BE49-F238E27FC236}">
                      <a16:creationId xmlns:a16="http://schemas.microsoft.com/office/drawing/2014/main" id="{810C970F-E71F-EB77-9F7B-5F3E70F20575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27" name="Freeform 33">
                  <a:extLst>
                    <a:ext uri="{FF2B5EF4-FFF2-40B4-BE49-F238E27FC236}">
                      <a16:creationId xmlns:a16="http://schemas.microsoft.com/office/drawing/2014/main" id="{1B2E1D61-FD97-2976-F0C3-3F95E3800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28" name="Freeform 34">
                  <a:extLst>
                    <a:ext uri="{FF2B5EF4-FFF2-40B4-BE49-F238E27FC236}">
                      <a16:creationId xmlns:a16="http://schemas.microsoft.com/office/drawing/2014/main" id="{2E3282A0-8B88-6E46-E0E7-7D63FE64D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29" name="Freeform 35">
                  <a:extLst>
                    <a:ext uri="{FF2B5EF4-FFF2-40B4-BE49-F238E27FC236}">
                      <a16:creationId xmlns:a16="http://schemas.microsoft.com/office/drawing/2014/main" id="{EBB62831-F715-BE3B-61E0-61F127DD1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0" name="Freeform 36">
                  <a:extLst>
                    <a:ext uri="{FF2B5EF4-FFF2-40B4-BE49-F238E27FC236}">
                      <a16:creationId xmlns:a16="http://schemas.microsoft.com/office/drawing/2014/main" id="{9AAF7009-BC14-E1B9-7440-DE245CEC1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1" name="Freeform 37">
                  <a:extLst>
                    <a:ext uri="{FF2B5EF4-FFF2-40B4-BE49-F238E27FC236}">
                      <a16:creationId xmlns:a16="http://schemas.microsoft.com/office/drawing/2014/main" id="{F20E4F5A-EE0E-92FD-4A70-55959FDA1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2" name="Freeform 38">
                  <a:extLst>
                    <a:ext uri="{FF2B5EF4-FFF2-40B4-BE49-F238E27FC236}">
                      <a16:creationId xmlns:a16="http://schemas.microsoft.com/office/drawing/2014/main" id="{B51A212E-813A-9943-8ED8-2393EB9AC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3" name="Freeform 39">
                  <a:extLst>
                    <a:ext uri="{FF2B5EF4-FFF2-40B4-BE49-F238E27FC236}">
                      <a16:creationId xmlns:a16="http://schemas.microsoft.com/office/drawing/2014/main" id="{D3B5AF9F-EC62-1B72-3CB7-682696F56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4" name="Freeform 40">
                  <a:extLst>
                    <a:ext uri="{FF2B5EF4-FFF2-40B4-BE49-F238E27FC236}">
                      <a16:creationId xmlns:a16="http://schemas.microsoft.com/office/drawing/2014/main" id="{1F4E19F0-23C0-482D-F2AC-B66FDF857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5" name="Freeform 41">
                  <a:extLst>
                    <a:ext uri="{FF2B5EF4-FFF2-40B4-BE49-F238E27FC236}">
                      <a16:creationId xmlns:a16="http://schemas.microsoft.com/office/drawing/2014/main" id="{0826C68B-85DB-8E7B-A58C-9A7E9C41E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6" name="Freeform 42">
                  <a:extLst>
                    <a:ext uri="{FF2B5EF4-FFF2-40B4-BE49-F238E27FC236}">
                      <a16:creationId xmlns:a16="http://schemas.microsoft.com/office/drawing/2014/main" id="{1F98F10A-9F61-AFDF-0024-65005F629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7" name="Freeform 43">
                  <a:extLst>
                    <a:ext uri="{FF2B5EF4-FFF2-40B4-BE49-F238E27FC236}">
                      <a16:creationId xmlns:a16="http://schemas.microsoft.com/office/drawing/2014/main" id="{F594D929-B17D-C090-E027-79D6331AE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8" name="Freeform 44">
                  <a:extLst>
                    <a:ext uri="{FF2B5EF4-FFF2-40B4-BE49-F238E27FC236}">
                      <a16:creationId xmlns:a16="http://schemas.microsoft.com/office/drawing/2014/main" id="{6F05A524-D30B-6376-5E23-6CEBDA55C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39" name="Freeform 45">
                  <a:extLst>
                    <a:ext uri="{FF2B5EF4-FFF2-40B4-BE49-F238E27FC236}">
                      <a16:creationId xmlns:a16="http://schemas.microsoft.com/office/drawing/2014/main" id="{04A60BAF-85E0-CD3E-4D03-633C22F1C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0" name="Freeform 46">
                  <a:extLst>
                    <a:ext uri="{FF2B5EF4-FFF2-40B4-BE49-F238E27FC236}">
                      <a16:creationId xmlns:a16="http://schemas.microsoft.com/office/drawing/2014/main" id="{C81DD75A-3042-B44B-FE47-131A2BA1C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1" name="Freeform 47">
                  <a:extLst>
                    <a:ext uri="{FF2B5EF4-FFF2-40B4-BE49-F238E27FC236}">
                      <a16:creationId xmlns:a16="http://schemas.microsoft.com/office/drawing/2014/main" id="{E5A18C7C-C272-A725-8047-9AA10EBA5C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2" name="Freeform 48">
                  <a:extLst>
                    <a:ext uri="{FF2B5EF4-FFF2-40B4-BE49-F238E27FC236}">
                      <a16:creationId xmlns:a16="http://schemas.microsoft.com/office/drawing/2014/main" id="{CC4ACF21-E06D-6E43-F00E-CF9CD51BC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3" name="Freeform 49">
                  <a:extLst>
                    <a:ext uri="{FF2B5EF4-FFF2-40B4-BE49-F238E27FC236}">
                      <a16:creationId xmlns:a16="http://schemas.microsoft.com/office/drawing/2014/main" id="{FEE81F2D-57EB-6C26-8F33-793A78C10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4" name="Freeform 50">
                  <a:extLst>
                    <a:ext uri="{FF2B5EF4-FFF2-40B4-BE49-F238E27FC236}">
                      <a16:creationId xmlns:a16="http://schemas.microsoft.com/office/drawing/2014/main" id="{D9ADB1A5-83BC-57C0-6E3B-A8EC9F261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5" name="Line 51">
                  <a:extLst>
                    <a:ext uri="{FF2B5EF4-FFF2-40B4-BE49-F238E27FC236}">
                      <a16:creationId xmlns:a16="http://schemas.microsoft.com/office/drawing/2014/main" id="{4DA6563A-3660-A34A-2D48-112991B02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6" name="Freeform 52">
                  <a:extLst>
                    <a:ext uri="{FF2B5EF4-FFF2-40B4-BE49-F238E27FC236}">
                      <a16:creationId xmlns:a16="http://schemas.microsoft.com/office/drawing/2014/main" id="{9F120398-AFF0-C532-4934-5507CC6AA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7" name="Freeform 53">
                  <a:extLst>
                    <a:ext uri="{FF2B5EF4-FFF2-40B4-BE49-F238E27FC236}">
                      <a16:creationId xmlns:a16="http://schemas.microsoft.com/office/drawing/2014/main" id="{DC923E25-AA4D-C482-C977-73DCD4E27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8" name="Freeform 54">
                  <a:extLst>
                    <a:ext uri="{FF2B5EF4-FFF2-40B4-BE49-F238E27FC236}">
                      <a16:creationId xmlns:a16="http://schemas.microsoft.com/office/drawing/2014/main" id="{3FC879D3-57A0-167B-FAC7-F9E36DABF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49" name="Freeform 55">
                  <a:extLst>
                    <a:ext uri="{FF2B5EF4-FFF2-40B4-BE49-F238E27FC236}">
                      <a16:creationId xmlns:a16="http://schemas.microsoft.com/office/drawing/2014/main" id="{357CF8D1-DA91-DAC5-EFBA-7EBE0A2E9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50" name="Freeform 56">
                  <a:extLst>
                    <a:ext uri="{FF2B5EF4-FFF2-40B4-BE49-F238E27FC236}">
                      <a16:creationId xmlns:a16="http://schemas.microsoft.com/office/drawing/2014/main" id="{0E61C094-886A-E7A1-DCE9-458BC733C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51" name="Freeform 57">
                  <a:extLst>
                    <a:ext uri="{FF2B5EF4-FFF2-40B4-BE49-F238E27FC236}">
                      <a16:creationId xmlns:a16="http://schemas.microsoft.com/office/drawing/2014/main" id="{8CB38BFC-6193-A92B-503F-B3CB09544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21" name="Line 60">
                <a:extLst>
                  <a:ext uri="{FF2B5EF4-FFF2-40B4-BE49-F238E27FC236}">
                    <a16:creationId xmlns:a16="http://schemas.microsoft.com/office/drawing/2014/main" id="{C6909D0A-6513-E294-D559-8E5B7E0F74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2" name="Line 61">
                <a:extLst>
                  <a:ext uri="{FF2B5EF4-FFF2-40B4-BE49-F238E27FC236}">
                    <a16:creationId xmlns:a16="http://schemas.microsoft.com/office/drawing/2014/main" id="{293C0E52-3471-F91E-5D0A-52292B981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3" name="Line 62">
                <a:extLst>
                  <a:ext uri="{FF2B5EF4-FFF2-40B4-BE49-F238E27FC236}">
                    <a16:creationId xmlns:a16="http://schemas.microsoft.com/office/drawing/2014/main" id="{786D650A-D8C2-669F-9120-2872180D96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" name="Line 63">
                <a:extLst>
                  <a:ext uri="{FF2B5EF4-FFF2-40B4-BE49-F238E27FC236}">
                    <a16:creationId xmlns:a16="http://schemas.microsoft.com/office/drawing/2014/main" id="{E14121F2-082F-234C-ED35-5852CB433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5" name="Line 64">
                <a:extLst>
                  <a:ext uri="{FF2B5EF4-FFF2-40B4-BE49-F238E27FC236}">
                    <a16:creationId xmlns:a16="http://schemas.microsoft.com/office/drawing/2014/main" id="{C09A98F0-5D0A-39F0-6C30-257E91817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18" name="Oval 121">
              <a:extLst>
                <a:ext uri="{FF2B5EF4-FFF2-40B4-BE49-F238E27FC236}">
                  <a16:creationId xmlns:a16="http://schemas.microsoft.com/office/drawing/2014/main" id="{184DD173-B5C1-2848-4DEE-855A7A454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19" name="Oval 122">
              <a:extLst>
                <a:ext uri="{FF2B5EF4-FFF2-40B4-BE49-F238E27FC236}">
                  <a16:creationId xmlns:a16="http://schemas.microsoft.com/office/drawing/2014/main" id="{B13D3303-45E8-03A3-C54D-D82B3D1F9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2" name="Group 111">
            <a:extLst>
              <a:ext uri="{FF2B5EF4-FFF2-40B4-BE49-F238E27FC236}">
                <a16:creationId xmlns:a16="http://schemas.microsoft.com/office/drawing/2014/main" id="{EBF76DE9-4D95-AE6B-BD6F-039A9228BC76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4032250"/>
            <a:ext cx="957263" cy="1004888"/>
            <a:chOff x="5092700" y="3532188"/>
            <a:chExt cx="1341438" cy="1227137"/>
          </a:xfrm>
        </p:grpSpPr>
        <p:grpSp>
          <p:nvGrpSpPr>
            <p:cNvPr id="6982" name="Group 112">
              <a:extLst>
                <a:ext uri="{FF2B5EF4-FFF2-40B4-BE49-F238E27FC236}">
                  <a16:creationId xmlns:a16="http://schemas.microsoft.com/office/drawing/2014/main" id="{E456F0E3-4A7C-C5EF-7AEA-C28957766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985" name="Group 59">
                <a:extLst>
                  <a:ext uri="{FF2B5EF4-FFF2-40B4-BE49-F238E27FC236}">
                    <a16:creationId xmlns:a16="http://schemas.microsoft.com/office/drawing/2014/main" id="{376E676F-27B9-2970-C80F-75570BE576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991" name="AutoShape 32">
                  <a:extLst>
                    <a:ext uri="{FF2B5EF4-FFF2-40B4-BE49-F238E27FC236}">
                      <a16:creationId xmlns:a16="http://schemas.microsoft.com/office/drawing/2014/main" id="{CE67004C-26CE-67CD-999D-757E3611B19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2" name="Freeform 33">
                  <a:extLst>
                    <a:ext uri="{FF2B5EF4-FFF2-40B4-BE49-F238E27FC236}">
                      <a16:creationId xmlns:a16="http://schemas.microsoft.com/office/drawing/2014/main" id="{DE28C194-4D87-6823-C84F-C94CEBDA9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3" name="Freeform 34">
                  <a:extLst>
                    <a:ext uri="{FF2B5EF4-FFF2-40B4-BE49-F238E27FC236}">
                      <a16:creationId xmlns:a16="http://schemas.microsoft.com/office/drawing/2014/main" id="{8919EA82-7BBF-D2BB-0EC2-8736B7E22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4" name="Freeform 35">
                  <a:extLst>
                    <a:ext uri="{FF2B5EF4-FFF2-40B4-BE49-F238E27FC236}">
                      <a16:creationId xmlns:a16="http://schemas.microsoft.com/office/drawing/2014/main" id="{EC96A3F8-2771-A3C7-BDDB-52B07C6D3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5" name="Freeform 36">
                  <a:extLst>
                    <a:ext uri="{FF2B5EF4-FFF2-40B4-BE49-F238E27FC236}">
                      <a16:creationId xmlns:a16="http://schemas.microsoft.com/office/drawing/2014/main" id="{56FF990E-BE8B-DA40-C14B-2E79E6B35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6" name="Freeform 37">
                  <a:extLst>
                    <a:ext uri="{FF2B5EF4-FFF2-40B4-BE49-F238E27FC236}">
                      <a16:creationId xmlns:a16="http://schemas.microsoft.com/office/drawing/2014/main" id="{0E9052F1-2DA4-6CC6-5474-73A236301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7" name="Freeform 38">
                  <a:extLst>
                    <a:ext uri="{FF2B5EF4-FFF2-40B4-BE49-F238E27FC236}">
                      <a16:creationId xmlns:a16="http://schemas.microsoft.com/office/drawing/2014/main" id="{750DA473-999E-92EB-E179-1231E0D39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8" name="Freeform 39">
                  <a:extLst>
                    <a:ext uri="{FF2B5EF4-FFF2-40B4-BE49-F238E27FC236}">
                      <a16:creationId xmlns:a16="http://schemas.microsoft.com/office/drawing/2014/main" id="{520DC30F-5E31-3A02-F7B5-01B5D2F983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99" name="Freeform 40">
                  <a:extLst>
                    <a:ext uri="{FF2B5EF4-FFF2-40B4-BE49-F238E27FC236}">
                      <a16:creationId xmlns:a16="http://schemas.microsoft.com/office/drawing/2014/main" id="{02942B8A-F139-3F50-8932-6053B14AAD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0" name="Freeform 41">
                  <a:extLst>
                    <a:ext uri="{FF2B5EF4-FFF2-40B4-BE49-F238E27FC236}">
                      <a16:creationId xmlns:a16="http://schemas.microsoft.com/office/drawing/2014/main" id="{B203CCAA-DC81-D76A-51C9-902A7B039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1" name="Freeform 42">
                  <a:extLst>
                    <a:ext uri="{FF2B5EF4-FFF2-40B4-BE49-F238E27FC236}">
                      <a16:creationId xmlns:a16="http://schemas.microsoft.com/office/drawing/2014/main" id="{3AA0C250-5B10-6F5F-0CF6-3CD06109F6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2" name="Freeform 43">
                  <a:extLst>
                    <a:ext uri="{FF2B5EF4-FFF2-40B4-BE49-F238E27FC236}">
                      <a16:creationId xmlns:a16="http://schemas.microsoft.com/office/drawing/2014/main" id="{42AD616E-DA84-D5C7-40F5-72AF1279A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3" name="Freeform 44">
                  <a:extLst>
                    <a:ext uri="{FF2B5EF4-FFF2-40B4-BE49-F238E27FC236}">
                      <a16:creationId xmlns:a16="http://schemas.microsoft.com/office/drawing/2014/main" id="{294F9347-F9B4-F1CA-9E61-3027F3696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4" name="Freeform 45">
                  <a:extLst>
                    <a:ext uri="{FF2B5EF4-FFF2-40B4-BE49-F238E27FC236}">
                      <a16:creationId xmlns:a16="http://schemas.microsoft.com/office/drawing/2014/main" id="{B757DA3A-EE28-9D52-87A4-CDDF3F7D0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5" name="Freeform 46">
                  <a:extLst>
                    <a:ext uri="{FF2B5EF4-FFF2-40B4-BE49-F238E27FC236}">
                      <a16:creationId xmlns:a16="http://schemas.microsoft.com/office/drawing/2014/main" id="{4723B8F3-5CE0-203E-DCA1-F031613348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6" name="Freeform 47">
                  <a:extLst>
                    <a:ext uri="{FF2B5EF4-FFF2-40B4-BE49-F238E27FC236}">
                      <a16:creationId xmlns:a16="http://schemas.microsoft.com/office/drawing/2014/main" id="{13C4655C-AB10-67F2-058A-E6036FB93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7" name="Freeform 48">
                  <a:extLst>
                    <a:ext uri="{FF2B5EF4-FFF2-40B4-BE49-F238E27FC236}">
                      <a16:creationId xmlns:a16="http://schemas.microsoft.com/office/drawing/2014/main" id="{2C12802E-1021-F9D8-1B41-366403A2C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8" name="Freeform 49">
                  <a:extLst>
                    <a:ext uri="{FF2B5EF4-FFF2-40B4-BE49-F238E27FC236}">
                      <a16:creationId xmlns:a16="http://schemas.microsoft.com/office/drawing/2014/main" id="{BE2872F9-B792-76E9-7F18-7A6F283DC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09" name="Freeform 50">
                  <a:extLst>
                    <a:ext uri="{FF2B5EF4-FFF2-40B4-BE49-F238E27FC236}">
                      <a16:creationId xmlns:a16="http://schemas.microsoft.com/office/drawing/2014/main" id="{93AD3499-9D49-1481-7DF6-F649EA6A1B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0" name="Line 51">
                  <a:extLst>
                    <a:ext uri="{FF2B5EF4-FFF2-40B4-BE49-F238E27FC236}">
                      <a16:creationId xmlns:a16="http://schemas.microsoft.com/office/drawing/2014/main" id="{F1356643-C9DA-BE4C-7D46-44BE72C5B4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1" name="Freeform 52">
                  <a:extLst>
                    <a:ext uri="{FF2B5EF4-FFF2-40B4-BE49-F238E27FC236}">
                      <a16:creationId xmlns:a16="http://schemas.microsoft.com/office/drawing/2014/main" id="{4D8121D1-D975-7598-35CD-51A49E44F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2" name="Freeform 53">
                  <a:extLst>
                    <a:ext uri="{FF2B5EF4-FFF2-40B4-BE49-F238E27FC236}">
                      <a16:creationId xmlns:a16="http://schemas.microsoft.com/office/drawing/2014/main" id="{A295F18C-479A-9D3B-94DD-1C7410051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3" name="Freeform 54">
                  <a:extLst>
                    <a:ext uri="{FF2B5EF4-FFF2-40B4-BE49-F238E27FC236}">
                      <a16:creationId xmlns:a16="http://schemas.microsoft.com/office/drawing/2014/main" id="{DF5D9865-2735-6C69-E2C2-968B9FAAA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4" name="Freeform 55">
                  <a:extLst>
                    <a:ext uri="{FF2B5EF4-FFF2-40B4-BE49-F238E27FC236}">
                      <a16:creationId xmlns:a16="http://schemas.microsoft.com/office/drawing/2014/main" id="{924CDAD8-421B-F7C3-40BC-CD007766E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5" name="Freeform 56">
                  <a:extLst>
                    <a:ext uri="{FF2B5EF4-FFF2-40B4-BE49-F238E27FC236}">
                      <a16:creationId xmlns:a16="http://schemas.microsoft.com/office/drawing/2014/main" id="{081BB268-E789-D07A-780E-1BCC15DF0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16" name="Freeform 57">
                  <a:extLst>
                    <a:ext uri="{FF2B5EF4-FFF2-40B4-BE49-F238E27FC236}">
                      <a16:creationId xmlns:a16="http://schemas.microsoft.com/office/drawing/2014/main" id="{F7DC9393-E7C2-2198-CDEC-0DB0FD8C8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986" name="Line 60">
                <a:extLst>
                  <a:ext uri="{FF2B5EF4-FFF2-40B4-BE49-F238E27FC236}">
                    <a16:creationId xmlns:a16="http://schemas.microsoft.com/office/drawing/2014/main" id="{BBB5D37D-1D98-7F96-8D3F-3FD89615F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7" name="Line 61">
                <a:extLst>
                  <a:ext uri="{FF2B5EF4-FFF2-40B4-BE49-F238E27FC236}">
                    <a16:creationId xmlns:a16="http://schemas.microsoft.com/office/drawing/2014/main" id="{1F249BB5-9FE1-97BD-0CEC-027D9AD570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8" name="Line 62">
                <a:extLst>
                  <a:ext uri="{FF2B5EF4-FFF2-40B4-BE49-F238E27FC236}">
                    <a16:creationId xmlns:a16="http://schemas.microsoft.com/office/drawing/2014/main" id="{09C95C9E-9934-AAC2-D66E-306831287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89" name="Line 63">
                <a:extLst>
                  <a:ext uri="{FF2B5EF4-FFF2-40B4-BE49-F238E27FC236}">
                    <a16:creationId xmlns:a16="http://schemas.microsoft.com/office/drawing/2014/main" id="{7A48E6AC-B393-84BA-C218-19EDA37CD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90" name="Line 64">
                <a:extLst>
                  <a:ext uri="{FF2B5EF4-FFF2-40B4-BE49-F238E27FC236}">
                    <a16:creationId xmlns:a16="http://schemas.microsoft.com/office/drawing/2014/main" id="{33E27621-656A-F8BF-3D91-FF72E0BFC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83" name="Oval 121">
              <a:extLst>
                <a:ext uri="{FF2B5EF4-FFF2-40B4-BE49-F238E27FC236}">
                  <a16:creationId xmlns:a16="http://schemas.microsoft.com/office/drawing/2014/main" id="{1741FE56-4850-CD49-F50E-AB7D1D712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84" name="Oval 122">
              <a:extLst>
                <a:ext uri="{FF2B5EF4-FFF2-40B4-BE49-F238E27FC236}">
                  <a16:creationId xmlns:a16="http://schemas.microsoft.com/office/drawing/2014/main" id="{0F4DCC41-979B-0C81-5264-16D7182C0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3" name="Group 111">
            <a:extLst>
              <a:ext uri="{FF2B5EF4-FFF2-40B4-BE49-F238E27FC236}">
                <a16:creationId xmlns:a16="http://schemas.microsoft.com/office/drawing/2014/main" id="{2708B1B5-C7B4-54BF-564A-E988C0FE5911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2884488"/>
            <a:ext cx="957262" cy="1004887"/>
            <a:chOff x="5092700" y="3532188"/>
            <a:chExt cx="1341438" cy="1227137"/>
          </a:xfrm>
        </p:grpSpPr>
        <p:grpSp>
          <p:nvGrpSpPr>
            <p:cNvPr id="6947" name="Group 112">
              <a:extLst>
                <a:ext uri="{FF2B5EF4-FFF2-40B4-BE49-F238E27FC236}">
                  <a16:creationId xmlns:a16="http://schemas.microsoft.com/office/drawing/2014/main" id="{A75C2A2A-6ADF-92F8-383A-777A5D6B2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950" name="Group 59">
                <a:extLst>
                  <a:ext uri="{FF2B5EF4-FFF2-40B4-BE49-F238E27FC236}">
                    <a16:creationId xmlns:a16="http://schemas.microsoft.com/office/drawing/2014/main" id="{090AA3CA-3191-2555-10A6-38832F817B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956" name="AutoShape 32">
                  <a:extLst>
                    <a:ext uri="{FF2B5EF4-FFF2-40B4-BE49-F238E27FC236}">
                      <a16:creationId xmlns:a16="http://schemas.microsoft.com/office/drawing/2014/main" id="{A061353B-917D-545D-FDB9-C6D16B16733C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57" name="Freeform 33">
                  <a:extLst>
                    <a:ext uri="{FF2B5EF4-FFF2-40B4-BE49-F238E27FC236}">
                      <a16:creationId xmlns:a16="http://schemas.microsoft.com/office/drawing/2014/main" id="{215C7505-6287-FD04-C527-34DF681FC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58" name="Freeform 34">
                  <a:extLst>
                    <a:ext uri="{FF2B5EF4-FFF2-40B4-BE49-F238E27FC236}">
                      <a16:creationId xmlns:a16="http://schemas.microsoft.com/office/drawing/2014/main" id="{064B0493-EF2D-82E2-8D1A-803C892BA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59" name="Freeform 35">
                  <a:extLst>
                    <a:ext uri="{FF2B5EF4-FFF2-40B4-BE49-F238E27FC236}">
                      <a16:creationId xmlns:a16="http://schemas.microsoft.com/office/drawing/2014/main" id="{FF0B7ADD-0754-8A98-2F5B-AC13A4F3F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0" name="Freeform 36">
                  <a:extLst>
                    <a:ext uri="{FF2B5EF4-FFF2-40B4-BE49-F238E27FC236}">
                      <a16:creationId xmlns:a16="http://schemas.microsoft.com/office/drawing/2014/main" id="{D7F260D4-60C3-3A33-FD74-796A55E56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1" name="Freeform 37">
                  <a:extLst>
                    <a:ext uri="{FF2B5EF4-FFF2-40B4-BE49-F238E27FC236}">
                      <a16:creationId xmlns:a16="http://schemas.microsoft.com/office/drawing/2014/main" id="{DC668914-0B18-BE20-76E1-CE6A6353C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2" name="Freeform 38">
                  <a:extLst>
                    <a:ext uri="{FF2B5EF4-FFF2-40B4-BE49-F238E27FC236}">
                      <a16:creationId xmlns:a16="http://schemas.microsoft.com/office/drawing/2014/main" id="{FCFC572C-5837-B11A-1C53-B02ED177E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3" name="Freeform 39">
                  <a:extLst>
                    <a:ext uri="{FF2B5EF4-FFF2-40B4-BE49-F238E27FC236}">
                      <a16:creationId xmlns:a16="http://schemas.microsoft.com/office/drawing/2014/main" id="{CB64A0B4-D84D-8802-4287-1003BCF8B9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4" name="Freeform 40">
                  <a:extLst>
                    <a:ext uri="{FF2B5EF4-FFF2-40B4-BE49-F238E27FC236}">
                      <a16:creationId xmlns:a16="http://schemas.microsoft.com/office/drawing/2014/main" id="{28385142-CFCF-F34D-D656-241E8A8F24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5" name="Freeform 41">
                  <a:extLst>
                    <a:ext uri="{FF2B5EF4-FFF2-40B4-BE49-F238E27FC236}">
                      <a16:creationId xmlns:a16="http://schemas.microsoft.com/office/drawing/2014/main" id="{411E29E0-BA7E-2311-E5E9-B728B23B58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6" name="Freeform 42">
                  <a:extLst>
                    <a:ext uri="{FF2B5EF4-FFF2-40B4-BE49-F238E27FC236}">
                      <a16:creationId xmlns:a16="http://schemas.microsoft.com/office/drawing/2014/main" id="{6B817A43-4C25-2C93-0F74-F194F4FD5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7" name="Freeform 43">
                  <a:extLst>
                    <a:ext uri="{FF2B5EF4-FFF2-40B4-BE49-F238E27FC236}">
                      <a16:creationId xmlns:a16="http://schemas.microsoft.com/office/drawing/2014/main" id="{18917940-D829-2BFB-60AD-5EC9CAA874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8" name="Freeform 44">
                  <a:extLst>
                    <a:ext uri="{FF2B5EF4-FFF2-40B4-BE49-F238E27FC236}">
                      <a16:creationId xmlns:a16="http://schemas.microsoft.com/office/drawing/2014/main" id="{800B1D78-94F8-9B60-1568-273C66AEF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69" name="Freeform 45">
                  <a:extLst>
                    <a:ext uri="{FF2B5EF4-FFF2-40B4-BE49-F238E27FC236}">
                      <a16:creationId xmlns:a16="http://schemas.microsoft.com/office/drawing/2014/main" id="{F0484451-00DE-0D1E-9137-186A36DC0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0" name="Freeform 46">
                  <a:extLst>
                    <a:ext uri="{FF2B5EF4-FFF2-40B4-BE49-F238E27FC236}">
                      <a16:creationId xmlns:a16="http://schemas.microsoft.com/office/drawing/2014/main" id="{AF67238B-DB57-D92B-D3C5-F7D5B9FAB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1" name="Freeform 47">
                  <a:extLst>
                    <a:ext uri="{FF2B5EF4-FFF2-40B4-BE49-F238E27FC236}">
                      <a16:creationId xmlns:a16="http://schemas.microsoft.com/office/drawing/2014/main" id="{37B20B62-8372-8D2D-9BE3-63FA995B9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2" name="Freeform 48">
                  <a:extLst>
                    <a:ext uri="{FF2B5EF4-FFF2-40B4-BE49-F238E27FC236}">
                      <a16:creationId xmlns:a16="http://schemas.microsoft.com/office/drawing/2014/main" id="{5DDFA57C-EEB5-2F5E-6A96-564774632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3" name="Freeform 49">
                  <a:extLst>
                    <a:ext uri="{FF2B5EF4-FFF2-40B4-BE49-F238E27FC236}">
                      <a16:creationId xmlns:a16="http://schemas.microsoft.com/office/drawing/2014/main" id="{4BD1767F-F6AD-DAE7-CB90-7BF57D367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4" name="Freeform 50">
                  <a:extLst>
                    <a:ext uri="{FF2B5EF4-FFF2-40B4-BE49-F238E27FC236}">
                      <a16:creationId xmlns:a16="http://schemas.microsoft.com/office/drawing/2014/main" id="{FECE3069-FE4A-604F-ABC0-955E15105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5" name="Line 51">
                  <a:extLst>
                    <a:ext uri="{FF2B5EF4-FFF2-40B4-BE49-F238E27FC236}">
                      <a16:creationId xmlns:a16="http://schemas.microsoft.com/office/drawing/2014/main" id="{009A01DD-C706-E321-580F-6F450E0E93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6" name="Freeform 52">
                  <a:extLst>
                    <a:ext uri="{FF2B5EF4-FFF2-40B4-BE49-F238E27FC236}">
                      <a16:creationId xmlns:a16="http://schemas.microsoft.com/office/drawing/2014/main" id="{2C9C07C7-0B3D-B98B-59B5-16C79D268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7" name="Freeform 53">
                  <a:extLst>
                    <a:ext uri="{FF2B5EF4-FFF2-40B4-BE49-F238E27FC236}">
                      <a16:creationId xmlns:a16="http://schemas.microsoft.com/office/drawing/2014/main" id="{FF7693EE-EEE4-6D4B-EBE9-BC83D5A0C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8" name="Freeform 54">
                  <a:extLst>
                    <a:ext uri="{FF2B5EF4-FFF2-40B4-BE49-F238E27FC236}">
                      <a16:creationId xmlns:a16="http://schemas.microsoft.com/office/drawing/2014/main" id="{BD7E05F5-70D7-ED50-5B1D-AF4EB3137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79" name="Freeform 55">
                  <a:extLst>
                    <a:ext uri="{FF2B5EF4-FFF2-40B4-BE49-F238E27FC236}">
                      <a16:creationId xmlns:a16="http://schemas.microsoft.com/office/drawing/2014/main" id="{29653824-8FE3-16C7-8EC5-511AA655C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80" name="Freeform 56">
                  <a:extLst>
                    <a:ext uri="{FF2B5EF4-FFF2-40B4-BE49-F238E27FC236}">
                      <a16:creationId xmlns:a16="http://schemas.microsoft.com/office/drawing/2014/main" id="{8FDC4755-E369-400B-EF71-BADE09D04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81" name="Freeform 57">
                  <a:extLst>
                    <a:ext uri="{FF2B5EF4-FFF2-40B4-BE49-F238E27FC236}">
                      <a16:creationId xmlns:a16="http://schemas.microsoft.com/office/drawing/2014/main" id="{3BD8731B-8952-84F1-ACB6-CDAF851D9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951" name="Line 60">
                <a:extLst>
                  <a:ext uri="{FF2B5EF4-FFF2-40B4-BE49-F238E27FC236}">
                    <a16:creationId xmlns:a16="http://schemas.microsoft.com/office/drawing/2014/main" id="{222A28D2-F28C-8E4F-C46D-07FDC1163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2" name="Line 61">
                <a:extLst>
                  <a:ext uri="{FF2B5EF4-FFF2-40B4-BE49-F238E27FC236}">
                    <a16:creationId xmlns:a16="http://schemas.microsoft.com/office/drawing/2014/main" id="{8D5084A5-5B97-B33B-F3BE-EF39A1E59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3" name="Line 62">
                <a:extLst>
                  <a:ext uri="{FF2B5EF4-FFF2-40B4-BE49-F238E27FC236}">
                    <a16:creationId xmlns:a16="http://schemas.microsoft.com/office/drawing/2014/main" id="{68AC596F-E649-8A04-5448-EC3932661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4" name="Line 63">
                <a:extLst>
                  <a:ext uri="{FF2B5EF4-FFF2-40B4-BE49-F238E27FC236}">
                    <a16:creationId xmlns:a16="http://schemas.microsoft.com/office/drawing/2014/main" id="{D5D7C5D6-6116-CA43-A1CD-15CD3B080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55" name="Line 64">
                <a:extLst>
                  <a:ext uri="{FF2B5EF4-FFF2-40B4-BE49-F238E27FC236}">
                    <a16:creationId xmlns:a16="http://schemas.microsoft.com/office/drawing/2014/main" id="{00DED293-3129-975D-EC36-700D2208C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48" name="Oval 121">
              <a:extLst>
                <a:ext uri="{FF2B5EF4-FFF2-40B4-BE49-F238E27FC236}">
                  <a16:creationId xmlns:a16="http://schemas.microsoft.com/office/drawing/2014/main" id="{EDE746F1-4AD3-BFB0-86AF-C5BE15A5D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49" name="Oval 122">
              <a:extLst>
                <a:ext uri="{FF2B5EF4-FFF2-40B4-BE49-F238E27FC236}">
                  <a16:creationId xmlns:a16="http://schemas.microsoft.com/office/drawing/2014/main" id="{B6A25F7B-F25A-B773-8B6A-19CB7ADA8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4" name="Group 111">
            <a:extLst>
              <a:ext uri="{FF2B5EF4-FFF2-40B4-BE49-F238E27FC236}">
                <a16:creationId xmlns:a16="http://schemas.microsoft.com/office/drawing/2014/main" id="{2821C485-1745-0BBA-337A-6066C5FCDFD3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5008563"/>
            <a:ext cx="955675" cy="1004887"/>
            <a:chOff x="5092700" y="3532188"/>
            <a:chExt cx="1341438" cy="1227137"/>
          </a:xfrm>
        </p:grpSpPr>
        <p:grpSp>
          <p:nvGrpSpPr>
            <p:cNvPr id="6912" name="Group 112">
              <a:extLst>
                <a:ext uri="{FF2B5EF4-FFF2-40B4-BE49-F238E27FC236}">
                  <a16:creationId xmlns:a16="http://schemas.microsoft.com/office/drawing/2014/main" id="{7227BD5D-FBB7-FD43-F74B-9A8B80D291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915" name="Group 59">
                <a:extLst>
                  <a:ext uri="{FF2B5EF4-FFF2-40B4-BE49-F238E27FC236}">
                    <a16:creationId xmlns:a16="http://schemas.microsoft.com/office/drawing/2014/main" id="{75641AB1-42B7-191A-9BA8-346DB63D91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921" name="AutoShape 32">
                  <a:extLst>
                    <a:ext uri="{FF2B5EF4-FFF2-40B4-BE49-F238E27FC236}">
                      <a16:creationId xmlns:a16="http://schemas.microsoft.com/office/drawing/2014/main" id="{5E469B0D-CEC9-ECE2-F22F-8D765881A31B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2" name="Freeform 33">
                  <a:extLst>
                    <a:ext uri="{FF2B5EF4-FFF2-40B4-BE49-F238E27FC236}">
                      <a16:creationId xmlns:a16="http://schemas.microsoft.com/office/drawing/2014/main" id="{B3C38B70-6961-F4BD-F657-4B4C5E767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3" name="Freeform 34">
                  <a:extLst>
                    <a:ext uri="{FF2B5EF4-FFF2-40B4-BE49-F238E27FC236}">
                      <a16:creationId xmlns:a16="http://schemas.microsoft.com/office/drawing/2014/main" id="{65BD3804-198A-8B5D-6F85-D32E34127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4" name="Freeform 35">
                  <a:extLst>
                    <a:ext uri="{FF2B5EF4-FFF2-40B4-BE49-F238E27FC236}">
                      <a16:creationId xmlns:a16="http://schemas.microsoft.com/office/drawing/2014/main" id="{337BB6BD-A8D9-A80A-A6DA-4923BC30D3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5" name="Freeform 36">
                  <a:extLst>
                    <a:ext uri="{FF2B5EF4-FFF2-40B4-BE49-F238E27FC236}">
                      <a16:creationId xmlns:a16="http://schemas.microsoft.com/office/drawing/2014/main" id="{7FC70898-9B76-5DA4-E1CE-851F8CE15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6" name="Freeform 37">
                  <a:extLst>
                    <a:ext uri="{FF2B5EF4-FFF2-40B4-BE49-F238E27FC236}">
                      <a16:creationId xmlns:a16="http://schemas.microsoft.com/office/drawing/2014/main" id="{A6030A5F-14AB-0FA0-88BF-190611DC5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7" name="Freeform 38">
                  <a:extLst>
                    <a:ext uri="{FF2B5EF4-FFF2-40B4-BE49-F238E27FC236}">
                      <a16:creationId xmlns:a16="http://schemas.microsoft.com/office/drawing/2014/main" id="{F9FBD93E-1136-3BE8-8919-CC7DF83E0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8" name="Freeform 39">
                  <a:extLst>
                    <a:ext uri="{FF2B5EF4-FFF2-40B4-BE49-F238E27FC236}">
                      <a16:creationId xmlns:a16="http://schemas.microsoft.com/office/drawing/2014/main" id="{193A0A64-6E49-B7AF-D025-DAB6331E9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29" name="Freeform 40">
                  <a:extLst>
                    <a:ext uri="{FF2B5EF4-FFF2-40B4-BE49-F238E27FC236}">
                      <a16:creationId xmlns:a16="http://schemas.microsoft.com/office/drawing/2014/main" id="{01E160B8-9DCA-DB93-9BDC-925F3A3F25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0" name="Freeform 41">
                  <a:extLst>
                    <a:ext uri="{FF2B5EF4-FFF2-40B4-BE49-F238E27FC236}">
                      <a16:creationId xmlns:a16="http://schemas.microsoft.com/office/drawing/2014/main" id="{626A8C92-9454-957E-074D-4163CC1C4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1" name="Freeform 42">
                  <a:extLst>
                    <a:ext uri="{FF2B5EF4-FFF2-40B4-BE49-F238E27FC236}">
                      <a16:creationId xmlns:a16="http://schemas.microsoft.com/office/drawing/2014/main" id="{E44C5817-234B-3285-B248-47177B9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2" name="Freeform 43">
                  <a:extLst>
                    <a:ext uri="{FF2B5EF4-FFF2-40B4-BE49-F238E27FC236}">
                      <a16:creationId xmlns:a16="http://schemas.microsoft.com/office/drawing/2014/main" id="{3CA1C580-94E9-7FEE-7DF9-A6C2C5FD2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3" name="Freeform 44">
                  <a:extLst>
                    <a:ext uri="{FF2B5EF4-FFF2-40B4-BE49-F238E27FC236}">
                      <a16:creationId xmlns:a16="http://schemas.microsoft.com/office/drawing/2014/main" id="{E6BEAD0F-A1B5-F5E8-F73B-591BDC8FB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4" name="Freeform 45">
                  <a:extLst>
                    <a:ext uri="{FF2B5EF4-FFF2-40B4-BE49-F238E27FC236}">
                      <a16:creationId xmlns:a16="http://schemas.microsoft.com/office/drawing/2014/main" id="{329B4747-A8F8-8FDD-BA9B-6D6332F30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5" name="Freeform 46">
                  <a:extLst>
                    <a:ext uri="{FF2B5EF4-FFF2-40B4-BE49-F238E27FC236}">
                      <a16:creationId xmlns:a16="http://schemas.microsoft.com/office/drawing/2014/main" id="{E7458FBD-064B-F042-358B-72FBCA78E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6" name="Freeform 47">
                  <a:extLst>
                    <a:ext uri="{FF2B5EF4-FFF2-40B4-BE49-F238E27FC236}">
                      <a16:creationId xmlns:a16="http://schemas.microsoft.com/office/drawing/2014/main" id="{5D09719D-BACA-B5B1-B6AD-70553F714E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7" name="Freeform 48">
                  <a:extLst>
                    <a:ext uri="{FF2B5EF4-FFF2-40B4-BE49-F238E27FC236}">
                      <a16:creationId xmlns:a16="http://schemas.microsoft.com/office/drawing/2014/main" id="{0DFC3421-BC0B-2E81-A081-BE29E4D78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8" name="Freeform 49">
                  <a:extLst>
                    <a:ext uri="{FF2B5EF4-FFF2-40B4-BE49-F238E27FC236}">
                      <a16:creationId xmlns:a16="http://schemas.microsoft.com/office/drawing/2014/main" id="{D418542B-B7EB-6CEF-CA22-72837A638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39" name="Freeform 50">
                  <a:extLst>
                    <a:ext uri="{FF2B5EF4-FFF2-40B4-BE49-F238E27FC236}">
                      <a16:creationId xmlns:a16="http://schemas.microsoft.com/office/drawing/2014/main" id="{6AA932E5-3A3F-041C-D4F8-F1CDF18E7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0" name="Line 51">
                  <a:extLst>
                    <a:ext uri="{FF2B5EF4-FFF2-40B4-BE49-F238E27FC236}">
                      <a16:creationId xmlns:a16="http://schemas.microsoft.com/office/drawing/2014/main" id="{01EC09B3-97F8-6DF2-1B97-6423CDF93D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1" name="Freeform 52">
                  <a:extLst>
                    <a:ext uri="{FF2B5EF4-FFF2-40B4-BE49-F238E27FC236}">
                      <a16:creationId xmlns:a16="http://schemas.microsoft.com/office/drawing/2014/main" id="{DDBD724F-E25F-19AF-0AA4-535AFB68B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2" name="Freeform 53">
                  <a:extLst>
                    <a:ext uri="{FF2B5EF4-FFF2-40B4-BE49-F238E27FC236}">
                      <a16:creationId xmlns:a16="http://schemas.microsoft.com/office/drawing/2014/main" id="{474D280C-2E43-9D2B-BADA-9BE222E310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3" name="Freeform 54">
                  <a:extLst>
                    <a:ext uri="{FF2B5EF4-FFF2-40B4-BE49-F238E27FC236}">
                      <a16:creationId xmlns:a16="http://schemas.microsoft.com/office/drawing/2014/main" id="{0D6C6AC5-D681-2A51-93FB-8B7FA2C68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4" name="Freeform 55">
                  <a:extLst>
                    <a:ext uri="{FF2B5EF4-FFF2-40B4-BE49-F238E27FC236}">
                      <a16:creationId xmlns:a16="http://schemas.microsoft.com/office/drawing/2014/main" id="{A9FAFD9B-95C4-5EA3-0E2B-175D163FB8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5" name="Freeform 56">
                  <a:extLst>
                    <a:ext uri="{FF2B5EF4-FFF2-40B4-BE49-F238E27FC236}">
                      <a16:creationId xmlns:a16="http://schemas.microsoft.com/office/drawing/2014/main" id="{6D80E392-85AC-CB1E-D3E3-C30430886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46" name="Freeform 57">
                  <a:extLst>
                    <a:ext uri="{FF2B5EF4-FFF2-40B4-BE49-F238E27FC236}">
                      <a16:creationId xmlns:a16="http://schemas.microsoft.com/office/drawing/2014/main" id="{B3002F53-C2A8-A370-25F9-07D151E4BE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916" name="Line 60">
                <a:extLst>
                  <a:ext uri="{FF2B5EF4-FFF2-40B4-BE49-F238E27FC236}">
                    <a16:creationId xmlns:a16="http://schemas.microsoft.com/office/drawing/2014/main" id="{BDFD8AB9-A5D0-F098-6023-72089EEDB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7" name="Line 61">
                <a:extLst>
                  <a:ext uri="{FF2B5EF4-FFF2-40B4-BE49-F238E27FC236}">
                    <a16:creationId xmlns:a16="http://schemas.microsoft.com/office/drawing/2014/main" id="{480EF4A4-35A1-419D-1F10-63B5CD4C5F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8" name="Line 62">
                <a:extLst>
                  <a:ext uri="{FF2B5EF4-FFF2-40B4-BE49-F238E27FC236}">
                    <a16:creationId xmlns:a16="http://schemas.microsoft.com/office/drawing/2014/main" id="{3F43FA3C-C6F5-1049-1EF8-1F10ACCCA8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19" name="Line 63">
                <a:extLst>
                  <a:ext uri="{FF2B5EF4-FFF2-40B4-BE49-F238E27FC236}">
                    <a16:creationId xmlns:a16="http://schemas.microsoft.com/office/drawing/2014/main" id="{BDBEB601-C2C0-63B1-ACF6-53A9DD977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20" name="Line 64">
                <a:extLst>
                  <a:ext uri="{FF2B5EF4-FFF2-40B4-BE49-F238E27FC236}">
                    <a16:creationId xmlns:a16="http://schemas.microsoft.com/office/drawing/2014/main" id="{36B37D8A-4F3D-AF64-6E91-4AE399D284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913" name="Oval 121">
              <a:extLst>
                <a:ext uri="{FF2B5EF4-FFF2-40B4-BE49-F238E27FC236}">
                  <a16:creationId xmlns:a16="http://schemas.microsoft.com/office/drawing/2014/main" id="{33D9664E-145B-F617-2258-8C849CD60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14" name="Oval 122">
              <a:extLst>
                <a:ext uri="{FF2B5EF4-FFF2-40B4-BE49-F238E27FC236}">
                  <a16:creationId xmlns:a16="http://schemas.microsoft.com/office/drawing/2014/main" id="{5AC23EF3-0458-55C6-E43F-18F6FD029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5" name="Group 111">
            <a:extLst>
              <a:ext uri="{FF2B5EF4-FFF2-40B4-BE49-F238E27FC236}">
                <a16:creationId xmlns:a16="http://schemas.microsoft.com/office/drawing/2014/main" id="{62331000-B90A-7CF8-AFC0-DE2F741025AB}"/>
              </a:ext>
            </a:extLst>
          </p:cNvPr>
          <p:cNvGrpSpPr>
            <a:grpSpLocks/>
          </p:cNvGrpSpPr>
          <p:nvPr/>
        </p:nvGrpSpPr>
        <p:grpSpPr bwMode="auto">
          <a:xfrm>
            <a:off x="1373188" y="4551363"/>
            <a:ext cx="957262" cy="1004887"/>
            <a:chOff x="5092700" y="3532188"/>
            <a:chExt cx="1341438" cy="1227137"/>
          </a:xfrm>
        </p:grpSpPr>
        <p:grpSp>
          <p:nvGrpSpPr>
            <p:cNvPr id="6877" name="Group 112">
              <a:extLst>
                <a:ext uri="{FF2B5EF4-FFF2-40B4-BE49-F238E27FC236}">
                  <a16:creationId xmlns:a16="http://schemas.microsoft.com/office/drawing/2014/main" id="{3BD0A0D5-4AD8-22E5-6C15-5F04CEB46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880" name="Group 59">
                <a:extLst>
                  <a:ext uri="{FF2B5EF4-FFF2-40B4-BE49-F238E27FC236}">
                    <a16:creationId xmlns:a16="http://schemas.microsoft.com/office/drawing/2014/main" id="{310C1AA6-DE22-8E23-1DDE-526CC9021A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886" name="AutoShape 32">
                  <a:extLst>
                    <a:ext uri="{FF2B5EF4-FFF2-40B4-BE49-F238E27FC236}">
                      <a16:creationId xmlns:a16="http://schemas.microsoft.com/office/drawing/2014/main" id="{F4CC608A-7283-CA8E-6AE6-66AB710F872E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87" name="Freeform 33">
                  <a:extLst>
                    <a:ext uri="{FF2B5EF4-FFF2-40B4-BE49-F238E27FC236}">
                      <a16:creationId xmlns:a16="http://schemas.microsoft.com/office/drawing/2014/main" id="{CE253E8A-98A8-89DA-00E2-330AA473B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88" name="Freeform 34">
                  <a:extLst>
                    <a:ext uri="{FF2B5EF4-FFF2-40B4-BE49-F238E27FC236}">
                      <a16:creationId xmlns:a16="http://schemas.microsoft.com/office/drawing/2014/main" id="{20B79345-3149-CF8B-7C84-641FEF0C8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89" name="Freeform 35">
                  <a:extLst>
                    <a:ext uri="{FF2B5EF4-FFF2-40B4-BE49-F238E27FC236}">
                      <a16:creationId xmlns:a16="http://schemas.microsoft.com/office/drawing/2014/main" id="{645BE2AA-53DF-5EB6-4CEA-BD5956589B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0" name="Freeform 36">
                  <a:extLst>
                    <a:ext uri="{FF2B5EF4-FFF2-40B4-BE49-F238E27FC236}">
                      <a16:creationId xmlns:a16="http://schemas.microsoft.com/office/drawing/2014/main" id="{150AEABB-35F9-6408-868E-C8DF0FF031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1" name="Freeform 37">
                  <a:extLst>
                    <a:ext uri="{FF2B5EF4-FFF2-40B4-BE49-F238E27FC236}">
                      <a16:creationId xmlns:a16="http://schemas.microsoft.com/office/drawing/2014/main" id="{020120E1-7E73-ADDF-7FAA-3A872C46AA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2" name="Freeform 38">
                  <a:extLst>
                    <a:ext uri="{FF2B5EF4-FFF2-40B4-BE49-F238E27FC236}">
                      <a16:creationId xmlns:a16="http://schemas.microsoft.com/office/drawing/2014/main" id="{493FD3AA-BB77-B1F8-8B90-083E10041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3" name="Freeform 39">
                  <a:extLst>
                    <a:ext uri="{FF2B5EF4-FFF2-40B4-BE49-F238E27FC236}">
                      <a16:creationId xmlns:a16="http://schemas.microsoft.com/office/drawing/2014/main" id="{8FB1885D-C83F-E882-8E56-B49D37BBC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4" name="Freeform 40">
                  <a:extLst>
                    <a:ext uri="{FF2B5EF4-FFF2-40B4-BE49-F238E27FC236}">
                      <a16:creationId xmlns:a16="http://schemas.microsoft.com/office/drawing/2014/main" id="{1FF5E811-908A-64F7-FD40-433403614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5" name="Freeform 41">
                  <a:extLst>
                    <a:ext uri="{FF2B5EF4-FFF2-40B4-BE49-F238E27FC236}">
                      <a16:creationId xmlns:a16="http://schemas.microsoft.com/office/drawing/2014/main" id="{A46C66DD-DCE3-8D0D-C9B3-6494ED216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6" name="Freeform 42">
                  <a:extLst>
                    <a:ext uri="{FF2B5EF4-FFF2-40B4-BE49-F238E27FC236}">
                      <a16:creationId xmlns:a16="http://schemas.microsoft.com/office/drawing/2014/main" id="{A243332B-0193-06BB-A595-FBDC5CFE6B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7" name="Freeform 43">
                  <a:extLst>
                    <a:ext uri="{FF2B5EF4-FFF2-40B4-BE49-F238E27FC236}">
                      <a16:creationId xmlns:a16="http://schemas.microsoft.com/office/drawing/2014/main" id="{CA85ACC3-7E00-E7C4-1536-F94B0F2DA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8" name="Freeform 44">
                  <a:extLst>
                    <a:ext uri="{FF2B5EF4-FFF2-40B4-BE49-F238E27FC236}">
                      <a16:creationId xmlns:a16="http://schemas.microsoft.com/office/drawing/2014/main" id="{A60A7C64-8C2C-9936-2BD0-57404C59FA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99" name="Freeform 45">
                  <a:extLst>
                    <a:ext uri="{FF2B5EF4-FFF2-40B4-BE49-F238E27FC236}">
                      <a16:creationId xmlns:a16="http://schemas.microsoft.com/office/drawing/2014/main" id="{EED9C477-C3AF-DFF8-0332-8215EB7BD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0" name="Freeform 46">
                  <a:extLst>
                    <a:ext uri="{FF2B5EF4-FFF2-40B4-BE49-F238E27FC236}">
                      <a16:creationId xmlns:a16="http://schemas.microsoft.com/office/drawing/2014/main" id="{7716C874-0A5A-B57E-925A-F340D99EA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1" name="Freeform 47">
                  <a:extLst>
                    <a:ext uri="{FF2B5EF4-FFF2-40B4-BE49-F238E27FC236}">
                      <a16:creationId xmlns:a16="http://schemas.microsoft.com/office/drawing/2014/main" id="{486051A0-5FCD-815A-BDBF-6FAD29B4F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2" name="Freeform 48">
                  <a:extLst>
                    <a:ext uri="{FF2B5EF4-FFF2-40B4-BE49-F238E27FC236}">
                      <a16:creationId xmlns:a16="http://schemas.microsoft.com/office/drawing/2014/main" id="{20B56BDC-B00D-6E55-7692-43141E0EC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3" name="Freeform 49">
                  <a:extLst>
                    <a:ext uri="{FF2B5EF4-FFF2-40B4-BE49-F238E27FC236}">
                      <a16:creationId xmlns:a16="http://schemas.microsoft.com/office/drawing/2014/main" id="{19073D60-8467-AA32-BC7F-904306659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4" name="Freeform 50">
                  <a:extLst>
                    <a:ext uri="{FF2B5EF4-FFF2-40B4-BE49-F238E27FC236}">
                      <a16:creationId xmlns:a16="http://schemas.microsoft.com/office/drawing/2014/main" id="{23882E46-7B1B-FF44-89C0-610EF1416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5" name="Line 51">
                  <a:extLst>
                    <a:ext uri="{FF2B5EF4-FFF2-40B4-BE49-F238E27FC236}">
                      <a16:creationId xmlns:a16="http://schemas.microsoft.com/office/drawing/2014/main" id="{C3D42072-0168-B711-5784-1CD2C4332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6" name="Freeform 52">
                  <a:extLst>
                    <a:ext uri="{FF2B5EF4-FFF2-40B4-BE49-F238E27FC236}">
                      <a16:creationId xmlns:a16="http://schemas.microsoft.com/office/drawing/2014/main" id="{685A5E41-451E-E287-1843-18DFA0A8A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7" name="Freeform 53">
                  <a:extLst>
                    <a:ext uri="{FF2B5EF4-FFF2-40B4-BE49-F238E27FC236}">
                      <a16:creationId xmlns:a16="http://schemas.microsoft.com/office/drawing/2014/main" id="{31C300B8-FBAF-9467-0B22-6A5F74E4F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8" name="Freeform 54">
                  <a:extLst>
                    <a:ext uri="{FF2B5EF4-FFF2-40B4-BE49-F238E27FC236}">
                      <a16:creationId xmlns:a16="http://schemas.microsoft.com/office/drawing/2014/main" id="{61BC3D98-E3B6-CAB1-C23B-34B35EACD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09" name="Freeform 55">
                  <a:extLst>
                    <a:ext uri="{FF2B5EF4-FFF2-40B4-BE49-F238E27FC236}">
                      <a16:creationId xmlns:a16="http://schemas.microsoft.com/office/drawing/2014/main" id="{4211CE29-6257-7CE8-7D0D-E5E21C9937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10" name="Freeform 56">
                  <a:extLst>
                    <a:ext uri="{FF2B5EF4-FFF2-40B4-BE49-F238E27FC236}">
                      <a16:creationId xmlns:a16="http://schemas.microsoft.com/office/drawing/2014/main" id="{0725833F-7DF2-81EE-7CF6-401D8AA734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11" name="Freeform 57">
                  <a:extLst>
                    <a:ext uri="{FF2B5EF4-FFF2-40B4-BE49-F238E27FC236}">
                      <a16:creationId xmlns:a16="http://schemas.microsoft.com/office/drawing/2014/main" id="{00AB9FC9-2071-0D36-F2A6-8288A57D5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81" name="Line 60">
                <a:extLst>
                  <a:ext uri="{FF2B5EF4-FFF2-40B4-BE49-F238E27FC236}">
                    <a16:creationId xmlns:a16="http://schemas.microsoft.com/office/drawing/2014/main" id="{2DAA67E4-7F8C-7D1B-B94E-49A6A1119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2" name="Line 61">
                <a:extLst>
                  <a:ext uri="{FF2B5EF4-FFF2-40B4-BE49-F238E27FC236}">
                    <a16:creationId xmlns:a16="http://schemas.microsoft.com/office/drawing/2014/main" id="{BE3811B4-76CD-FBCD-15CF-4CB245BC0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3" name="Line 62">
                <a:extLst>
                  <a:ext uri="{FF2B5EF4-FFF2-40B4-BE49-F238E27FC236}">
                    <a16:creationId xmlns:a16="http://schemas.microsoft.com/office/drawing/2014/main" id="{D1BCCE00-B4F9-204C-6668-51FFFC325D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4" name="Line 63">
                <a:extLst>
                  <a:ext uri="{FF2B5EF4-FFF2-40B4-BE49-F238E27FC236}">
                    <a16:creationId xmlns:a16="http://schemas.microsoft.com/office/drawing/2014/main" id="{DF101652-ADE3-B270-35B8-147846CBE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5" name="Line 64">
                <a:extLst>
                  <a:ext uri="{FF2B5EF4-FFF2-40B4-BE49-F238E27FC236}">
                    <a16:creationId xmlns:a16="http://schemas.microsoft.com/office/drawing/2014/main" id="{9D484417-B3BA-98B0-D1F1-BE2A2EE44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78" name="Oval 121">
              <a:extLst>
                <a:ext uri="{FF2B5EF4-FFF2-40B4-BE49-F238E27FC236}">
                  <a16:creationId xmlns:a16="http://schemas.microsoft.com/office/drawing/2014/main" id="{57903CB0-AC9A-7F6B-62B8-3A88B7DF6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79" name="Oval 122">
              <a:extLst>
                <a:ext uri="{FF2B5EF4-FFF2-40B4-BE49-F238E27FC236}">
                  <a16:creationId xmlns:a16="http://schemas.microsoft.com/office/drawing/2014/main" id="{79628111-D45C-EDE4-72FE-E752E47F0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6" name="Group 111">
            <a:extLst>
              <a:ext uri="{FF2B5EF4-FFF2-40B4-BE49-F238E27FC236}">
                <a16:creationId xmlns:a16="http://schemas.microsoft.com/office/drawing/2014/main" id="{2013AA1C-3E82-1311-E482-63EC96550E9A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4192588"/>
            <a:ext cx="957262" cy="1004887"/>
            <a:chOff x="5092700" y="3532188"/>
            <a:chExt cx="1341438" cy="1227137"/>
          </a:xfrm>
        </p:grpSpPr>
        <p:grpSp>
          <p:nvGrpSpPr>
            <p:cNvPr id="6842" name="Group 112">
              <a:extLst>
                <a:ext uri="{FF2B5EF4-FFF2-40B4-BE49-F238E27FC236}">
                  <a16:creationId xmlns:a16="http://schemas.microsoft.com/office/drawing/2014/main" id="{AF8B6047-839A-4F4A-DA76-AAFBCB490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845" name="Group 59">
                <a:extLst>
                  <a:ext uri="{FF2B5EF4-FFF2-40B4-BE49-F238E27FC236}">
                    <a16:creationId xmlns:a16="http://schemas.microsoft.com/office/drawing/2014/main" id="{2E5A69C4-EB00-FD67-6B3A-7E51B9D9DF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851" name="AutoShape 32">
                  <a:extLst>
                    <a:ext uri="{FF2B5EF4-FFF2-40B4-BE49-F238E27FC236}">
                      <a16:creationId xmlns:a16="http://schemas.microsoft.com/office/drawing/2014/main" id="{2367F1F1-5324-E544-CE63-8E81C44DBE52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2" name="Freeform 33">
                  <a:extLst>
                    <a:ext uri="{FF2B5EF4-FFF2-40B4-BE49-F238E27FC236}">
                      <a16:creationId xmlns:a16="http://schemas.microsoft.com/office/drawing/2014/main" id="{38E80972-282B-7179-61CD-4A3D23DFF4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3" name="Freeform 34">
                  <a:extLst>
                    <a:ext uri="{FF2B5EF4-FFF2-40B4-BE49-F238E27FC236}">
                      <a16:creationId xmlns:a16="http://schemas.microsoft.com/office/drawing/2014/main" id="{42D425B1-BFD6-2D63-5F56-A2BC3AD7CC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4" name="Freeform 35">
                  <a:extLst>
                    <a:ext uri="{FF2B5EF4-FFF2-40B4-BE49-F238E27FC236}">
                      <a16:creationId xmlns:a16="http://schemas.microsoft.com/office/drawing/2014/main" id="{4DBAB201-3008-B841-9709-62FCA2044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5" name="Freeform 36">
                  <a:extLst>
                    <a:ext uri="{FF2B5EF4-FFF2-40B4-BE49-F238E27FC236}">
                      <a16:creationId xmlns:a16="http://schemas.microsoft.com/office/drawing/2014/main" id="{38850B28-94D7-EDE1-8AAA-D5A57B24A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6" name="Freeform 37">
                  <a:extLst>
                    <a:ext uri="{FF2B5EF4-FFF2-40B4-BE49-F238E27FC236}">
                      <a16:creationId xmlns:a16="http://schemas.microsoft.com/office/drawing/2014/main" id="{EF5A3FC1-8C8A-F77F-C1BF-F7762013F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7" name="Freeform 38">
                  <a:extLst>
                    <a:ext uri="{FF2B5EF4-FFF2-40B4-BE49-F238E27FC236}">
                      <a16:creationId xmlns:a16="http://schemas.microsoft.com/office/drawing/2014/main" id="{87DDF8E9-0857-C471-7C7B-F826AE6F8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8" name="Freeform 39">
                  <a:extLst>
                    <a:ext uri="{FF2B5EF4-FFF2-40B4-BE49-F238E27FC236}">
                      <a16:creationId xmlns:a16="http://schemas.microsoft.com/office/drawing/2014/main" id="{09727741-74E8-ECA7-AB2B-F3E8023FC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59" name="Freeform 40">
                  <a:extLst>
                    <a:ext uri="{FF2B5EF4-FFF2-40B4-BE49-F238E27FC236}">
                      <a16:creationId xmlns:a16="http://schemas.microsoft.com/office/drawing/2014/main" id="{493FAF23-F4E1-4453-8D8C-21D57E733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0" name="Freeform 41">
                  <a:extLst>
                    <a:ext uri="{FF2B5EF4-FFF2-40B4-BE49-F238E27FC236}">
                      <a16:creationId xmlns:a16="http://schemas.microsoft.com/office/drawing/2014/main" id="{F0487E49-87D2-DD0C-A15F-8ACDF28A8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1" name="Freeform 42">
                  <a:extLst>
                    <a:ext uri="{FF2B5EF4-FFF2-40B4-BE49-F238E27FC236}">
                      <a16:creationId xmlns:a16="http://schemas.microsoft.com/office/drawing/2014/main" id="{BB28D41B-8CFD-0064-D11A-02FB324FE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2" name="Freeform 43">
                  <a:extLst>
                    <a:ext uri="{FF2B5EF4-FFF2-40B4-BE49-F238E27FC236}">
                      <a16:creationId xmlns:a16="http://schemas.microsoft.com/office/drawing/2014/main" id="{314D6BA6-8328-BD50-2A5C-E6556523D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3" name="Freeform 44">
                  <a:extLst>
                    <a:ext uri="{FF2B5EF4-FFF2-40B4-BE49-F238E27FC236}">
                      <a16:creationId xmlns:a16="http://schemas.microsoft.com/office/drawing/2014/main" id="{CE108A17-DA14-2807-0BF2-1A16BA9EC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4" name="Freeform 45">
                  <a:extLst>
                    <a:ext uri="{FF2B5EF4-FFF2-40B4-BE49-F238E27FC236}">
                      <a16:creationId xmlns:a16="http://schemas.microsoft.com/office/drawing/2014/main" id="{260DCCFF-6EC3-19C9-015C-89B02CD56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5" name="Freeform 46">
                  <a:extLst>
                    <a:ext uri="{FF2B5EF4-FFF2-40B4-BE49-F238E27FC236}">
                      <a16:creationId xmlns:a16="http://schemas.microsoft.com/office/drawing/2014/main" id="{EEA3821F-70C1-6F96-8D3A-D25BD16E72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6" name="Freeform 47">
                  <a:extLst>
                    <a:ext uri="{FF2B5EF4-FFF2-40B4-BE49-F238E27FC236}">
                      <a16:creationId xmlns:a16="http://schemas.microsoft.com/office/drawing/2014/main" id="{9990A577-3FC0-E2B3-EA4F-D321CAEAF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7" name="Freeform 48">
                  <a:extLst>
                    <a:ext uri="{FF2B5EF4-FFF2-40B4-BE49-F238E27FC236}">
                      <a16:creationId xmlns:a16="http://schemas.microsoft.com/office/drawing/2014/main" id="{63979AEF-05C3-9D59-1770-3688AF1A4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8" name="Freeform 49">
                  <a:extLst>
                    <a:ext uri="{FF2B5EF4-FFF2-40B4-BE49-F238E27FC236}">
                      <a16:creationId xmlns:a16="http://schemas.microsoft.com/office/drawing/2014/main" id="{0BA2A586-FF5F-D7EF-68B4-7A465DDAD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9" name="Freeform 50">
                  <a:extLst>
                    <a:ext uri="{FF2B5EF4-FFF2-40B4-BE49-F238E27FC236}">
                      <a16:creationId xmlns:a16="http://schemas.microsoft.com/office/drawing/2014/main" id="{F6BC0106-317A-3F2A-B0FC-41BBBF80E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0" name="Line 51">
                  <a:extLst>
                    <a:ext uri="{FF2B5EF4-FFF2-40B4-BE49-F238E27FC236}">
                      <a16:creationId xmlns:a16="http://schemas.microsoft.com/office/drawing/2014/main" id="{0D403F0B-29E3-9EAB-B794-C047C1E51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1" name="Freeform 52">
                  <a:extLst>
                    <a:ext uri="{FF2B5EF4-FFF2-40B4-BE49-F238E27FC236}">
                      <a16:creationId xmlns:a16="http://schemas.microsoft.com/office/drawing/2014/main" id="{B739AEB3-4F1A-5147-0441-7F831A09E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2" name="Freeform 53">
                  <a:extLst>
                    <a:ext uri="{FF2B5EF4-FFF2-40B4-BE49-F238E27FC236}">
                      <a16:creationId xmlns:a16="http://schemas.microsoft.com/office/drawing/2014/main" id="{FF6373C2-DDF5-52AA-5EDA-07B730CF2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3" name="Freeform 54">
                  <a:extLst>
                    <a:ext uri="{FF2B5EF4-FFF2-40B4-BE49-F238E27FC236}">
                      <a16:creationId xmlns:a16="http://schemas.microsoft.com/office/drawing/2014/main" id="{C85C9E50-F3D1-476F-E159-A918E5BDF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4" name="Freeform 55">
                  <a:extLst>
                    <a:ext uri="{FF2B5EF4-FFF2-40B4-BE49-F238E27FC236}">
                      <a16:creationId xmlns:a16="http://schemas.microsoft.com/office/drawing/2014/main" id="{919C32CD-EAF6-5E38-0048-A536A1BA4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5" name="Freeform 56">
                  <a:extLst>
                    <a:ext uri="{FF2B5EF4-FFF2-40B4-BE49-F238E27FC236}">
                      <a16:creationId xmlns:a16="http://schemas.microsoft.com/office/drawing/2014/main" id="{D19063D4-79DC-86D2-4B27-E2A80203E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76" name="Freeform 57">
                  <a:extLst>
                    <a:ext uri="{FF2B5EF4-FFF2-40B4-BE49-F238E27FC236}">
                      <a16:creationId xmlns:a16="http://schemas.microsoft.com/office/drawing/2014/main" id="{0003CEAC-5B8B-A784-7913-3BDB3B5E6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46" name="Line 60">
                <a:extLst>
                  <a:ext uri="{FF2B5EF4-FFF2-40B4-BE49-F238E27FC236}">
                    <a16:creationId xmlns:a16="http://schemas.microsoft.com/office/drawing/2014/main" id="{A78FA162-B038-DC46-4A24-B71C54C32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7" name="Line 61">
                <a:extLst>
                  <a:ext uri="{FF2B5EF4-FFF2-40B4-BE49-F238E27FC236}">
                    <a16:creationId xmlns:a16="http://schemas.microsoft.com/office/drawing/2014/main" id="{BE1BFA66-4EC7-CBCC-0AC7-A2E52F61D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8" name="Line 62">
                <a:extLst>
                  <a:ext uri="{FF2B5EF4-FFF2-40B4-BE49-F238E27FC236}">
                    <a16:creationId xmlns:a16="http://schemas.microsoft.com/office/drawing/2014/main" id="{250EE682-EDD0-A8B7-36A7-602630386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49" name="Line 63">
                <a:extLst>
                  <a:ext uri="{FF2B5EF4-FFF2-40B4-BE49-F238E27FC236}">
                    <a16:creationId xmlns:a16="http://schemas.microsoft.com/office/drawing/2014/main" id="{4DAD1E78-E462-7988-DEE0-3BF644A00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50" name="Line 64">
                <a:extLst>
                  <a:ext uri="{FF2B5EF4-FFF2-40B4-BE49-F238E27FC236}">
                    <a16:creationId xmlns:a16="http://schemas.microsoft.com/office/drawing/2014/main" id="{65EC69AF-5837-3B4E-EE50-0F9B85046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43" name="Oval 121">
              <a:extLst>
                <a:ext uri="{FF2B5EF4-FFF2-40B4-BE49-F238E27FC236}">
                  <a16:creationId xmlns:a16="http://schemas.microsoft.com/office/drawing/2014/main" id="{CB51C485-3F0D-E926-54E5-C560470B9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44" name="Oval 122">
              <a:extLst>
                <a:ext uri="{FF2B5EF4-FFF2-40B4-BE49-F238E27FC236}">
                  <a16:creationId xmlns:a16="http://schemas.microsoft.com/office/drawing/2014/main" id="{19048B6C-B195-1DCE-40EA-40C919DD5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7" name="Group 111">
            <a:extLst>
              <a:ext uri="{FF2B5EF4-FFF2-40B4-BE49-F238E27FC236}">
                <a16:creationId xmlns:a16="http://schemas.microsoft.com/office/drawing/2014/main" id="{3455906A-C8F7-7782-1B2F-6B4203A9EAC8}"/>
              </a:ext>
            </a:extLst>
          </p:cNvPr>
          <p:cNvGrpSpPr>
            <a:grpSpLocks/>
          </p:cNvGrpSpPr>
          <p:nvPr/>
        </p:nvGrpSpPr>
        <p:grpSpPr bwMode="auto">
          <a:xfrm>
            <a:off x="2520950" y="3744913"/>
            <a:ext cx="957263" cy="1004887"/>
            <a:chOff x="5092700" y="3532188"/>
            <a:chExt cx="1341438" cy="1227137"/>
          </a:xfrm>
        </p:grpSpPr>
        <p:grpSp>
          <p:nvGrpSpPr>
            <p:cNvPr id="6807" name="Group 112">
              <a:extLst>
                <a:ext uri="{FF2B5EF4-FFF2-40B4-BE49-F238E27FC236}">
                  <a16:creationId xmlns:a16="http://schemas.microsoft.com/office/drawing/2014/main" id="{503A2D3D-BF8A-09CC-85BE-00713D0D38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810" name="Group 59">
                <a:extLst>
                  <a:ext uri="{FF2B5EF4-FFF2-40B4-BE49-F238E27FC236}">
                    <a16:creationId xmlns:a16="http://schemas.microsoft.com/office/drawing/2014/main" id="{5CFDC44F-D21B-EB46-DFE5-1C460209AD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816" name="AutoShape 32">
                  <a:extLst>
                    <a:ext uri="{FF2B5EF4-FFF2-40B4-BE49-F238E27FC236}">
                      <a16:creationId xmlns:a16="http://schemas.microsoft.com/office/drawing/2014/main" id="{E4E32864-C6F8-7E98-A9DC-04FB21D91DEA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17" name="Freeform 33">
                  <a:extLst>
                    <a:ext uri="{FF2B5EF4-FFF2-40B4-BE49-F238E27FC236}">
                      <a16:creationId xmlns:a16="http://schemas.microsoft.com/office/drawing/2014/main" id="{9A9503B8-8F1A-92AF-3752-E555322BA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18" name="Freeform 34">
                  <a:extLst>
                    <a:ext uri="{FF2B5EF4-FFF2-40B4-BE49-F238E27FC236}">
                      <a16:creationId xmlns:a16="http://schemas.microsoft.com/office/drawing/2014/main" id="{0DE484DB-8E1B-957D-B793-8C6867D8D7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19" name="Freeform 35">
                  <a:extLst>
                    <a:ext uri="{FF2B5EF4-FFF2-40B4-BE49-F238E27FC236}">
                      <a16:creationId xmlns:a16="http://schemas.microsoft.com/office/drawing/2014/main" id="{544E9820-367C-1185-86D8-7CC52222F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0" name="Freeform 36">
                  <a:extLst>
                    <a:ext uri="{FF2B5EF4-FFF2-40B4-BE49-F238E27FC236}">
                      <a16:creationId xmlns:a16="http://schemas.microsoft.com/office/drawing/2014/main" id="{73F010A7-F92A-CF14-8EC7-1ECC0A8E7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1" name="Freeform 37">
                  <a:extLst>
                    <a:ext uri="{FF2B5EF4-FFF2-40B4-BE49-F238E27FC236}">
                      <a16:creationId xmlns:a16="http://schemas.microsoft.com/office/drawing/2014/main" id="{F879F9B0-DC0B-BDA9-70DF-D45D49C84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2" name="Freeform 38">
                  <a:extLst>
                    <a:ext uri="{FF2B5EF4-FFF2-40B4-BE49-F238E27FC236}">
                      <a16:creationId xmlns:a16="http://schemas.microsoft.com/office/drawing/2014/main" id="{B5ED6997-8DBD-7B12-D42E-C17B7A853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3" name="Freeform 39">
                  <a:extLst>
                    <a:ext uri="{FF2B5EF4-FFF2-40B4-BE49-F238E27FC236}">
                      <a16:creationId xmlns:a16="http://schemas.microsoft.com/office/drawing/2014/main" id="{2539AEF6-FEFA-99BD-765D-BD75F60F5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4" name="Freeform 40">
                  <a:extLst>
                    <a:ext uri="{FF2B5EF4-FFF2-40B4-BE49-F238E27FC236}">
                      <a16:creationId xmlns:a16="http://schemas.microsoft.com/office/drawing/2014/main" id="{22DBDEA3-6813-D4F0-5634-DC8173F7C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5" name="Freeform 41">
                  <a:extLst>
                    <a:ext uri="{FF2B5EF4-FFF2-40B4-BE49-F238E27FC236}">
                      <a16:creationId xmlns:a16="http://schemas.microsoft.com/office/drawing/2014/main" id="{66A1E2F6-4767-4E26-6000-A10758E8A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6" name="Freeform 42">
                  <a:extLst>
                    <a:ext uri="{FF2B5EF4-FFF2-40B4-BE49-F238E27FC236}">
                      <a16:creationId xmlns:a16="http://schemas.microsoft.com/office/drawing/2014/main" id="{251CCCFD-D695-649C-F37B-109F5D0DC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7" name="Freeform 43">
                  <a:extLst>
                    <a:ext uri="{FF2B5EF4-FFF2-40B4-BE49-F238E27FC236}">
                      <a16:creationId xmlns:a16="http://schemas.microsoft.com/office/drawing/2014/main" id="{AF4A3179-A7C4-2E8E-B4D5-AB7A556C3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8" name="Freeform 44">
                  <a:extLst>
                    <a:ext uri="{FF2B5EF4-FFF2-40B4-BE49-F238E27FC236}">
                      <a16:creationId xmlns:a16="http://schemas.microsoft.com/office/drawing/2014/main" id="{8C51E012-999E-73A6-5C0D-CEB217E18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29" name="Freeform 45">
                  <a:extLst>
                    <a:ext uri="{FF2B5EF4-FFF2-40B4-BE49-F238E27FC236}">
                      <a16:creationId xmlns:a16="http://schemas.microsoft.com/office/drawing/2014/main" id="{50A54A24-0847-10CE-5F81-9FC1CDCE2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0" name="Freeform 46">
                  <a:extLst>
                    <a:ext uri="{FF2B5EF4-FFF2-40B4-BE49-F238E27FC236}">
                      <a16:creationId xmlns:a16="http://schemas.microsoft.com/office/drawing/2014/main" id="{4CD4D25E-7010-5BA2-98D3-E726E2421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1" name="Freeform 47">
                  <a:extLst>
                    <a:ext uri="{FF2B5EF4-FFF2-40B4-BE49-F238E27FC236}">
                      <a16:creationId xmlns:a16="http://schemas.microsoft.com/office/drawing/2014/main" id="{8EA1B6E4-F911-062C-D617-0C45BB84D1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2" name="Freeform 48">
                  <a:extLst>
                    <a:ext uri="{FF2B5EF4-FFF2-40B4-BE49-F238E27FC236}">
                      <a16:creationId xmlns:a16="http://schemas.microsoft.com/office/drawing/2014/main" id="{F7DE9FA2-A171-3B96-C507-053A7FADE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3" name="Freeform 49">
                  <a:extLst>
                    <a:ext uri="{FF2B5EF4-FFF2-40B4-BE49-F238E27FC236}">
                      <a16:creationId xmlns:a16="http://schemas.microsoft.com/office/drawing/2014/main" id="{8FDAA189-6225-56E6-6546-287ECD7D5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4" name="Freeform 50">
                  <a:extLst>
                    <a:ext uri="{FF2B5EF4-FFF2-40B4-BE49-F238E27FC236}">
                      <a16:creationId xmlns:a16="http://schemas.microsoft.com/office/drawing/2014/main" id="{F0F20E02-8F39-55CE-DF10-C331D79F1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5" name="Line 51">
                  <a:extLst>
                    <a:ext uri="{FF2B5EF4-FFF2-40B4-BE49-F238E27FC236}">
                      <a16:creationId xmlns:a16="http://schemas.microsoft.com/office/drawing/2014/main" id="{561B47F4-238E-2C01-BB56-815C3765C1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6" name="Freeform 52">
                  <a:extLst>
                    <a:ext uri="{FF2B5EF4-FFF2-40B4-BE49-F238E27FC236}">
                      <a16:creationId xmlns:a16="http://schemas.microsoft.com/office/drawing/2014/main" id="{8F96E9D7-298B-298E-08F5-9EC15312B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7" name="Freeform 53">
                  <a:extLst>
                    <a:ext uri="{FF2B5EF4-FFF2-40B4-BE49-F238E27FC236}">
                      <a16:creationId xmlns:a16="http://schemas.microsoft.com/office/drawing/2014/main" id="{9CCBE394-E201-6F04-74AF-77DFF2C3F4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8" name="Freeform 54">
                  <a:extLst>
                    <a:ext uri="{FF2B5EF4-FFF2-40B4-BE49-F238E27FC236}">
                      <a16:creationId xmlns:a16="http://schemas.microsoft.com/office/drawing/2014/main" id="{1F9EA61A-1C1A-B31E-418B-D0690AEBA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39" name="Freeform 55">
                  <a:extLst>
                    <a:ext uri="{FF2B5EF4-FFF2-40B4-BE49-F238E27FC236}">
                      <a16:creationId xmlns:a16="http://schemas.microsoft.com/office/drawing/2014/main" id="{4E74BE7B-01D5-AB13-FE69-EC06A51C4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40" name="Freeform 56">
                  <a:extLst>
                    <a:ext uri="{FF2B5EF4-FFF2-40B4-BE49-F238E27FC236}">
                      <a16:creationId xmlns:a16="http://schemas.microsoft.com/office/drawing/2014/main" id="{3109EDFD-2B68-8E07-307F-540096BEE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41" name="Freeform 57">
                  <a:extLst>
                    <a:ext uri="{FF2B5EF4-FFF2-40B4-BE49-F238E27FC236}">
                      <a16:creationId xmlns:a16="http://schemas.microsoft.com/office/drawing/2014/main" id="{1D7BEDE2-ED7B-A6AE-949A-C8FAFCF08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811" name="Line 60">
                <a:extLst>
                  <a:ext uri="{FF2B5EF4-FFF2-40B4-BE49-F238E27FC236}">
                    <a16:creationId xmlns:a16="http://schemas.microsoft.com/office/drawing/2014/main" id="{5D4ECCB8-4FBC-D0FA-63F1-39982178A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2" name="Line 61">
                <a:extLst>
                  <a:ext uri="{FF2B5EF4-FFF2-40B4-BE49-F238E27FC236}">
                    <a16:creationId xmlns:a16="http://schemas.microsoft.com/office/drawing/2014/main" id="{4A416D1F-B7CD-3242-1C2E-C6E2D4B30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3" name="Line 62">
                <a:extLst>
                  <a:ext uri="{FF2B5EF4-FFF2-40B4-BE49-F238E27FC236}">
                    <a16:creationId xmlns:a16="http://schemas.microsoft.com/office/drawing/2014/main" id="{BE8E792F-5FF7-33CC-8F50-670259909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4" name="Line 63">
                <a:extLst>
                  <a:ext uri="{FF2B5EF4-FFF2-40B4-BE49-F238E27FC236}">
                    <a16:creationId xmlns:a16="http://schemas.microsoft.com/office/drawing/2014/main" id="{440B5E76-379E-ECEC-5437-8DCB9A133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5" name="Line 64">
                <a:extLst>
                  <a:ext uri="{FF2B5EF4-FFF2-40B4-BE49-F238E27FC236}">
                    <a16:creationId xmlns:a16="http://schemas.microsoft.com/office/drawing/2014/main" id="{028821DE-271B-6BA2-5967-C909AB387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08" name="Oval 121">
              <a:extLst>
                <a:ext uri="{FF2B5EF4-FFF2-40B4-BE49-F238E27FC236}">
                  <a16:creationId xmlns:a16="http://schemas.microsoft.com/office/drawing/2014/main" id="{414710E5-8810-A0FD-CA9B-21EB1A0CF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09" name="Oval 122">
              <a:extLst>
                <a:ext uri="{FF2B5EF4-FFF2-40B4-BE49-F238E27FC236}">
                  <a16:creationId xmlns:a16="http://schemas.microsoft.com/office/drawing/2014/main" id="{E3864DB2-DACA-7D0D-2260-D1A977B52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8" name="Group 111">
            <a:extLst>
              <a:ext uri="{FF2B5EF4-FFF2-40B4-BE49-F238E27FC236}">
                <a16:creationId xmlns:a16="http://schemas.microsoft.com/office/drawing/2014/main" id="{4417035E-B49F-AF91-7786-A9239835DEDF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1485900"/>
            <a:ext cx="957262" cy="1004888"/>
            <a:chOff x="5092700" y="3532188"/>
            <a:chExt cx="1341438" cy="1227137"/>
          </a:xfrm>
        </p:grpSpPr>
        <p:grpSp>
          <p:nvGrpSpPr>
            <p:cNvPr id="6772" name="Group 112">
              <a:extLst>
                <a:ext uri="{FF2B5EF4-FFF2-40B4-BE49-F238E27FC236}">
                  <a16:creationId xmlns:a16="http://schemas.microsoft.com/office/drawing/2014/main" id="{5C0A1EF4-9386-82F6-77C2-600A00200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775" name="Group 59">
                <a:extLst>
                  <a:ext uri="{FF2B5EF4-FFF2-40B4-BE49-F238E27FC236}">
                    <a16:creationId xmlns:a16="http://schemas.microsoft.com/office/drawing/2014/main" id="{8E81527D-9D11-73B8-4F4F-8D8A539944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781" name="AutoShape 32">
                  <a:extLst>
                    <a:ext uri="{FF2B5EF4-FFF2-40B4-BE49-F238E27FC236}">
                      <a16:creationId xmlns:a16="http://schemas.microsoft.com/office/drawing/2014/main" id="{AB05DF44-FF9E-5D2D-6651-EC92DA82A382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2" name="Freeform 33">
                  <a:extLst>
                    <a:ext uri="{FF2B5EF4-FFF2-40B4-BE49-F238E27FC236}">
                      <a16:creationId xmlns:a16="http://schemas.microsoft.com/office/drawing/2014/main" id="{787C35CB-31DA-0C72-C5CC-C730D3D02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3" name="Freeform 34">
                  <a:extLst>
                    <a:ext uri="{FF2B5EF4-FFF2-40B4-BE49-F238E27FC236}">
                      <a16:creationId xmlns:a16="http://schemas.microsoft.com/office/drawing/2014/main" id="{95C091B9-006F-9FA2-0DC3-F9E780CD5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4" name="Freeform 35">
                  <a:extLst>
                    <a:ext uri="{FF2B5EF4-FFF2-40B4-BE49-F238E27FC236}">
                      <a16:creationId xmlns:a16="http://schemas.microsoft.com/office/drawing/2014/main" id="{579FCA02-9B58-86BC-C013-3DA11D917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5" name="Freeform 36">
                  <a:extLst>
                    <a:ext uri="{FF2B5EF4-FFF2-40B4-BE49-F238E27FC236}">
                      <a16:creationId xmlns:a16="http://schemas.microsoft.com/office/drawing/2014/main" id="{343EAE3E-5619-E82A-7C30-E71EB4C86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6" name="Freeform 37">
                  <a:extLst>
                    <a:ext uri="{FF2B5EF4-FFF2-40B4-BE49-F238E27FC236}">
                      <a16:creationId xmlns:a16="http://schemas.microsoft.com/office/drawing/2014/main" id="{1E2003CC-DABD-CAA4-2005-D5F400946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7" name="Freeform 38">
                  <a:extLst>
                    <a:ext uri="{FF2B5EF4-FFF2-40B4-BE49-F238E27FC236}">
                      <a16:creationId xmlns:a16="http://schemas.microsoft.com/office/drawing/2014/main" id="{84153264-09FA-99E7-4872-25EF2F225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8" name="Freeform 39">
                  <a:extLst>
                    <a:ext uri="{FF2B5EF4-FFF2-40B4-BE49-F238E27FC236}">
                      <a16:creationId xmlns:a16="http://schemas.microsoft.com/office/drawing/2014/main" id="{CAB2FBA6-B530-841D-AE37-DECBD1D2C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89" name="Freeform 40">
                  <a:extLst>
                    <a:ext uri="{FF2B5EF4-FFF2-40B4-BE49-F238E27FC236}">
                      <a16:creationId xmlns:a16="http://schemas.microsoft.com/office/drawing/2014/main" id="{C362E5DC-A325-CC2E-2502-F756F5B985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0" name="Freeform 41">
                  <a:extLst>
                    <a:ext uri="{FF2B5EF4-FFF2-40B4-BE49-F238E27FC236}">
                      <a16:creationId xmlns:a16="http://schemas.microsoft.com/office/drawing/2014/main" id="{300435B0-57A7-6586-0F9F-EDE84C136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1" name="Freeform 42">
                  <a:extLst>
                    <a:ext uri="{FF2B5EF4-FFF2-40B4-BE49-F238E27FC236}">
                      <a16:creationId xmlns:a16="http://schemas.microsoft.com/office/drawing/2014/main" id="{704E145A-8579-F469-08E8-5646DA9FF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2" name="Freeform 43">
                  <a:extLst>
                    <a:ext uri="{FF2B5EF4-FFF2-40B4-BE49-F238E27FC236}">
                      <a16:creationId xmlns:a16="http://schemas.microsoft.com/office/drawing/2014/main" id="{901F435C-B788-53EC-196E-202578BF0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3" name="Freeform 44">
                  <a:extLst>
                    <a:ext uri="{FF2B5EF4-FFF2-40B4-BE49-F238E27FC236}">
                      <a16:creationId xmlns:a16="http://schemas.microsoft.com/office/drawing/2014/main" id="{8E2C138C-AC6B-2734-EBDB-53ED629D7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4" name="Freeform 45">
                  <a:extLst>
                    <a:ext uri="{FF2B5EF4-FFF2-40B4-BE49-F238E27FC236}">
                      <a16:creationId xmlns:a16="http://schemas.microsoft.com/office/drawing/2014/main" id="{6F62966C-96FA-EC8B-6F85-6265A869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5" name="Freeform 46">
                  <a:extLst>
                    <a:ext uri="{FF2B5EF4-FFF2-40B4-BE49-F238E27FC236}">
                      <a16:creationId xmlns:a16="http://schemas.microsoft.com/office/drawing/2014/main" id="{2AD991D9-A455-FFDD-3A96-8694D2A1A2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6" name="Freeform 47">
                  <a:extLst>
                    <a:ext uri="{FF2B5EF4-FFF2-40B4-BE49-F238E27FC236}">
                      <a16:creationId xmlns:a16="http://schemas.microsoft.com/office/drawing/2014/main" id="{9F22A268-B813-A69D-9295-4F88765370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7" name="Freeform 48">
                  <a:extLst>
                    <a:ext uri="{FF2B5EF4-FFF2-40B4-BE49-F238E27FC236}">
                      <a16:creationId xmlns:a16="http://schemas.microsoft.com/office/drawing/2014/main" id="{0D55B358-797C-84DF-91AF-1144DCD64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8" name="Freeform 49">
                  <a:extLst>
                    <a:ext uri="{FF2B5EF4-FFF2-40B4-BE49-F238E27FC236}">
                      <a16:creationId xmlns:a16="http://schemas.microsoft.com/office/drawing/2014/main" id="{662AA6BF-3EBA-7829-9B06-C9DA2509E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99" name="Freeform 50">
                  <a:extLst>
                    <a:ext uri="{FF2B5EF4-FFF2-40B4-BE49-F238E27FC236}">
                      <a16:creationId xmlns:a16="http://schemas.microsoft.com/office/drawing/2014/main" id="{0F11C7C8-8329-651A-40BC-8E5D73C02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0" name="Line 51">
                  <a:extLst>
                    <a:ext uri="{FF2B5EF4-FFF2-40B4-BE49-F238E27FC236}">
                      <a16:creationId xmlns:a16="http://schemas.microsoft.com/office/drawing/2014/main" id="{A8A85C77-A48F-47DC-A389-24A540FE3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1" name="Freeform 52">
                  <a:extLst>
                    <a:ext uri="{FF2B5EF4-FFF2-40B4-BE49-F238E27FC236}">
                      <a16:creationId xmlns:a16="http://schemas.microsoft.com/office/drawing/2014/main" id="{55502D29-ADFF-49F0-7412-8400B67DAC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2" name="Freeform 53">
                  <a:extLst>
                    <a:ext uri="{FF2B5EF4-FFF2-40B4-BE49-F238E27FC236}">
                      <a16:creationId xmlns:a16="http://schemas.microsoft.com/office/drawing/2014/main" id="{48F15913-9B53-72C3-1F22-785F42C70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3" name="Freeform 54">
                  <a:extLst>
                    <a:ext uri="{FF2B5EF4-FFF2-40B4-BE49-F238E27FC236}">
                      <a16:creationId xmlns:a16="http://schemas.microsoft.com/office/drawing/2014/main" id="{7D82702A-86F0-C9EA-B4C6-0A7CFB4A9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4" name="Freeform 55">
                  <a:extLst>
                    <a:ext uri="{FF2B5EF4-FFF2-40B4-BE49-F238E27FC236}">
                      <a16:creationId xmlns:a16="http://schemas.microsoft.com/office/drawing/2014/main" id="{94F09AC6-7584-5E65-CA0B-35E8FFE7D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5" name="Freeform 56">
                  <a:extLst>
                    <a:ext uri="{FF2B5EF4-FFF2-40B4-BE49-F238E27FC236}">
                      <a16:creationId xmlns:a16="http://schemas.microsoft.com/office/drawing/2014/main" id="{AE27DB41-152E-CF22-F136-9FF2BDFF5E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06" name="Freeform 57">
                  <a:extLst>
                    <a:ext uri="{FF2B5EF4-FFF2-40B4-BE49-F238E27FC236}">
                      <a16:creationId xmlns:a16="http://schemas.microsoft.com/office/drawing/2014/main" id="{F3B7FB06-5DC0-699A-D61A-97B3C8D7E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76" name="Line 60">
                <a:extLst>
                  <a:ext uri="{FF2B5EF4-FFF2-40B4-BE49-F238E27FC236}">
                    <a16:creationId xmlns:a16="http://schemas.microsoft.com/office/drawing/2014/main" id="{8EAD9956-726F-9799-D17A-7DDD4A0D3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" name="Line 61">
                <a:extLst>
                  <a:ext uri="{FF2B5EF4-FFF2-40B4-BE49-F238E27FC236}">
                    <a16:creationId xmlns:a16="http://schemas.microsoft.com/office/drawing/2014/main" id="{07A93E7A-2C22-A714-B557-B11DB6DC9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" name="Line 62">
                <a:extLst>
                  <a:ext uri="{FF2B5EF4-FFF2-40B4-BE49-F238E27FC236}">
                    <a16:creationId xmlns:a16="http://schemas.microsoft.com/office/drawing/2014/main" id="{2F80FC5F-06B0-FB29-0895-C3210616E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" name="Line 63">
                <a:extLst>
                  <a:ext uri="{FF2B5EF4-FFF2-40B4-BE49-F238E27FC236}">
                    <a16:creationId xmlns:a16="http://schemas.microsoft.com/office/drawing/2014/main" id="{80C8739A-B1DF-6C56-041F-178CAAFA44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" name="Line 64">
                <a:extLst>
                  <a:ext uri="{FF2B5EF4-FFF2-40B4-BE49-F238E27FC236}">
                    <a16:creationId xmlns:a16="http://schemas.microsoft.com/office/drawing/2014/main" id="{9EF73554-AAD0-799B-9B5D-9D45D8373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73" name="Oval 121">
              <a:extLst>
                <a:ext uri="{FF2B5EF4-FFF2-40B4-BE49-F238E27FC236}">
                  <a16:creationId xmlns:a16="http://schemas.microsoft.com/office/drawing/2014/main" id="{FF1ADAD6-5867-EE55-81D1-FBB3CD0F3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74" name="Oval 122">
              <a:extLst>
                <a:ext uri="{FF2B5EF4-FFF2-40B4-BE49-F238E27FC236}">
                  <a16:creationId xmlns:a16="http://schemas.microsoft.com/office/drawing/2014/main" id="{4A9D7A9A-C386-9386-FE55-38F022AE2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59" name="Group 111">
            <a:extLst>
              <a:ext uri="{FF2B5EF4-FFF2-40B4-BE49-F238E27FC236}">
                <a16:creationId xmlns:a16="http://schemas.microsoft.com/office/drawing/2014/main" id="{C6FB0D83-2D0C-667C-EBF1-39242B28EAE9}"/>
              </a:ext>
            </a:extLst>
          </p:cNvPr>
          <p:cNvGrpSpPr>
            <a:grpSpLocks/>
          </p:cNvGrpSpPr>
          <p:nvPr/>
        </p:nvGrpSpPr>
        <p:grpSpPr bwMode="auto">
          <a:xfrm>
            <a:off x="836613" y="4775200"/>
            <a:ext cx="955675" cy="1004888"/>
            <a:chOff x="5092700" y="3532188"/>
            <a:chExt cx="1341438" cy="1227137"/>
          </a:xfrm>
        </p:grpSpPr>
        <p:grpSp>
          <p:nvGrpSpPr>
            <p:cNvPr id="6737" name="Group 112">
              <a:extLst>
                <a:ext uri="{FF2B5EF4-FFF2-40B4-BE49-F238E27FC236}">
                  <a16:creationId xmlns:a16="http://schemas.microsoft.com/office/drawing/2014/main" id="{2E960C22-54A2-596A-0B93-FD4C122760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740" name="Group 59">
                <a:extLst>
                  <a:ext uri="{FF2B5EF4-FFF2-40B4-BE49-F238E27FC236}">
                    <a16:creationId xmlns:a16="http://schemas.microsoft.com/office/drawing/2014/main" id="{CA0B5CA2-8DE9-1A0D-F44E-FB6C281BF7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746" name="AutoShape 32">
                  <a:extLst>
                    <a:ext uri="{FF2B5EF4-FFF2-40B4-BE49-F238E27FC236}">
                      <a16:creationId xmlns:a16="http://schemas.microsoft.com/office/drawing/2014/main" id="{53A4DFC7-796D-0B9E-B04D-B365B5DE1FCC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47" name="Freeform 33">
                  <a:extLst>
                    <a:ext uri="{FF2B5EF4-FFF2-40B4-BE49-F238E27FC236}">
                      <a16:creationId xmlns:a16="http://schemas.microsoft.com/office/drawing/2014/main" id="{623F69CC-C626-746C-DC1C-4ADF2A37CB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48" name="Freeform 34">
                  <a:extLst>
                    <a:ext uri="{FF2B5EF4-FFF2-40B4-BE49-F238E27FC236}">
                      <a16:creationId xmlns:a16="http://schemas.microsoft.com/office/drawing/2014/main" id="{62FF4827-1CE9-3280-03CB-E21807112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49" name="Freeform 35">
                  <a:extLst>
                    <a:ext uri="{FF2B5EF4-FFF2-40B4-BE49-F238E27FC236}">
                      <a16:creationId xmlns:a16="http://schemas.microsoft.com/office/drawing/2014/main" id="{3EF10651-03AF-2D88-4088-5C4AB3C8DC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0" name="Freeform 36">
                  <a:extLst>
                    <a:ext uri="{FF2B5EF4-FFF2-40B4-BE49-F238E27FC236}">
                      <a16:creationId xmlns:a16="http://schemas.microsoft.com/office/drawing/2014/main" id="{AA5001E4-2EAA-2813-C5EB-2C82D544F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1" name="Freeform 37">
                  <a:extLst>
                    <a:ext uri="{FF2B5EF4-FFF2-40B4-BE49-F238E27FC236}">
                      <a16:creationId xmlns:a16="http://schemas.microsoft.com/office/drawing/2014/main" id="{5B8B129C-7D39-8D09-D514-F825A6294F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2" name="Freeform 38">
                  <a:extLst>
                    <a:ext uri="{FF2B5EF4-FFF2-40B4-BE49-F238E27FC236}">
                      <a16:creationId xmlns:a16="http://schemas.microsoft.com/office/drawing/2014/main" id="{2C1576B2-B592-68FE-6B38-8EE31A3F6F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3" name="Freeform 39">
                  <a:extLst>
                    <a:ext uri="{FF2B5EF4-FFF2-40B4-BE49-F238E27FC236}">
                      <a16:creationId xmlns:a16="http://schemas.microsoft.com/office/drawing/2014/main" id="{726EF158-FEEA-8EEC-64DB-7B77A8C73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4" name="Freeform 40">
                  <a:extLst>
                    <a:ext uri="{FF2B5EF4-FFF2-40B4-BE49-F238E27FC236}">
                      <a16:creationId xmlns:a16="http://schemas.microsoft.com/office/drawing/2014/main" id="{44779D0A-A014-1BF4-B9FC-ED2477947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5" name="Freeform 41">
                  <a:extLst>
                    <a:ext uri="{FF2B5EF4-FFF2-40B4-BE49-F238E27FC236}">
                      <a16:creationId xmlns:a16="http://schemas.microsoft.com/office/drawing/2014/main" id="{24669395-9D23-6B03-69C4-26F616721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6" name="Freeform 42">
                  <a:extLst>
                    <a:ext uri="{FF2B5EF4-FFF2-40B4-BE49-F238E27FC236}">
                      <a16:creationId xmlns:a16="http://schemas.microsoft.com/office/drawing/2014/main" id="{DA35AB26-FA55-4AAE-52BA-FE34A8911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7" name="Freeform 43">
                  <a:extLst>
                    <a:ext uri="{FF2B5EF4-FFF2-40B4-BE49-F238E27FC236}">
                      <a16:creationId xmlns:a16="http://schemas.microsoft.com/office/drawing/2014/main" id="{28123990-DAB2-356F-6462-1AD0398EC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8" name="Freeform 44">
                  <a:extLst>
                    <a:ext uri="{FF2B5EF4-FFF2-40B4-BE49-F238E27FC236}">
                      <a16:creationId xmlns:a16="http://schemas.microsoft.com/office/drawing/2014/main" id="{4415A3F1-4EB5-D84C-2497-63A8DD882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59" name="Freeform 45">
                  <a:extLst>
                    <a:ext uri="{FF2B5EF4-FFF2-40B4-BE49-F238E27FC236}">
                      <a16:creationId xmlns:a16="http://schemas.microsoft.com/office/drawing/2014/main" id="{086849BB-E842-5ADD-87DE-2B01AD3E4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0" name="Freeform 46">
                  <a:extLst>
                    <a:ext uri="{FF2B5EF4-FFF2-40B4-BE49-F238E27FC236}">
                      <a16:creationId xmlns:a16="http://schemas.microsoft.com/office/drawing/2014/main" id="{4D98922C-F068-AC0B-8DBB-99F6553F6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1" name="Freeform 47">
                  <a:extLst>
                    <a:ext uri="{FF2B5EF4-FFF2-40B4-BE49-F238E27FC236}">
                      <a16:creationId xmlns:a16="http://schemas.microsoft.com/office/drawing/2014/main" id="{142E35FC-CF30-6CE1-660B-BF46C4FBB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2" name="Freeform 48">
                  <a:extLst>
                    <a:ext uri="{FF2B5EF4-FFF2-40B4-BE49-F238E27FC236}">
                      <a16:creationId xmlns:a16="http://schemas.microsoft.com/office/drawing/2014/main" id="{07AA14E2-CA53-6219-A078-AFA5C8172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3" name="Freeform 49">
                  <a:extLst>
                    <a:ext uri="{FF2B5EF4-FFF2-40B4-BE49-F238E27FC236}">
                      <a16:creationId xmlns:a16="http://schemas.microsoft.com/office/drawing/2014/main" id="{DB79C358-8E1B-A329-D7A7-B5B969546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4" name="Freeform 50">
                  <a:extLst>
                    <a:ext uri="{FF2B5EF4-FFF2-40B4-BE49-F238E27FC236}">
                      <a16:creationId xmlns:a16="http://schemas.microsoft.com/office/drawing/2014/main" id="{745E4C6E-B5F9-9253-33CB-FAAAB01D26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5" name="Line 51">
                  <a:extLst>
                    <a:ext uri="{FF2B5EF4-FFF2-40B4-BE49-F238E27FC236}">
                      <a16:creationId xmlns:a16="http://schemas.microsoft.com/office/drawing/2014/main" id="{F15043E0-D171-A2A1-169D-76575E1928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6" name="Freeform 52">
                  <a:extLst>
                    <a:ext uri="{FF2B5EF4-FFF2-40B4-BE49-F238E27FC236}">
                      <a16:creationId xmlns:a16="http://schemas.microsoft.com/office/drawing/2014/main" id="{6A65C233-84A2-98A5-D264-7257C6257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7" name="Freeform 53">
                  <a:extLst>
                    <a:ext uri="{FF2B5EF4-FFF2-40B4-BE49-F238E27FC236}">
                      <a16:creationId xmlns:a16="http://schemas.microsoft.com/office/drawing/2014/main" id="{A11A6021-E895-D5CA-3AED-B9F8FD4AB0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8" name="Freeform 54">
                  <a:extLst>
                    <a:ext uri="{FF2B5EF4-FFF2-40B4-BE49-F238E27FC236}">
                      <a16:creationId xmlns:a16="http://schemas.microsoft.com/office/drawing/2014/main" id="{D49BC305-58DB-0A4F-1DF3-AA40AF115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69" name="Freeform 55">
                  <a:extLst>
                    <a:ext uri="{FF2B5EF4-FFF2-40B4-BE49-F238E27FC236}">
                      <a16:creationId xmlns:a16="http://schemas.microsoft.com/office/drawing/2014/main" id="{122E8C2A-F84C-EBDA-4D56-C3F4CACE1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70" name="Freeform 56">
                  <a:extLst>
                    <a:ext uri="{FF2B5EF4-FFF2-40B4-BE49-F238E27FC236}">
                      <a16:creationId xmlns:a16="http://schemas.microsoft.com/office/drawing/2014/main" id="{DC6403B2-BF63-1B43-A4A9-E313EB37D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71" name="Freeform 57">
                  <a:extLst>
                    <a:ext uri="{FF2B5EF4-FFF2-40B4-BE49-F238E27FC236}">
                      <a16:creationId xmlns:a16="http://schemas.microsoft.com/office/drawing/2014/main" id="{BEAC779B-6B62-E41A-A148-CE13891789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41" name="Line 60">
                <a:extLst>
                  <a:ext uri="{FF2B5EF4-FFF2-40B4-BE49-F238E27FC236}">
                    <a16:creationId xmlns:a16="http://schemas.microsoft.com/office/drawing/2014/main" id="{9AEE8FE3-5B1B-AF24-9799-312EA5D32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2" name="Line 61">
                <a:extLst>
                  <a:ext uri="{FF2B5EF4-FFF2-40B4-BE49-F238E27FC236}">
                    <a16:creationId xmlns:a16="http://schemas.microsoft.com/office/drawing/2014/main" id="{B425242A-E5BF-8A0E-8718-746531F80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3" name="Line 62">
                <a:extLst>
                  <a:ext uri="{FF2B5EF4-FFF2-40B4-BE49-F238E27FC236}">
                    <a16:creationId xmlns:a16="http://schemas.microsoft.com/office/drawing/2014/main" id="{5C2B01EB-F734-63B3-A9B8-81B1E4F0F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4" name="Line 63">
                <a:extLst>
                  <a:ext uri="{FF2B5EF4-FFF2-40B4-BE49-F238E27FC236}">
                    <a16:creationId xmlns:a16="http://schemas.microsoft.com/office/drawing/2014/main" id="{4DA2C5BC-1D96-6560-B3EE-4EF08156F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45" name="Line 64">
                <a:extLst>
                  <a:ext uri="{FF2B5EF4-FFF2-40B4-BE49-F238E27FC236}">
                    <a16:creationId xmlns:a16="http://schemas.microsoft.com/office/drawing/2014/main" id="{C2E643D6-D80D-F56B-692A-E98C25E28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38" name="Oval 121">
              <a:extLst>
                <a:ext uri="{FF2B5EF4-FFF2-40B4-BE49-F238E27FC236}">
                  <a16:creationId xmlns:a16="http://schemas.microsoft.com/office/drawing/2014/main" id="{1748F049-79F2-2FD5-D4CC-6E0E78B2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39" name="Oval 122">
              <a:extLst>
                <a:ext uri="{FF2B5EF4-FFF2-40B4-BE49-F238E27FC236}">
                  <a16:creationId xmlns:a16="http://schemas.microsoft.com/office/drawing/2014/main" id="{7461EE10-6633-9538-F38D-D478328A8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0" name="Group 111">
            <a:extLst>
              <a:ext uri="{FF2B5EF4-FFF2-40B4-BE49-F238E27FC236}">
                <a16:creationId xmlns:a16="http://schemas.microsoft.com/office/drawing/2014/main" id="{BF7B1692-A06E-9766-308B-57F40852E283}"/>
              </a:ext>
            </a:extLst>
          </p:cNvPr>
          <p:cNvGrpSpPr>
            <a:grpSpLocks/>
          </p:cNvGrpSpPr>
          <p:nvPr/>
        </p:nvGrpSpPr>
        <p:grpSpPr bwMode="auto">
          <a:xfrm>
            <a:off x="1992313" y="4919663"/>
            <a:ext cx="957262" cy="1004887"/>
            <a:chOff x="5092700" y="3532188"/>
            <a:chExt cx="1341438" cy="1227137"/>
          </a:xfrm>
        </p:grpSpPr>
        <p:grpSp>
          <p:nvGrpSpPr>
            <p:cNvPr id="6702" name="Group 112">
              <a:extLst>
                <a:ext uri="{FF2B5EF4-FFF2-40B4-BE49-F238E27FC236}">
                  <a16:creationId xmlns:a16="http://schemas.microsoft.com/office/drawing/2014/main" id="{934688F8-9CAF-9F6A-57FF-7C17150FD8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705" name="Group 59">
                <a:extLst>
                  <a:ext uri="{FF2B5EF4-FFF2-40B4-BE49-F238E27FC236}">
                    <a16:creationId xmlns:a16="http://schemas.microsoft.com/office/drawing/2014/main" id="{95213FFB-120A-D52B-7E73-29633B85FD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711" name="AutoShape 32">
                  <a:extLst>
                    <a:ext uri="{FF2B5EF4-FFF2-40B4-BE49-F238E27FC236}">
                      <a16:creationId xmlns:a16="http://schemas.microsoft.com/office/drawing/2014/main" id="{E6FEE4D8-A0C8-8754-A014-E3477D3341F3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2" name="Freeform 33">
                  <a:extLst>
                    <a:ext uri="{FF2B5EF4-FFF2-40B4-BE49-F238E27FC236}">
                      <a16:creationId xmlns:a16="http://schemas.microsoft.com/office/drawing/2014/main" id="{22D85CE1-40B3-04FE-92AE-ECF1389A4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3" name="Freeform 34">
                  <a:extLst>
                    <a:ext uri="{FF2B5EF4-FFF2-40B4-BE49-F238E27FC236}">
                      <a16:creationId xmlns:a16="http://schemas.microsoft.com/office/drawing/2014/main" id="{6583B51B-33C7-B78F-2D71-6FCB274D56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4" name="Freeform 35">
                  <a:extLst>
                    <a:ext uri="{FF2B5EF4-FFF2-40B4-BE49-F238E27FC236}">
                      <a16:creationId xmlns:a16="http://schemas.microsoft.com/office/drawing/2014/main" id="{E2906C65-9231-06A0-57F3-EC47CDBB45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5" name="Freeform 36">
                  <a:extLst>
                    <a:ext uri="{FF2B5EF4-FFF2-40B4-BE49-F238E27FC236}">
                      <a16:creationId xmlns:a16="http://schemas.microsoft.com/office/drawing/2014/main" id="{2E5693BF-506A-ACB8-2C34-0B907C59D1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6" name="Freeform 37">
                  <a:extLst>
                    <a:ext uri="{FF2B5EF4-FFF2-40B4-BE49-F238E27FC236}">
                      <a16:creationId xmlns:a16="http://schemas.microsoft.com/office/drawing/2014/main" id="{627D067F-0011-31E4-C970-D602641E4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7" name="Freeform 38">
                  <a:extLst>
                    <a:ext uri="{FF2B5EF4-FFF2-40B4-BE49-F238E27FC236}">
                      <a16:creationId xmlns:a16="http://schemas.microsoft.com/office/drawing/2014/main" id="{4048B1C4-120A-5EE3-9116-8B50BCDC4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8" name="Freeform 39">
                  <a:extLst>
                    <a:ext uri="{FF2B5EF4-FFF2-40B4-BE49-F238E27FC236}">
                      <a16:creationId xmlns:a16="http://schemas.microsoft.com/office/drawing/2014/main" id="{523A342E-CC7D-A4AD-B977-991CD9F50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19" name="Freeform 40">
                  <a:extLst>
                    <a:ext uri="{FF2B5EF4-FFF2-40B4-BE49-F238E27FC236}">
                      <a16:creationId xmlns:a16="http://schemas.microsoft.com/office/drawing/2014/main" id="{D27728F7-0944-3FD6-2AF8-8FA68CF62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0" name="Freeform 41">
                  <a:extLst>
                    <a:ext uri="{FF2B5EF4-FFF2-40B4-BE49-F238E27FC236}">
                      <a16:creationId xmlns:a16="http://schemas.microsoft.com/office/drawing/2014/main" id="{DF73F2BD-6A90-794B-5FBD-3AADF0C58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1" name="Freeform 42">
                  <a:extLst>
                    <a:ext uri="{FF2B5EF4-FFF2-40B4-BE49-F238E27FC236}">
                      <a16:creationId xmlns:a16="http://schemas.microsoft.com/office/drawing/2014/main" id="{AD57856F-58C2-04DC-BF86-DC5705C51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2" name="Freeform 43">
                  <a:extLst>
                    <a:ext uri="{FF2B5EF4-FFF2-40B4-BE49-F238E27FC236}">
                      <a16:creationId xmlns:a16="http://schemas.microsoft.com/office/drawing/2014/main" id="{A21EEB11-160F-8750-5D63-88346A57B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3" name="Freeform 44">
                  <a:extLst>
                    <a:ext uri="{FF2B5EF4-FFF2-40B4-BE49-F238E27FC236}">
                      <a16:creationId xmlns:a16="http://schemas.microsoft.com/office/drawing/2014/main" id="{CAF74EA9-AF05-804C-0065-0C184BBCF8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4" name="Freeform 45">
                  <a:extLst>
                    <a:ext uri="{FF2B5EF4-FFF2-40B4-BE49-F238E27FC236}">
                      <a16:creationId xmlns:a16="http://schemas.microsoft.com/office/drawing/2014/main" id="{379B6FCA-4713-8C48-8621-81F45CE45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5" name="Freeform 46">
                  <a:extLst>
                    <a:ext uri="{FF2B5EF4-FFF2-40B4-BE49-F238E27FC236}">
                      <a16:creationId xmlns:a16="http://schemas.microsoft.com/office/drawing/2014/main" id="{53C219ED-36A7-0D41-47E7-1D1C76D80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6" name="Freeform 47">
                  <a:extLst>
                    <a:ext uri="{FF2B5EF4-FFF2-40B4-BE49-F238E27FC236}">
                      <a16:creationId xmlns:a16="http://schemas.microsoft.com/office/drawing/2014/main" id="{20B37AAA-2E47-4568-BC3C-493987300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7" name="Freeform 48">
                  <a:extLst>
                    <a:ext uri="{FF2B5EF4-FFF2-40B4-BE49-F238E27FC236}">
                      <a16:creationId xmlns:a16="http://schemas.microsoft.com/office/drawing/2014/main" id="{15304693-81E5-E30E-F770-C88EE09E8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8" name="Freeform 49">
                  <a:extLst>
                    <a:ext uri="{FF2B5EF4-FFF2-40B4-BE49-F238E27FC236}">
                      <a16:creationId xmlns:a16="http://schemas.microsoft.com/office/drawing/2014/main" id="{0162211C-BF2C-6D38-9D70-F5EFB65E7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29" name="Freeform 50">
                  <a:extLst>
                    <a:ext uri="{FF2B5EF4-FFF2-40B4-BE49-F238E27FC236}">
                      <a16:creationId xmlns:a16="http://schemas.microsoft.com/office/drawing/2014/main" id="{AAB1AC8A-AB43-7A60-1728-CED192350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0" name="Line 51">
                  <a:extLst>
                    <a:ext uri="{FF2B5EF4-FFF2-40B4-BE49-F238E27FC236}">
                      <a16:creationId xmlns:a16="http://schemas.microsoft.com/office/drawing/2014/main" id="{9C68507A-4DFB-E24B-D4CF-510E3F6DBB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1" name="Freeform 52">
                  <a:extLst>
                    <a:ext uri="{FF2B5EF4-FFF2-40B4-BE49-F238E27FC236}">
                      <a16:creationId xmlns:a16="http://schemas.microsoft.com/office/drawing/2014/main" id="{B6F3305F-5300-C19D-02CA-FD141CAD2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2" name="Freeform 53">
                  <a:extLst>
                    <a:ext uri="{FF2B5EF4-FFF2-40B4-BE49-F238E27FC236}">
                      <a16:creationId xmlns:a16="http://schemas.microsoft.com/office/drawing/2014/main" id="{0317758D-9959-4D66-D488-419119703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3" name="Freeform 54">
                  <a:extLst>
                    <a:ext uri="{FF2B5EF4-FFF2-40B4-BE49-F238E27FC236}">
                      <a16:creationId xmlns:a16="http://schemas.microsoft.com/office/drawing/2014/main" id="{DF7EDC66-211B-9D75-4BAB-0DFDFA019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4" name="Freeform 55">
                  <a:extLst>
                    <a:ext uri="{FF2B5EF4-FFF2-40B4-BE49-F238E27FC236}">
                      <a16:creationId xmlns:a16="http://schemas.microsoft.com/office/drawing/2014/main" id="{0A00F746-7093-7783-D41A-917A2CAF1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5" name="Freeform 56">
                  <a:extLst>
                    <a:ext uri="{FF2B5EF4-FFF2-40B4-BE49-F238E27FC236}">
                      <a16:creationId xmlns:a16="http://schemas.microsoft.com/office/drawing/2014/main" id="{1EF5E5A9-088F-E90A-F04F-7D0429958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36" name="Freeform 57">
                  <a:extLst>
                    <a:ext uri="{FF2B5EF4-FFF2-40B4-BE49-F238E27FC236}">
                      <a16:creationId xmlns:a16="http://schemas.microsoft.com/office/drawing/2014/main" id="{03B77258-E99B-B995-0B71-5909C1705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06" name="Line 60">
                <a:extLst>
                  <a:ext uri="{FF2B5EF4-FFF2-40B4-BE49-F238E27FC236}">
                    <a16:creationId xmlns:a16="http://schemas.microsoft.com/office/drawing/2014/main" id="{8A87D716-5A59-9361-9041-B1D36EAD51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7" name="Line 61">
                <a:extLst>
                  <a:ext uri="{FF2B5EF4-FFF2-40B4-BE49-F238E27FC236}">
                    <a16:creationId xmlns:a16="http://schemas.microsoft.com/office/drawing/2014/main" id="{7C7EEB4E-EB0B-2BB4-36CE-29143E952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8" name="Line 62">
                <a:extLst>
                  <a:ext uri="{FF2B5EF4-FFF2-40B4-BE49-F238E27FC236}">
                    <a16:creationId xmlns:a16="http://schemas.microsoft.com/office/drawing/2014/main" id="{A43F12FA-5EE8-411C-464E-8EC5E0521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09" name="Line 63">
                <a:extLst>
                  <a:ext uri="{FF2B5EF4-FFF2-40B4-BE49-F238E27FC236}">
                    <a16:creationId xmlns:a16="http://schemas.microsoft.com/office/drawing/2014/main" id="{CD7F8B32-DC63-D026-ADC2-AA64E59C8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10" name="Line 64">
                <a:extLst>
                  <a:ext uri="{FF2B5EF4-FFF2-40B4-BE49-F238E27FC236}">
                    <a16:creationId xmlns:a16="http://schemas.microsoft.com/office/drawing/2014/main" id="{FC521276-14AC-A387-BC61-0DEF418684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03" name="Oval 121">
              <a:extLst>
                <a:ext uri="{FF2B5EF4-FFF2-40B4-BE49-F238E27FC236}">
                  <a16:creationId xmlns:a16="http://schemas.microsoft.com/office/drawing/2014/main" id="{B4301AF2-E32E-1488-2646-378DBD56E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04" name="Oval 122">
              <a:extLst>
                <a:ext uri="{FF2B5EF4-FFF2-40B4-BE49-F238E27FC236}">
                  <a16:creationId xmlns:a16="http://schemas.microsoft.com/office/drawing/2014/main" id="{8CD3588F-C6B8-DCD0-94CE-238E90B0E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1" name="Group 111">
            <a:extLst>
              <a:ext uri="{FF2B5EF4-FFF2-40B4-BE49-F238E27FC236}">
                <a16:creationId xmlns:a16="http://schemas.microsoft.com/office/drawing/2014/main" id="{E6F11347-53F0-976D-4027-F3A77153DF4E}"/>
              </a:ext>
            </a:extLst>
          </p:cNvPr>
          <p:cNvGrpSpPr>
            <a:grpSpLocks/>
          </p:cNvGrpSpPr>
          <p:nvPr/>
        </p:nvGrpSpPr>
        <p:grpSpPr bwMode="auto">
          <a:xfrm>
            <a:off x="1195388" y="5394325"/>
            <a:ext cx="955675" cy="1004888"/>
            <a:chOff x="5092700" y="3532188"/>
            <a:chExt cx="1341438" cy="1227137"/>
          </a:xfrm>
        </p:grpSpPr>
        <p:grpSp>
          <p:nvGrpSpPr>
            <p:cNvPr id="6667" name="Group 112">
              <a:extLst>
                <a:ext uri="{FF2B5EF4-FFF2-40B4-BE49-F238E27FC236}">
                  <a16:creationId xmlns:a16="http://schemas.microsoft.com/office/drawing/2014/main" id="{C4A6B621-72C0-607B-F90C-933CD75AB7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670" name="Group 59">
                <a:extLst>
                  <a:ext uri="{FF2B5EF4-FFF2-40B4-BE49-F238E27FC236}">
                    <a16:creationId xmlns:a16="http://schemas.microsoft.com/office/drawing/2014/main" id="{04A26FBD-0BA9-D5E2-C652-1DD412539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676" name="AutoShape 32">
                  <a:extLst>
                    <a:ext uri="{FF2B5EF4-FFF2-40B4-BE49-F238E27FC236}">
                      <a16:creationId xmlns:a16="http://schemas.microsoft.com/office/drawing/2014/main" id="{9053999E-F3EA-FAA1-B418-727B197FD903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77" name="Freeform 33">
                  <a:extLst>
                    <a:ext uri="{FF2B5EF4-FFF2-40B4-BE49-F238E27FC236}">
                      <a16:creationId xmlns:a16="http://schemas.microsoft.com/office/drawing/2014/main" id="{F6C20B9F-600B-AD2F-18EF-177CF9FA6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78" name="Freeform 34">
                  <a:extLst>
                    <a:ext uri="{FF2B5EF4-FFF2-40B4-BE49-F238E27FC236}">
                      <a16:creationId xmlns:a16="http://schemas.microsoft.com/office/drawing/2014/main" id="{A6A3322C-A8C7-B11C-7753-3ECD576F8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79" name="Freeform 35">
                  <a:extLst>
                    <a:ext uri="{FF2B5EF4-FFF2-40B4-BE49-F238E27FC236}">
                      <a16:creationId xmlns:a16="http://schemas.microsoft.com/office/drawing/2014/main" id="{4D03351D-04C2-51A2-47E2-D97395B6CA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0" name="Freeform 36">
                  <a:extLst>
                    <a:ext uri="{FF2B5EF4-FFF2-40B4-BE49-F238E27FC236}">
                      <a16:creationId xmlns:a16="http://schemas.microsoft.com/office/drawing/2014/main" id="{73D72740-6310-6853-26A3-9EF422A25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1" name="Freeform 37">
                  <a:extLst>
                    <a:ext uri="{FF2B5EF4-FFF2-40B4-BE49-F238E27FC236}">
                      <a16:creationId xmlns:a16="http://schemas.microsoft.com/office/drawing/2014/main" id="{7BA12902-D1A8-7E9A-23B3-193B4C118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2" name="Freeform 38">
                  <a:extLst>
                    <a:ext uri="{FF2B5EF4-FFF2-40B4-BE49-F238E27FC236}">
                      <a16:creationId xmlns:a16="http://schemas.microsoft.com/office/drawing/2014/main" id="{A4FE090A-15D7-464F-7C09-22F888183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3" name="Freeform 39">
                  <a:extLst>
                    <a:ext uri="{FF2B5EF4-FFF2-40B4-BE49-F238E27FC236}">
                      <a16:creationId xmlns:a16="http://schemas.microsoft.com/office/drawing/2014/main" id="{7AF858BC-A704-ACC0-5771-17031E4C5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4" name="Freeform 40">
                  <a:extLst>
                    <a:ext uri="{FF2B5EF4-FFF2-40B4-BE49-F238E27FC236}">
                      <a16:creationId xmlns:a16="http://schemas.microsoft.com/office/drawing/2014/main" id="{DB8492FB-8E99-2AF7-FB90-4B6341045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5" name="Freeform 41">
                  <a:extLst>
                    <a:ext uri="{FF2B5EF4-FFF2-40B4-BE49-F238E27FC236}">
                      <a16:creationId xmlns:a16="http://schemas.microsoft.com/office/drawing/2014/main" id="{514FE9C1-30F1-9A20-41C5-3BB05A9A1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6" name="Freeform 42">
                  <a:extLst>
                    <a:ext uri="{FF2B5EF4-FFF2-40B4-BE49-F238E27FC236}">
                      <a16:creationId xmlns:a16="http://schemas.microsoft.com/office/drawing/2014/main" id="{770679C7-78E6-9369-2146-F5DF715E9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7" name="Freeform 43">
                  <a:extLst>
                    <a:ext uri="{FF2B5EF4-FFF2-40B4-BE49-F238E27FC236}">
                      <a16:creationId xmlns:a16="http://schemas.microsoft.com/office/drawing/2014/main" id="{B6CD1DB4-2309-02A8-DEFC-4A4A66F50E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8" name="Freeform 44">
                  <a:extLst>
                    <a:ext uri="{FF2B5EF4-FFF2-40B4-BE49-F238E27FC236}">
                      <a16:creationId xmlns:a16="http://schemas.microsoft.com/office/drawing/2014/main" id="{B676C7F7-8182-B3F7-EABD-5E91484BB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89" name="Freeform 45">
                  <a:extLst>
                    <a:ext uri="{FF2B5EF4-FFF2-40B4-BE49-F238E27FC236}">
                      <a16:creationId xmlns:a16="http://schemas.microsoft.com/office/drawing/2014/main" id="{FB7ECB31-B40B-D248-E61A-D6EB835FAC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0" name="Freeform 46">
                  <a:extLst>
                    <a:ext uri="{FF2B5EF4-FFF2-40B4-BE49-F238E27FC236}">
                      <a16:creationId xmlns:a16="http://schemas.microsoft.com/office/drawing/2014/main" id="{6E6F9CA5-5FF8-71CE-C41B-8A00A1B88F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1" name="Freeform 47">
                  <a:extLst>
                    <a:ext uri="{FF2B5EF4-FFF2-40B4-BE49-F238E27FC236}">
                      <a16:creationId xmlns:a16="http://schemas.microsoft.com/office/drawing/2014/main" id="{CB9433C9-7192-276C-82E0-7DEF4C0725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2" name="Freeform 48">
                  <a:extLst>
                    <a:ext uri="{FF2B5EF4-FFF2-40B4-BE49-F238E27FC236}">
                      <a16:creationId xmlns:a16="http://schemas.microsoft.com/office/drawing/2014/main" id="{B9D92510-292F-54CD-8C2E-5D6471F11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3" name="Freeform 49">
                  <a:extLst>
                    <a:ext uri="{FF2B5EF4-FFF2-40B4-BE49-F238E27FC236}">
                      <a16:creationId xmlns:a16="http://schemas.microsoft.com/office/drawing/2014/main" id="{BAA7D3B9-CE24-7B4E-2586-1441137C9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4" name="Freeform 50">
                  <a:extLst>
                    <a:ext uri="{FF2B5EF4-FFF2-40B4-BE49-F238E27FC236}">
                      <a16:creationId xmlns:a16="http://schemas.microsoft.com/office/drawing/2014/main" id="{84A5E23A-D920-2D0A-019A-BBA6DAC68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5" name="Line 51">
                  <a:extLst>
                    <a:ext uri="{FF2B5EF4-FFF2-40B4-BE49-F238E27FC236}">
                      <a16:creationId xmlns:a16="http://schemas.microsoft.com/office/drawing/2014/main" id="{412B4A25-BA18-BE94-D5D6-46F96394F9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6" name="Freeform 52">
                  <a:extLst>
                    <a:ext uri="{FF2B5EF4-FFF2-40B4-BE49-F238E27FC236}">
                      <a16:creationId xmlns:a16="http://schemas.microsoft.com/office/drawing/2014/main" id="{8D1AA6EE-6386-8037-DAE3-0989CD044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7" name="Freeform 53">
                  <a:extLst>
                    <a:ext uri="{FF2B5EF4-FFF2-40B4-BE49-F238E27FC236}">
                      <a16:creationId xmlns:a16="http://schemas.microsoft.com/office/drawing/2014/main" id="{1ED55D2F-CC25-67CA-7671-DCF80AC7A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8" name="Freeform 54">
                  <a:extLst>
                    <a:ext uri="{FF2B5EF4-FFF2-40B4-BE49-F238E27FC236}">
                      <a16:creationId xmlns:a16="http://schemas.microsoft.com/office/drawing/2014/main" id="{1D985C64-DB31-E01B-2869-B88E4A439A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99" name="Freeform 55">
                  <a:extLst>
                    <a:ext uri="{FF2B5EF4-FFF2-40B4-BE49-F238E27FC236}">
                      <a16:creationId xmlns:a16="http://schemas.microsoft.com/office/drawing/2014/main" id="{D666899D-1865-38D9-46A2-B359EC8FD1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00" name="Freeform 56">
                  <a:extLst>
                    <a:ext uri="{FF2B5EF4-FFF2-40B4-BE49-F238E27FC236}">
                      <a16:creationId xmlns:a16="http://schemas.microsoft.com/office/drawing/2014/main" id="{A91712C8-71CD-E24D-E70D-4CFC0247D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01" name="Freeform 57">
                  <a:extLst>
                    <a:ext uri="{FF2B5EF4-FFF2-40B4-BE49-F238E27FC236}">
                      <a16:creationId xmlns:a16="http://schemas.microsoft.com/office/drawing/2014/main" id="{0069A066-C600-0EEE-8230-57E5D8DFFD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71" name="Line 60">
                <a:extLst>
                  <a:ext uri="{FF2B5EF4-FFF2-40B4-BE49-F238E27FC236}">
                    <a16:creationId xmlns:a16="http://schemas.microsoft.com/office/drawing/2014/main" id="{B84C6D13-86CB-6201-4A31-42462DA4C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2" name="Line 61">
                <a:extLst>
                  <a:ext uri="{FF2B5EF4-FFF2-40B4-BE49-F238E27FC236}">
                    <a16:creationId xmlns:a16="http://schemas.microsoft.com/office/drawing/2014/main" id="{75ECDD74-06D5-1A25-2AD6-B332EFF8C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3" name="Line 62">
                <a:extLst>
                  <a:ext uri="{FF2B5EF4-FFF2-40B4-BE49-F238E27FC236}">
                    <a16:creationId xmlns:a16="http://schemas.microsoft.com/office/drawing/2014/main" id="{AE078B60-99B4-5092-BC66-BAAB71DC4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4" name="Line 63">
                <a:extLst>
                  <a:ext uri="{FF2B5EF4-FFF2-40B4-BE49-F238E27FC236}">
                    <a16:creationId xmlns:a16="http://schemas.microsoft.com/office/drawing/2014/main" id="{FFD3F6C2-10C9-67D8-328C-B15D32EBB2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75" name="Line 64">
                <a:extLst>
                  <a:ext uri="{FF2B5EF4-FFF2-40B4-BE49-F238E27FC236}">
                    <a16:creationId xmlns:a16="http://schemas.microsoft.com/office/drawing/2014/main" id="{9C41F32C-F51F-FC1B-2767-1D6C62E47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68" name="Oval 121">
              <a:extLst>
                <a:ext uri="{FF2B5EF4-FFF2-40B4-BE49-F238E27FC236}">
                  <a16:creationId xmlns:a16="http://schemas.microsoft.com/office/drawing/2014/main" id="{5911CDC7-2FB2-6E60-FECE-132ED0DAD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669" name="Oval 122">
              <a:extLst>
                <a:ext uri="{FF2B5EF4-FFF2-40B4-BE49-F238E27FC236}">
                  <a16:creationId xmlns:a16="http://schemas.microsoft.com/office/drawing/2014/main" id="{4492EE91-9BAD-3027-267C-9D638614E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2" name="Group 111">
            <a:extLst>
              <a:ext uri="{FF2B5EF4-FFF2-40B4-BE49-F238E27FC236}">
                <a16:creationId xmlns:a16="http://schemas.microsoft.com/office/drawing/2014/main" id="{5AFBA446-3945-E1D7-6878-DAA8F332C5F5}"/>
              </a:ext>
            </a:extLst>
          </p:cNvPr>
          <p:cNvGrpSpPr>
            <a:grpSpLocks/>
          </p:cNvGrpSpPr>
          <p:nvPr/>
        </p:nvGrpSpPr>
        <p:grpSpPr bwMode="auto">
          <a:xfrm>
            <a:off x="1992313" y="5681663"/>
            <a:ext cx="957262" cy="1004887"/>
            <a:chOff x="5092700" y="3532188"/>
            <a:chExt cx="1341438" cy="1227137"/>
          </a:xfrm>
        </p:grpSpPr>
        <p:grpSp>
          <p:nvGrpSpPr>
            <p:cNvPr id="6632" name="Group 112">
              <a:extLst>
                <a:ext uri="{FF2B5EF4-FFF2-40B4-BE49-F238E27FC236}">
                  <a16:creationId xmlns:a16="http://schemas.microsoft.com/office/drawing/2014/main" id="{79B22776-0688-C646-BBF9-41BD7B2612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635" name="Group 59">
                <a:extLst>
                  <a:ext uri="{FF2B5EF4-FFF2-40B4-BE49-F238E27FC236}">
                    <a16:creationId xmlns:a16="http://schemas.microsoft.com/office/drawing/2014/main" id="{035AF741-5118-AA1E-8049-DBB962049F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641" name="AutoShape 32">
                  <a:extLst>
                    <a:ext uri="{FF2B5EF4-FFF2-40B4-BE49-F238E27FC236}">
                      <a16:creationId xmlns:a16="http://schemas.microsoft.com/office/drawing/2014/main" id="{235620EA-87A6-C6F3-6BBA-16CC4A619C94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2" name="Freeform 33">
                  <a:extLst>
                    <a:ext uri="{FF2B5EF4-FFF2-40B4-BE49-F238E27FC236}">
                      <a16:creationId xmlns:a16="http://schemas.microsoft.com/office/drawing/2014/main" id="{BF8680F6-D375-632C-8EEC-EEA6E4E26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3" name="Freeform 34">
                  <a:extLst>
                    <a:ext uri="{FF2B5EF4-FFF2-40B4-BE49-F238E27FC236}">
                      <a16:creationId xmlns:a16="http://schemas.microsoft.com/office/drawing/2014/main" id="{02180DD9-7987-51CA-3D34-CDA4AFB9F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4" name="Freeform 35">
                  <a:extLst>
                    <a:ext uri="{FF2B5EF4-FFF2-40B4-BE49-F238E27FC236}">
                      <a16:creationId xmlns:a16="http://schemas.microsoft.com/office/drawing/2014/main" id="{9C81B157-373D-D242-8142-67B57232F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5" name="Freeform 36">
                  <a:extLst>
                    <a:ext uri="{FF2B5EF4-FFF2-40B4-BE49-F238E27FC236}">
                      <a16:creationId xmlns:a16="http://schemas.microsoft.com/office/drawing/2014/main" id="{E8005949-F844-C8C4-B66D-A140FDA14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6" name="Freeform 37">
                  <a:extLst>
                    <a:ext uri="{FF2B5EF4-FFF2-40B4-BE49-F238E27FC236}">
                      <a16:creationId xmlns:a16="http://schemas.microsoft.com/office/drawing/2014/main" id="{AE9D9BD6-AB4F-69BE-03E1-8A4B14D0B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7" name="Freeform 38">
                  <a:extLst>
                    <a:ext uri="{FF2B5EF4-FFF2-40B4-BE49-F238E27FC236}">
                      <a16:creationId xmlns:a16="http://schemas.microsoft.com/office/drawing/2014/main" id="{41E58F14-AB9D-2AEF-9B29-8EDF0EA26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8" name="Freeform 39">
                  <a:extLst>
                    <a:ext uri="{FF2B5EF4-FFF2-40B4-BE49-F238E27FC236}">
                      <a16:creationId xmlns:a16="http://schemas.microsoft.com/office/drawing/2014/main" id="{1B0BD38F-1D8B-A1B6-6C71-703CB2E8E5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49" name="Freeform 40">
                  <a:extLst>
                    <a:ext uri="{FF2B5EF4-FFF2-40B4-BE49-F238E27FC236}">
                      <a16:creationId xmlns:a16="http://schemas.microsoft.com/office/drawing/2014/main" id="{CDBD20EA-0112-CA20-EA8F-39B7917E9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0" name="Freeform 41">
                  <a:extLst>
                    <a:ext uri="{FF2B5EF4-FFF2-40B4-BE49-F238E27FC236}">
                      <a16:creationId xmlns:a16="http://schemas.microsoft.com/office/drawing/2014/main" id="{103B6DEE-BA89-4DF3-E4D9-069A56E5B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1" name="Freeform 42">
                  <a:extLst>
                    <a:ext uri="{FF2B5EF4-FFF2-40B4-BE49-F238E27FC236}">
                      <a16:creationId xmlns:a16="http://schemas.microsoft.com/office/drawing/2014/main" id="{65FC368A-9512-50B0-BE55-00DEA547C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2" name="Freeform 43">
                  <a:extLst>
                    <a:ext uri="{FF2B5EF4-FFF2-40B4-BE49-F238E27FC236}">
                      <a16:creationId xmlns:a16="http://schemas.microsoft.com/office/drawing/2014/main" id="{E7E33D80-B318-F8E1-68EF-7E4EC2673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3" name="Freeform 44">
                  <a:extLst>
                    <a:ext uri="{FF2B5EF4-FFF2-40B4-BE49-F238E27FC236}">
                      <a16:creationId xmlns:a16="http://schemas.microsoft.com/office/drawing/2014/main" id="{B6D48A0E-7342-08F3-F97B-E1478827C6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4" name="Freeform 45">
                  <a:extLst>
                    <a:ext uri="{FF2B5EF4-FFF2-40B4-BE49-F238E27FC236}">
                      <a16:creationId xmlns:a16="http://schemas.microsoft.com/office/drawing/2014/main" id="{D5DF45D7-00A2-F903-4CB7-B56E457A0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5" name="Freeform 46">
                  <a:extLst>
                    <a:ext uri="{FF2B5EF4-FFF2-40B4-BE49-F238E27FC236}">
                      <a16:creationId xmlns:a16="http://schemas.microsoft.com/office/drawing/2014/main" id="{104F37AE-8A59-6FFE-51A5-4FF4916C2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6" name="Freeform 47">
                  <a:extLst>
                    <a:ext uri="{FF2B5EF4-FFF2-40B4-BE49-F238E27FC236}">
                      <a16:creationId xmlns:a16="http://schemas.microsoft.com/office/drawing/2014/main" id="{7C6B225B-3CCD-853F-FF4E-2D777108A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7" name="Freeform 48">
                  <a:extLst>
                    <a:ext uri="{FF2B5EF4-FFF2-40B4-BE49-F238E27FC236}">
                      <a16:creationId xmlns:a16="http://schemas.microsoft.com/office/drawing/2014/main" id="{490C9C3A-9EBE-D3E3-2E01-016F009C5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8" name="Freeform 49">
                  <a:extLst>
                    <a:ext uri="{FF2B5EF4-FFF2-40B4-BE49-F238E27FC236}">
                      <a16:creationId xmlns:a16="http://schemas.microsoft.com/office/drawing/2014/main" id="{26D760F0-8A14-1284-10F4-FF64B17B6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59" name="Freeform 50">
                  <a:extLst>
                    <a:ext uri="{FF2B5EF4-FFF2-40B4-BE49-F238E27FC236}">
                      <a16:creationId xmlns:a16="http://schemas.microsoft.com/office/drawing/2014/main" id="{0096DD73-A6A8-DC9B-75AC-8CFBBD53C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0" name="Line 51">
                  <a:extLst>
                    <a:ext uri="{FF2B5EF4-FFF2-40B4-BE49-F238E27FC236}">
                      <a16:creationId xmlns:a16="http://schemas.microsoft.com/office/drawing/2014/main" id="{09EEA95F-B009-F569-B987-6D03385AF9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1" name="Freeform 52">
                  <a:extLst>
                    <a:ext uri="{FF2B5EF4-FFF2-40B4-BE49-F238E27FC236}">
                      <a16:creationId xmlns:a16="http://schemas.microsoft.com/office/drawing/2014/main" id="{9048B1A3-A833-F3AA-86E2-C53B2188D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2" name="Freeform 53">
                  <a:extLst>
                    <a:ext uri="{FF2B5EF4-FFF2-40B4-BE49-F238E27FC236}">
                      <a16:creationId xmlns:a16="http://schemas.microsoft.com/office/drawing/2014/main" id="{70BBEDEE-4342-9C16-E0AD-4D9772A6E8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3" name="Freeform 54">
                  <a:extLst>
                    <a:ext uri="{FF2B5EF4-FFF2-40B4-BE49-F238E27FC236}">
                      <a16:creationId xmlns:a16="http://schemas.microsoft.com/office/drawing/2014/main" id="{318CCA4B-371F-0963-0950-283B0DA58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4" name="Freeform 55">
                  <a:extLst>
                    <a:ext uri="{FF2B5EF4-FFF2-40B4-BE49-F238E27FC236}">
                      <a16:creationId xmlns:a16="http://schemas.microsoft.com/office/drawing/2014/main" id="{3DC67180-A1BB-48E5-6627-C3B93CDA8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5" name="Freeform 56">
                  <a:extLst>
                    <a:ext uri="{FF2B5EF4-FFF2-40B4-BE49-F238E27FC236}">
                      <a16:creationId xmlns:a16="http://schemas.microsoft.com/office/drawing/2014/main" id="{A4CD7570-1CE2-ACFE-C78D-2D272E8A3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66" name="Freeform 57">
                  <a:extLst>
                    <a:ext uri="{FF2B5EF4-FFF2-40B4-BE49-F238E27FC236}">
                      <a16:creationId xmlns:a16="http://schemas.microsoft.com/office/drawing/2014/main" id="{7C4F7D99-14C4-F44F-79F3-8BDB17677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36" name="Line 60">
                <a:extLst>
                  <a:ext uri="{FF2B5EF4-FFF2-40B4-BE49-F238E27FC236}">
                    <a16:creationId xmlns:a16="http://schemas.microsoft.com/office/drawing/2014/main" id="{58905DDC-6247-A247-400D-EE1CB69BA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7" name="Line 61">
                <a:extLst>
                  <a:ext uri="{FF2B5EF4-FFF2-40B4-BE49-F238E27FC236}">
                    <a16:creationId xmlns:a16="http://schemas.microsoft.com/office/drawing/2014/main" id="{6C240EE9-7F31-0FD7-9411-46361D7EA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8" name="Line 62">
                <a:extLst>
                  <a:ext uri="{FF2B5EF4-FFF2-40B4-BE49-F238E27FC236}">
                    <a16:creationId xmlns:a16="http://schemas.microsoft.com/office/drawing/2014/main" id="{8233ED97-0D98-4221-D106-BBF2087EF6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39" name="Line 63">
                <a:extLst>
                  <a:ext uri="{FF2B5EF4-FFF2-40B4-BE49-F238E27FC236}">
                    <a16:creationId xmlns:a16="http://schemas.microsoft.com/office/drawing/2014/main" id="{4AD110A0-28FF-33AC-07D0-25FB9DA5EB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40" name="Line 64">
                <a:extLst>
                  <a:ext uri="{FF2B5EF4-FFF2-40B4-BE49-F238E27FC236}">
                    <a16:creationId xmlns:a16="http://schemas.microsoft.com/office/drawing/2014/main" id="{18CDD660-9735-B58C-F4A2-E4FB13613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33" name="Oval 121">
              <a:extLst>
                <a:ext uri="{FF2B5EF4-FFF2-40B4-BE49-F238E27FC236}">
                  <a16:creationId xmlns:a16="http://schemas.microsoft.com/office/drawing/2014/main" id="{C0777466-53AA-79BD-12A1-9B8F2C10D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634" name="Oval 122">
              <a:extLst>
                <a:ext uri="{FF2B5EF4-FFF2-40B4-BE49-F238E27FC236}">
                  <a16:creationId xmlns:a16="http://schemas.microsoft.com/office/drawing/2014/main" id="{74CF38B3-3950-FC78-7D29-8F1B24EE8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3" name="Group 111">
            <a:extLst>
              <a:ext uri="{FF2B5EF4-FFF2-40B4-BE49-F238E27FC236}">
                <a16:creationId xmlns:a16="http://schemas.microsoft.com/office/drawing/2014/main" id="{5F11EC6C-A2EF-EDB8-D0F9-854362DBC383}"/>
              </a:ext>
            </a:extLst>
          </p:cNvPr>
          <p:cNvGrpSpPr>
            <a:grpSpLocks/>
          </p:cNvGrpSpPr>
          <p:nvPr/>
        </p:nvGrpSpPr>
        <p:grpSpPr bwMode="auto">
          <a:xfrm>
            <a:off x="2503488" y="4927600"/>
            <a:ext cx="957262" cy="1004888"/>
            <a:chOff x="5092700" y="3532188"/>
            <a:chExt cx="1341438" cy="1227137"/>
          </a:xfrm>
        </p:grpSpPr>
        <p:grpSp>
          <p:nvGrpSpPr>
            <p:cNvPr id="6597" name="Group 112">
              <a:extLst>
                <a:ext uri="{FF2B5EF4-FFF2-40B4-BE49-F238E27FC236}">
                  <a16:creationId xmlns:a16="http://schemas.microsoft.com/office/drawing/2014/main" id="{0EC85368-662A-4EBB-723D-9CDD5D36F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600" name="Group 59">
                <a:extLst>
                  <a:ext uri="{FF2B5EF4-FFF2-40B4-BE49-F238E27FC236}">
                    <a16:creationId xmlns:a16="http://schemas.microsoft.com/office/drawing/2014/main" id="{D61D9968-9794-4E4E-61EB-85381A3268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606" name="AutoShape 32">
                  <a:extLst>
                    <a:ext uri="{FF2B5EF4-FFF2-40B4-BE49-F238E27FC236}">
                      <a16:creationId xmlns:a16="http://schemas.microsoft.com/office/drawing/2014/main" id="{9F00FBBC-AA8F-0FBA-1CA8-98DB7F957960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07" name="Freeform 33">
                  <a:extLst>
                    <a:ext uri="{FF2B5EF4-FFF2-40B4-BE49-F238E27FC236}">
                      <a16:creationId xmlns:a16="http://schemas.microsoft.com/office/drawing/2014/main" id="{2BA5C2AE-4A88-F2F3-854A-ED382462C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08" name="Freeform 34">
                  <a:extLst>
                    <a:ext uri="{FF2B5EF4-FFF2-40B4-BE49-F238E27FC236}">
                      <a16:creationId xmlns:a16="http://schemas.microsoft.com/office/drawing/2014/main" id="{0AFBEA4C-3C3F-6D2A-F5C3-16FC67D78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09" name="Freeform 35">
                  <a:extLst>
                    <a:ext uri="{FF2B5EF4-FFF2-40B4-BE49-F238E27FC236}">
                      <a16:creationId xmlns:a16="http://schemas.microsoft.com/office/drawing/2014/main" id="{BB3BC0B5-EEB0-3300-25C8-D5E999480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0" name="Freeform 36">
                  <a:extLst>
                    <a:ext uri="{FF2B5EF4-FFF2-40B4-BE49-F238E27FC236}">
                      <a16:creationId xmlns:a16="http://schemas.microsoft.com/office/drawing/2014/main" id="{72BCC6CF-8E4B-C0A4-8AB9-61F6EA9E4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1" name="Freeform 37">
                  <a:extLst>
                    <a:ext uri="{FF2B5EF4-FFF2-40B4-BE49-F238E27FC236}">
                      <a16:creationId xmlns:a16="http://schemas.microsoft.com/office/drawing/2014/main" id="{83F22344-A1B2-F7D4-A12D-C3C016684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2" name="Freeform 38">
                  <a:extLst>
                    <a:ext uri="{FF2B5EF4-FFF2-40B4-BE49-F238E27FC236}">
                      <a16:creationId xmlns:a16="http://schemas.microsoft.com/office/drawing/2014/main" id="{0280490E-0B76-4257-BBD3-8E8F0C8E4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3" name="Freeform 39">
                  <a:extLst>
                    <a:ext uri="{FF2B5EF4-FFF2-40B4-BE49-F238E27FC236}">
                      <a16:creationId xmlns:a16="http://schemas.microsoft.com/office/drawing/2014/main" id="{72BDEF82-01E0-D96B-BF1D-392835034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4" name="Freeform 40">
                  <a:extLst>
                    <a:ext uri="{FF2B5EF4-FFF2-40B4-BE49-F238E27FC236}">
                      <a16:creationId xmlns:a16="http://schemas.microsoft.com/office/drawing/2014/main" id="{C6B2F105-A7C5-1D08-B4E8-316EB642F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5" name="Freeform 41">
                  <a:extLst>
                    <a:ext uri="{FF2B5EF4-FFF2-40B4-BE49-F238E27FC236}">
                      <a16:creationId xmlns:a16="http://schemas.microsoft.com/office/drawing/2014/main" id="{B616AE0C-C05C-6EF4-AB82-E72BDE4BCA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6" name="Freeform 42">
                  <a:extLst>
                    <a:ext uri="{FF2B5EF4-FFF2-40B4-BE49-F238E27FC236}">
                      <a16:creationId xmlns:a16="http://schemas.microsoft.com/office/drawing/2014/main" id="{F3796B76-34A2-0E11-BE44-25315196C1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7" name="Freeform 43">
                  <a:extLst>
                    <a:ext uri="{FF2B5EF4-FFF2-40B4-BE49-F238E27FC236}">
                      <a16:creationId xmlns:a16="http://schemas.microsoft.com/office/drawing/2014/main" id="{4A755EBF-FF56-6AE5-3C2F-6BEE2EFCC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8" name="Freeform 44">
                  <a:extLst>
                    <a:ext uri="{FF2B5EF4-FFF2-40B4-BE49-F238E27FC236}">
                      <a16:creationId xmlns:a16="http://schemas.microsoft.com/office/drawing/2014/main" id="{84D35424-96F0-AE98-BAC0-C8C523F68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19" name="Freeform 45">
                  <a:extLst>
                    <a:ext uri="{FF2B5EF4-FFF2-40B4-BE49-F238E27FC236}">
                      <a16:creationId xmlns:a16="http://schemas.microsoft.com/office/drawing/2014/main" id="{6FBA764F-6261-6F19-E72D-A6CC60CB1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0" name="Freeform 46">
                  <a:extLst>
                    <a:ext uri="{FF2B5EF4-FFF2-40B4-BE49-F238E27FC236}">
                      <a16:creationId xmlns:a16="http://schemas.microsoft.com/office/drawing/2014/main" id="{F68A0C7A-75CC-BDDB-CA92-DADEE375A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1" name="Freeform 47">
                  <a:extLst>
                    <a:ext uri="{FF2B5EF4-FFF2-40B4-BE49-F238E27FC236}">
                      <a16:creationId xmlns:a16="http://schemas.microsoft.com/office/drawing/2014/main" id="{F9B4CD8D-D4EA-A753-0C9F-218EFF1CD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2" name="Freeform 48">
                  <a:extLst>
                    <a:ext uri="{FF2B5EF4-FFF2-40B4-BE49-F238E27FC236}">
                      <a16:creationId xmlns:a16="http://schemas.microsoft.com/office/drawing/2014/main" id="{E196F945-C9E3-1D20-65E1-B1FD8AF45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3" name="Freeform 49">
                  <a:extLst>
                    <a:ext uri="{FF2B5EF4-FFF2-40B4-BE49-F238E27FC236}">
                      <a16:creationId xmlns:a16="http://schemas.microsoft.com/office/drawing/2014/main" id="{8A78D23F-C305-BBF2-BE75-A6C9716949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4" name="Freeform 50">
                  <a:extLst>
                    <a:ext uri="{FF2B5EF4-FFF2-40B4-BE49-F238E27FC236}">
                      <a16:creationId xmlns:a16="http://schemas.microsoft.com/office/drawing/2014/main" id="{6A540787-4748-6D0D-8202-6F31AD4DF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5" name="Line 51">
                  <a:extLst>
                    <a:ext uri="{FF2B5EF4-FFF2-40B4-BE49-F238E27FC236}">
                      <a16:creationId xmlns:a16="http://schemas.microsoft.com/office/drawing/2014/main" id="{256BD6DF-7DDE-3267-61AF-215F664809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6" name="Freeform 52">
                  <a:extLst>
                    <a:ext uri="{FF2B5EF4-FFF2-40B4-BE49-F238E27FC236}">
                      <a16:creationId xmlns:a16="http://schemas.microsoft.com/office/drawing/2014/main" id="{21385E03-8423-FDF1-EF40-4188696C8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7" name="Freeform 53">
                  <a:extLst>
                    <a:ext uri="{FF2B5EF4-FFF2-40B4-BE49-F238E27FC236}">
                      <a16:creationId xmlns:a16="http://schemas.microsoft.com/office/drawing/2014/main" id="{158C6D77-B7AC-1BA7-3DCA-5C0184348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8" name="Freeform 54">
                  <a:extLst>
                    <a:ext uri="{FF2B5EF4-FFF2-40B4-BE49-F238E27FC236}">
                      <a16:creationId xmlns:a16="http://schemas.microsoft.com/office/drawing/2014/main" id="{1916E391-F5D2-806A-B2DA-E0A6A80FA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29" name="Freeform 55">
                  <a:extLst>
                    <a:ext uri="{FF2B5EF4-FFF2-40B4-BE49-F238E27FC236}">
                      <a16:creationId xmlns:a16="http://schemas.microsoft.com/office/drawing/2014/main" id="{6D321EE4-6CC8-57DF-354E-44E332720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30" name="Freeform 56">
                  <a:extLst>
                    <a:ext uri="{FF2B5EF4-FFF2-40B4-BE49-F238E27FC236}">
                      <a16:creationId xmlns:a16="http://schemas.microsoft.com/office/drawing/2014/main" id="{367E2661-D3C7-FC28-2BA4-9EEA8A459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31" name="Freeform 57">
                  <a:extLst>
                    <a:ext uri="{FF2B5EF4-FFF2-40B4-BE49-F238E27FC236}">
                      <a16:creationId xmlns:a16="http://schemas.microsoft.com/office/drawing/2014/main" id="{60038781-2FEA-BDFA-BD9E-E0F26FCC48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01" name="Line 60">
                <a:extLst>
                  <a:ext uri="{FF2B5EF4-FFF2-40B4-BE49-F238E27FC236}">
                    <a16:creationId xmlns:a16="http://schemas.microsoft.com/office/drawing/2014/main" id="{8322292D-73B1-0E7B-2431-EF83222A0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2" name="Line 61">
                <a:extLst>
                  <a:ext uri="{FF2B5EF4-FFF2-40B4-BE49-F238E27FC236}">
                    <a16:creationId xmlns:a16="http://schemas.microsoft.com/office/drawing/2014/main" id="{C48C8D99-22B1-5A2F-A23F-51EE86AB8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3" name="Line 62">
                <a:extLst>
                  <a:ext uri="{FF2B5EF4-FFF2-40B4-BE49-F238E27FC236}">
                    <a16:creationId xmlns:a16="http://schemas.microsoft.com/office/drawing/2014/main" id="{3174F4C1-9F0F-0B35-0811-C7760E7C3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4" name="Line 63">
                <a:extLst>
                  <a:ext uri="{FF2B5EF4-FFF2-40B4-BE49-F238E27FC236}">
                    <a16:creationId xmlns:a16="http://schemas.microsoft.com/office/drawing/2014/main" id="{3697EDBD-0EDB-164C-1752-5D4222709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05" name="Line 64">
                <a:extLst>
                  <a:ext uri="{FF2B5EF4-FFF2-40B4-BE49-F238E27FC236}">
                    <a16:creationId xmlns:a16="http://schemas.microsoft.com/office/drawing/2014/main" id="{540FE635-2A7D-C810-97AE-92F1BD4CD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98" name="Oval 121">
              <a:extLst>
                <a:ext uri="{FF2B5EF4-FFF2-40B4-BE49-F238E27FC236}">
                  <a16:creationId xmlns:a16="http://schemas.microsoft.com/office/drawing/2014/main" id="{76B45192-4A01-13A6-78A2-D269D3588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99" name="Oval 122">
              <a:extLst>
                <a:ext uri="{FF2B5EF4-FFF2-40B4-BE49-F238E27FC236}">
                  <a16:creationId xmlns:a16="http://schemas.microsoft.com/office/drawing/2014/main" id="{367DDAFF-25B7-EA70-4830-FCB2C5570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4" name="Group 111">
            <a:extLst>
              <a:ext uri="{FF2B5EF4-FFF2-40B4-BE49-F238E27FC236}">
                <a16:creationId xmlns:a16="http://schemas.microsoft.com/office/drawing/2014/main" id="{DC638611-CDA4-1B6C-636D-4AD79CA88664}"/>
              </a:ext>
            </a:extLst>
          </p:cNvPr>
          <p:cNvGrpSpPr>
            <a:grpSpLocks/>
          </p:cNvGrpSpPr>
          <p:nvPr/>
        </p:nvGrpSpPr>
        <p:grpSpPr bwMode="auto">
          <a:xfrm>
            <a:off x="7370763" y="3179763"/>
            <a:ext cx="957262" cy="1004887"/>
            <a:chOff x="5092700" y="3532188"/>
            <a:chExt cx="1341438" cy="1227137"/>
          </a:xfrm>
        </p:grpSpPr>
        <p:grpSp>
          <p:nvGrpSpPr>
            <p:cNvPr id="6562" name="Group 112">
              <a:extLst>
                <a:ext uri="{FF2B5EF4-FFF2-40B4-BE49-F238E27FC236}">
                  <a16:creationId xmlns:a16="http://schemas.microsoft.com/office/drawing/2014/main" id="{F3858E62-CF58-B6E6-B56D-9F3F3C98E1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565" name="Group 59">
                <a:extLst>
                  <a:ext uri="{FF2B5EF4-FFF2-40B4-BE49-F238E27FC236}">
                    <a16:creationId xmlns:a16="http://schemas.microsoft.com/office/drawing/2014/main" id="{0A6C1C65-6A67-8F3A-60DC-B4D0E7AC95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571" name="AutoShape 32">
                  <a:extLst>
                    <a:ext uri="{FF2B5EF4-FFF2-40B4-BE49-F238E27FC236}">
                      <a16:creationId xmlns:a16="http://schemas.microsoft.com/office/drawing/2014/main" id="{57BAE24E-12E7-BF78-32BA-3F5CE68C2F04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2" name="Freeform 33">
                  <a:extLst>
                    <a:ext uri="{FF2B5EF4-FFF2-40B4-BE49-F238E27FC236}">
                      <a16:creationId xmlns:a16="http://schemas.microsoft.com/office/drawing/2014/main" id="{AB98946C-9C2D-9B24-72E9-5AC8C3238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3" name="Freeform 34">
                  <a:extLst>
                    <a:ext uri="{FF2B5EF4-FFF2-40B4-BE49-F238E27FC236}">
                      <a16:creationId xmlns:a16="http://schemas.microsoft.com/office/drawing/2014/main" id="{640A9B08-749D-3E90-B43F-C4BFC86991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4" name="Freeform 35">
                  <a:extLst>
                    <a:ext uri="{FF2B5EF4-FFF2-40B4-BE49-F238E27FC236}">
                      <a16:creationId xmlns:a16="http://schemas.microsoft.com/office/drawing/2014/main" id="{B2600374-C572-EDDA-A9E6-CE0AEE6BD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5" name="Freeform 36">
                  <a:extLst>
                    <a:ext uri="{FF2B5EF4-FFF2-40B4-BE49-F238E27FC236}">
                      <a16:creationId xmlns:a16="http://schemas.microsoft.com/office/drawing/2014/main" id="{92E2F7A0-A1B8-DE07-E857-AE1CADCB2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6" name="Freeform 37">
                  <a:extLst>
                    <a:ext uri="{FF2B5EF4-FFF2-40B4-BE49-F238E27FC236}">
                      <a16:creationId xmlns:a16="http://schemas.microsoft.com/office/drawing/2014/main" id="{DF258A68-0FAE-C3AC-265E-4C8D7287F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7" name="Freeform 38">
                  <a:extLst>
                    <a:ext uri="{FF2B5EF4-FFF2-40B4-BE49-F238E27FC236}">
                      <a16:creationId xmlns:a16="http://schemas.microsoft.com/office/drawing/2014/main" id="{E7BB0A3A-C65C-4F5C-D4C4-9679B290F9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8" name="Freeform 39">
                  <a:extLst>
                    <a:ext uri="{FF2B5EF4-FFF2-40B4-BE49-F238E27FC236}">
                      <a16:creationId xmlns:a16="http://schemas.microsoft.com/office/drawing/2014/main" id="{36D94586-B0A6-08EA-39B4-92F1FFBB4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79" name="Freeform 40">
                  <a:extLst>
                    <a:ext uri="{FF2B5EF4-FFF2-40B4-BE49-F238E27FC236}">
                      <a16:creationId xmlns:a16="http://schemas.microsoft.com/office/drawing/2014/main" id="{493FC066-7CAF-ECF5-FC7E-E239715D9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0" name="Freeform 41">
                  <a:extLst>
                    <a:ext uri="{FF2B5EF4-FFF2-40B4-BE49-F238E27FC236}">
                      <a16:creationId xmlns:a16="http://schemas.microsoft.com/office/drawing/2014/main" id="{4FCBF135-978E-6FBA-5818-5C8093C38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1" name="Freeform 42">
                  <a:extLst>
                    <a:ext uri="{FF2B5EF4-FFF2-40B4-BE49-F238E27FC236}">
                      <a16:creationId xmlns:a16="http://schemas.microsoft.com/office/drawing/2014/main" id="{C52AFE32-5DAA-3F89-B20A-4D0759C1E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2" name="Freeform 43">
                  <a:extLst>
                    <a:ext uri="{FF2B5EF4-FFF2-40B4-BE49-F238E27FC236}">
                      <a16:creationId xmlns:a16="http://schemas.microsoft.com/office/drawing/2014/main" id="{C348300F-BE17-1BE5-B42D-BF9450468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3" name="Freeform 44">
                  <a:extLst>
                    <a:ext uri="{FF2B5EF4-FFF2-40B4-BE49-F238E27FC236}">
                      <a16:creationId xmlns:a16="http://schemas.microsoft.com/office/drawing/2014/main" id="{D13603ED-4651-E0A7-D597-42735D342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4" name="Freeform 45">
                  <a:extLst>
                    <a:ext uri="{FF2B5EF4-FFF2-40B4-BE49-F238E27FC236}">
                      <a16:creationId xmlns:a16="http://schemas.microsoft.com/office/drawing/2014/main" id="{A5D33ED2-130E-B99C-1D9C-1714E414E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5" name="Freeform 46">
                  <a:extLst>
                    <a:ext uri="{FF2B5EF4-FFF2-40B4-BE49-F238E27FC236}">
                      <a16:creationId xmlns:a16="http://schemas.microsoft.com/office/drawing/2014/main" id="{AC37CAAF-3966-097B-4625-3B2F08565C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6" name="Freeform 47">
                  <a:extLst>
                    <a:ext uri="{FF2B5EF4-FFF2-40B4-BE49-F238E27FC236}">
                      <a16:creationId xmlns:a16="http://schemas.microsoft.com/office/drawing/2014/main" id="{A1220012-12D6-7DA7-0874-4B08FA819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7" name="Freeform 48">
                  <a:extLst>
                    <a:ext uri="{FF2B5EF4-FFF2-40B4-BE49-F238E27FC236}">
                      <a16:creationId xmlns:a16="http://schemas.microsoft.com/office/drawing/2014/main" id="{47671C38-B48C-CF89-12A0-88BD5447F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8" name="Freeform 49">
                  <a:extLst>
                    <a:ext uri="{FF2B5EF4-FFF2-40B4-BE49-F238E27FC236}">
                      <a16:creationId xmlns:a16="http://schemas.microsoft.com/office/drawing/2014/main" id="{1949CC24-711A-998D-0395-37D2E5BAB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89" name="Freeform 50">
                  <a:extLst>
                    <a:ext uri="{FF2B5EF4-FFF2-40B4-BE49-F238E27FC236}">
                      <a16:creationId xmlns:a16="http://schemas.microsoft.com/office/drawing/2014/main" id="{49A487F5-2852-0DBE-DE50-3CEA8B30B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0" name="Line 51">
                  <a:extLst>
                    <a:ext uri="{FF2B5EF4-FFF2-40B4-BE49-F238E27FC236}">
                      <a16:creationId xmlns:a16="http://schemas.microsoft.com/office/drawing/2014/main" id="{4D941252-4F3C-AA44-F544-32E3DC9E52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1" name="Freeform 52">
                  <a:extLst>
                    <a:ext uri="{FF2B5EF4-FFF2-40B4-BE49-F238E27FC236}">
                      <a16:creationId xmlns:a16="http://schemas.microsoft.com/office/drawing/2014/main" id="{8636985B-5AE3-FDFC-4D88-84BE908E0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2" name="Freeform 53">
                  <a:extLst>
                    <a:ext uri="{FF2B5EF4-FFF2-40B4-BE49-F238E27FC236}">
                      <a16:creationId xmlns:a16="http://schemas.microsoft.com/office/drawing/2014/main" id="{1C3C48DB-9026-A33F-9E1C-D0760C33C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3" name="Freeform 54">
                  <a:extLst>
                    <a:ext uri="{FF2B5EF4-FFF2-40B4-BE49-F238E27FC236}">
                      <a16:creationId xmlns:a16="http://schemas.microsoft.com/office/drawing/2014/main" id="{6C2AB966-ADD7-35AC-A4C2-71D44F376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4" name="Freeform 55">
                  <a:extLst>
                    <a:ext uri="{FF2B5EF4-FFF2-40B4-BE49-F238E27FC236}">
                      <a16:creationId xmlns:a16="http://schemas.microsoft.com/office/drawing/2014/main" id="{F0952212-759F-A302-DE18-6CA130AE3D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5" name="Freeform 56">
                  <a:extLst>
                    <a:ext uri="{FF2B5EF4-FFF2-40B4-BE49-F238E27FC236}">
                      <a16:creationId xmlns:a16="http://schemas.microsoft.com/office/drawing/2014/main" id="{B98D7630-9513-ED4F-97D1-B0028E8D0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96" name="Freeform 57">
                  <a:extLst>
                    <a:ext uri="{FF2B5EF4-FFF2-40B4-BE49-F238E27FC236}">
                      <a16:creationId xmlns:a16="http://schemas.microsoft.com/office/drawing/2014/main" id="{E37A6AAB-9CCA-C5EA-9AA3-2E75CD55C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66" name="Line 60">
                <a:extLst>
                  <a:ext uri="{FF2B5EF4-FFF2-40B4-BE49-F238E27FC236}">
                    <a16:creationId xmlns:a16="http://schemas.microsoft.com/office/drawing/2014/main" id="{6AAEF6E4-00EC-1264-6EB3-9A79E2012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7" name="Line 61">
                <a:extLst>
                  <a:ext uri="{FF2B5EF4-FFF2-40B4-BE49-F238E27FC236}">
                    <a16:creationId xmlns:a16="http://schemas.microsoft.com/office/drawing/2014/main" id="{8B3EC105-F8F7-C03A-21CC-0E41F1768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8" name="Line 62">
                <a:extLst>
                  <a:ext uri="{FF2B5EF4-FFF2-40B4-BE49-F238E27FC236}">
                    <a16:creationId xmlns:a16="http://schemas.microsoft.com/office/drawing/2014/main" id="{E6F21B82-EBDC-6B78-C72F-80A1F6C0D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9" name="Line 63">
                <a:extLst>
                  <a:ext uri="{FF2B5EF4-FFF2-40B4-BE49-F238E27FC236}">
                    <a16:creationId xmlns:a16="http://schemas.microsoft.com/office/drawing/2014/main" id="{C3447DAB-B56E-7718-34AE-110D5572E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0" name="Line 64">
                <a:extLst>
                  <a:ext uri="{FF2B5EF4-FFF2-40B4-BE49-F238E27FC236}">
                    <a16:creationId xmlns:a16="http://schemas.microsoft.com/office/drawing/2014/main" id="{6AE71792-4079-99B6-7596-D28A55D18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63" name="Oval 121">
              <a:extLst>
                <a:ext uri="{FF2B5EF4-FFF2-40B4-BE49-F238E27FC236}">
                  <a16:creationId xmlns:a16="http://schemas.microsoft.com/office/drawing/2014/main" id="{F508FE4A-3A33-901E-DFFD-8D5272996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4" name="Oval 122">
              <a:extLst>
                <a:ext uri="{FF2B5EF4-FFF2-40B4-BE49-F238E27FC236}">
                  <a16:creationId xmlns:a16="http://schemas.microsoft.com/office/drawing/2014/main" id="{DD494638-825A-24DB-BB2A-8200DCFB1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53" name="Rectangle 652">
            <a:extLst>
              <a:ext uri="{FF2B5EF4-FFF2-40B4-BE49-F238E27FC236}">
                <a16:creationId xmlns:a16="http://schemas.microsoft.com/office/drawing/2014/main" id="{728494E6-1B6A-764B-D790-0E27C01A00BD}"/>
              </a:ext>
            </a:extLst>
          </p:cNvPr>
          <p:cNvSpPr/>
          <p:nvPr/>
        </p:nvSpPr>
        <p:spPr>
          <a:xfrm>
            <a:off x="4303059" y="2949403"/>
            <a:ext cx="295835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Arial" charset="0"/>
              </a:rPr>
              <a:t>VS</a:t>
            </a:r>
          </a:p>
        </p:txBody>
      </p:sp>
      <p:grpSp>
        <p:nvGrpSpPr>
          <p:cNvPr id="6166" name="Group 111">
            <a:extLst>
              <a:ext uri="{FF2B5EF4-FFF2-40B4-BE49-F238E27FC236}">
                <a16:creationId xmlns:a16="http://schemas.microsoft.com/office/drawing/2014/main" id="{FA3EFC6E-C83C-F5EB-29AC-9CE809E5F51F}"/>
              </a:ext>
            </a:extLst>
          </p:cNvPr>
          <p:cNvGrpSpPr>
            <a:grpSpLocks/>
          </p:cNvGrpSpPr>
          <p:nvPr/>
        </p:nvGrpSpPr>
        <p:grpSpPr bwMode="auto">
          <a:xfrm>
            <a:off x="2206625" y="2139950"/>
            <a:ext cx="957263" cy="1004888"/>
            <a:chOff x="5092700" y="3532188"/>
            <a:chExt cx="1341438" cy="1227137"/>
          </a:xfrm>
        </p:grpSpPr>
        <p:grpSp>
          <p:nvGrpSpPr>
            <p:cNvPr id="6527" name="Group 112">
              <a:extLst>
                <a:ext uri="{FF2B5EF4-FFF2-40B4-BE49-F238E27FC236}">
                  <a16:creationId xmlns:a16="http://schemas.microsoft.com/office/drawing/2014/main" id="{B86B0467-FA63-7F15-D292-B07FFB2164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530" name="Group 59">
                <a:extLst>
                  <a:ext uri="{FF2B5EF4-FFF2-40B4-BE49-F238E27FC236}">
                    <a16:creationId xmlns:a16="http://schemas.microsoft.com/office/drawing/2014/main" id="{1ED5327D-C9DE-394C-CA7D-9B3E143F6F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536" name="AutoShape 32">
                  <a:extLst>
                    <a:ext uri="{FF2B5EF4-FFF2-40B4-BE49-F238E27FC236}">
                      <a16:creationId xmlns:a16="http://schemas.microsoft.com/office/drawing/2014/main" id="{F7802A7E-669D-C1D1-B38C-80956ADFA9F4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37" name="Freeform 33">
                  <a:extLst>
                    <a:ext uri="{FF2B5EF4-FFF2-40B4-BE49-F238E27FC236}">
                      <a16:creationId xmlns:a16="http://schemas.microsoft.com/office/drawing/2014/main" id="{9EA50E15-C98E-8A35-25D9-E20550435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38" name="Freeform 34">
                  <a:extLst>
                    <a:ext uri="{FF2B5EF4-FFF2-40B4-BE49-F238E27FC236}">
                      <a16:creationId xmlns:a16="http://schemas.microsoft.com/office/drawing/2014/main" id="{D9D15578-37B9-2855-7655-38560E5662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39" name="Freeform 35">
                  <a:extLst>
                    <a:ext uri="{FF2B5EF4-FFF2-40B4-BE49-F238E27FC236}">
                      <a16:creationId xmlns:a16="http://schemas.microsoft.com/office/drawing/2014/main" id="{0415828A-54F5-B0E4-51BC-A0C3240A1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0" name="Freeform 36">
                  <a:extLst>
                    <a:ext uri="{FF2B5EF4-FFF2-40B4-BE49-F238E27FC236}">
                      <a16:creationId xmlns:a16="http://schemas.microsoft.com/office/drawing/2014/main" id="{16665CD9-1D8F-CD27-7D3E-60CCCF6F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1" name="Freeform 37">
                  <a:extLst>
                    <a:ext uri="{FF2B5EF4-FFF2-40B4-BE49-F238E27FC236}">
                      <a16:creationId xmlns:a16="http://schemas.microsoft.com/office/drawing/2014/main" id="{53C746EA-021F-9C57-2EFC-15B52C212F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2" name="Freeform 38">
                  <a:extLst>
                    <a:ext uri="{FF2B5EF4-FFF2-40B4-BE49-F238E27FC236}">
                      <a16:creationId xmlns:a16="http://schemas.microsoft.com/office/drawing/2014/main" id="{3555D90D-CD29-D0E3-708A-CCA506C0A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3" name="Freeform 39">
                  <a:extLst>
                    <a:ext uri="{FF2B5EF4-FFF2-40B4-BE49-F238E27FC236}">
                      <a16:creationId xmlns:a16="http://schemas.microsoft.com/office/drawing/2014/main" id="{C9051AD9-6DE4-F72A-AD8E-C46E67DFA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4" name="Freeform 40">
                  <a:extLst>
                    <a:ext uri="{FF2B5EF4-FFF2-40B4-BE49-F238E27FC236}">
                      <a16:creationId xmlns:a16="http://schemas.microsoft.com/office/drawing/2014/main" id="{FC6A0A0B-3355-E3B8-39C9-3318D76DD3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5" name="Freeform 41">
                  <a:extLst>
                    <a:ext uri="{FF2B5EF4-FFF2-40B4-BE49-F238E27FC236}">
                      <a16:creationId xmlns:a16="http://schemas.microsoft.com/office/drawing/2014/main" id="{561EF260-29A9-5C9E-3B85-FA0DD19CC6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6" name="Freeform 42">
                  <a:extLst>
                    <a:ext uri="{FF2B5EF4-FFF2-40B4-BE49-F238E27FC236}">
                      <a16:creationId xmlns:a16="http://schemas.microsoft.com/office/drawing/2014/main" id="{2C4BDF17-5AA0-E35C-F2E8-23847AD40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7" name="Freeform 43">
                  <a:extLst>
                    <a:ext uri="{FF2B5EF4-FFF2-40B4-BE49-F238E27FC236}">
                      <a16:creationId xmlns:a16="http://schemas.microsoft.com/office/drawing/2014/main" id="{526A38B2-E160-A640-5D00-10BE036551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8" name="Freeform 44">
                  <a:extLst>
                    <a:ext uri="{FF2B5EF4-FFF2-40B4-BE49-F238E27FC236}">
                      <a16:creationId xmlns:a16="http://schemas.microsoft.com/office/drawing/2014/main" id="{34A4615C-5672-4CBD-DC9E-6042B08D0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49" name="Freeform 45">
                  <a:extLst>
                    <a:ext uri="{FF2B5EF4-FFF2-40B4-BE49-F238E27FC236}">
                      <a16:creationId xmlns:a16="http://schemas.microsoft.com/office/drawing/2014/main" id="{A814FBC2-B41F-C29C-0655-5EFF62A2A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0" name="Freeform 46">
                  <a:extLst>
                    <a:ext uri="{FF2B5EF4-FFF2-40B4-BE49-F238E27FC236}">
                      <a16:creationId xmlns:a16="http://schemas.microsoft.com/office/drawing/2014/main" id="{4A59814A-E189-A602-A221-35A430DAE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1" name="Freeform 47">
                  <a:extLst>
                    <a:ext uri="{FF2B5EF4-FFF2-40B4-BE49-F238E27FC236}">
                      <a16:creationId xmlns:a16="http://schemas.microsoft.com/office/drawing/2014/main" id="{E5547A09-F863-D6CF-AEDA-8BC96DB6A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2" name="Freeform 48">
                  <a:extLst>
                    <a:ext uri="{FF2B5EF4-FFF2-40B4-BE49-F238E27FC236}">
                      <a16:creationId xmlns:a16="http://schemas.microsoft.com/office/drawing/2014/main" id="{45F638F6-FBD1-FDA8-9104-897B968E4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3" name="Freeform 49">
                  <a:extLst>
                    <a:ext uri="{FF2B5EF4-FFF2-40B4-BE49-F238E27FC236}">
                      <a16:creationId xmlns:a16="http://schemas.microsoft.com/office/drawing/2014/main" id="{B24BAF40-8EA1-3BFC-3740-2879A42C3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4" name="Freeform 50">
                  <a:extLst>
                    <a:ext uri="{FF2B5EF4-FFF2-40B4-BE49-F238E27FC236}">
                      <a16:creationId xmlns:a16="http://schemas.microsoft.com/office/drawing/2014/main" id="{51BBCB05-52AF-7B95-0AE3-8F12443F2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5" name="Line 51">
                  <a:extLst>
                    <a:ext uri="{FF2B5EF4-FFF2-40B4-BE49-F238E27FC236}">
                      <a16:creationId xmlns:a16="http://schemas.microsoft.com/office/drawing/2014/main" id="{C4A20547-F015-12D9-4DE6-25F372E53D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6" name="Freeform 52">
                  <a:extLst>
                    <a:ext uri="{FF2B5EF4-FFF2-40B4-BE49-F238E27FC236}">
                      <a16:creationId xmlns:a16="http://schemas.microsoft.com/office/drawing/2014/main" id="{E6EFB6A7-8F5B-FD37-AE8D-BA9F5E711D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7" name="Freeform 53">
                  <a:extLst>
                    <a:ext uri="{FF2B5EF4-FFF2-40B4-BE49-F238E27FC236}">
                      <a16:creationId xmlns:a16="http://schemas.microsoft.com/office/drawing/2014/main" id="{CB9EAC37-5C0E-5F5F-506A-B71B659C03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8" name="Freeform 54">
                  <a:extLst>
                    <a:ext uri="{FF2B5EF4-FFF2-40B4-BE49-F238E27FC236}">
                      <a16:creationId xmlns:a16="http://schemas.microsoft.com/office/drawing/2014/main" id="{1C5D6172-A624-9D63-C9DA-19444F54D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59" name="Freeform 55">
                  <a:extLst>
                    <a:ext uri="{FF2B5EF4-FFF2-40B4-BE49-F238E27FC236}">
                      <a16:creationId xmlns:a16="http://schemas.microsoft.com/office/drawing/2014/main" id="{9467BEB9-8DBA-A6C1-E152-E023C6B86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60" name="Freeform 56">
                  <a:extLst>
                    <a:ext uri="{FF2B5EF4-FFF2-40B4-BE49-F238E27FC236}">
                      <a16:creationId xmlns:a16="http://schemas.microsoft.com/office/drawing/2014/main" id="{FDE48226-D76F-8427-975B-6B2C49DC1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61" name="Freeform 57">
                  <a:extLst>
                    <a:ext uri="{FF2B5EF4-FFF2-40B4-BE49-F238E27FC236}">
                      <a16:creationId xmlns:a16="http://schemas.microsoft.com/office/drawing/2014/main" id="{0832B4A0-A80A-7F1B-98D3-F458312DF5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531" name="Line 60">
                <a:extLst>
                  <a:ext uri="{FF2B5EF4-FFF2-40B4-BE49-F238E27FC236}">
                    <a16:creationId xmlns:a16="http://schemas.microsoft.com/office/drawing/2014/main" id="{70CB1387-410E-F450-2625-A0DCB30BF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2" name="Line 61">
                <a:extLst>
                  <a:ext uri="{FF2B5EF4-FFF2-40B4-BE49-F238E27FC236}">
                    <a16:creationId xmlns:a16="http://schemas.microsoft.com/office/drawing/2014/main" id="{9F0F2117-4EDB-81CE-2665-7216969341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3" name="Line 62">
                <a:extLst>
                  <a:ext uri="{FF2B5EF4-FFF2-40B4-BE49-F238E27FC236}">
                    <a16:creationId xmlns:a16="http://schemas.microsoft.com/office/drawing/2014/main" id="{651A0D8F-243F-576C-C123-2B07A0FF9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4" name="Line 63">
                <a:extLst>
                  <a:ext uri="{FF2B5EF4-FFF2-40B4-BE49-F238E27FC236}">
                    <a16:creationId xmlns:a16="http://schemas.microsoft.com/office/drawing/2014/main" id="{C4C640B2-C9ED-B2B0-2AD5-53AD007807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35" name="Line 64">
                <a:extLst>
                  <a:ext uri="{FF2B5EF4-FFF2-40B4-BE49-F238E27FC236}">
                    <a16:creationId xmlns:a16="http://schemas.microsoft.com/office/drawing/2014/main" id="{CF427CBB-37C2-182A-8909-2C22C0C91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28" name="Oval 121">
              <a:extLst>
                <a:ext uri="{FF2B5EF4-FFF2-40B4-BE49-F238E27FC236}">
                  <a16:creationId xmlns:a16="http://schemas.microsoft.com/office/drawing/2014/main" id="{55C2210F-D1DD-98B2-45BE-25735F358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29" name="Oval 122">
              <a:extLst>
                <a:ext uri="{FF2B5EF4-FFF2-40B4-BE49-F238E27FC236}">
                  <a16:creationId xmlns:a16="http://schemas.microsoft.com/office/drawing/2014/main" id="{83083EE5-F016-7A25-D607-DB60DACD3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7" name="Group 111">
            <a:extLst>
              <a:ext uri="{FF2B5EF4-FFF2-40B4-BE49-F238E27FC236}">
                <a16:creationId xmlns:a16="http://schemas.microsoft.com/office/drawing/2014/main" id="{E9F194AD-1BBF-51E1-7392-643F5EAB2E78}"/>
              </a:ext>
            </a:extLst>
          </p:cNvPr>
          <p:cNvGrpSpPr>
            <a:grpSpLocks/>
          </p:cNvGrpSpPr>
          <p:nvPr/>
        </p:nvGrpSpPr>
        <p:grpSpPr bwMode="auto">
          <a:xfrm>
            <a:off x="1301750" y="1385888"/>
            <a:ext cx="957263" cy="1004887"/>
            <a:chOff x="5092700" y="3532188"/>
            <a:chExt cx="1341438" cy="1227137"/>
          </a:xfrm>
        </p:grpSpPr>
        <p:grpSp>
          <p:nvGrpSpPr>
            <p:cNvPr id="6492" name="Group 112">
              <a:extLst>
                <a:ext uri="{FF2B5EF4-FFF2-40B4-BE49-F238E27FC236}">
                  <a16:creationId xmlns:a16="http://schemas.microsoft.com/office/drawing/2014/main" id="{F3C9AF4F-D10B-407E-6959-E8FCE2CBC2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495" name="Group 59">
                <a:extLst>
                  <a:ext uri="{FF2B5EF4-FFF2-40B4-BE49-F238E27FC236}">
                    <a16:creationId xmlns:a16="http://schemas.microsoft.com/office/drawing/2014/main" id="{9C48B6D1-11F7-3980-89AF-4D5D4A9C8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501" name="AutoShape 32">
                  <a:extLst>
                    <a:ext uri="{FF2B5EF4-FFF2-40B4-BE49-F238E27FC236}">
                      <a16:creationId xmlns:a16="http://schemas.microsoft.com/office/drawing/2014/main" id="{32086C33-FC8D-7714-F3C5-9796653CD275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2" name="Freeform 33">
                  <a:extLst>
                    <a:ext uri="{FF2B5EF4-FFF2-40B4-BE49-F238E27FC236}">
                      <a16:creationId xmlns:a16="http://schemas.microsoft.com/office/drawing/2014/main" id="{64DE7AEC-B3B4-B9F8-AD5C-32BEDCC736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3" name="Freeform 34">
                  <a:extLst>
                    <a:ext uri="{FF2B5EF4-FFF2-40B4-BE49-F238E27FC236}">
                      <a16:creationId xmlns:a16="http://schemas.microsoft.com/office/drawing/2014/main" id="{D9FBF65A-622B-223E-1C6A-31AE1B51C0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4" name="Freeform 35">
                  <a:extLst>
                    <a:ext uri="{FF2B5EF4-FFF2-40B4-BE49-F238E27FC236}">
                      <a16:creationId xmlns:a16="http://schemas.microsoft.com/office/drawing/2014/main" id="{B9774FC9-1AAA-9572-D082-6CC695C48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5" name="Freeform 36">
                  <a:extLst>
                    <a:ext uri="{FF2B5EF4-FFF2-40B4-BE49-F238E27FC236}">
                      <a16:creationId xmlns:a16="http://schemas.microsoft.com/office/drawing/2014/main" id="{0FB50C6B-7F78-D0B4-71C4-265D2B2F7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6" name="Freeform 37">
                  <a:extLst>
                    <a:ext uri="{FF2B5EF4-FFF2-40B4-BE49-F238E27FC236}">
                      <a16:creationId xmlns:a16="http://schemas.microsoft.com/office/drawing/2014/main" id="{CB5BAA73-E26E-CFF4-4E8B-6EB87F4F9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7" name="Freeform 38">
                  <a:extLst>
                    <a:ext uri="{FF2B5EF4-FFF2-40B4-BE49-F238E27FC236}">
                      <a16:creationId xmlns:a16="http://schemas.microsoft.com/office/drawing/2014/main" id="{3D6EE7B0-3554-E0EE-9A51-45231CA70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8" name="Freeform 39">
                  <a:extLst>
                    <a:ext uri="{FF2B5EF4-FFF2-40B4-BE49-F238E27FC236}">
                      <a16:creationId xmlns:a16="http://schemas.microsoft.com/office/drawing/2014/main" id="{185A868B-25F6-788B-AB09-9EF0CDCCC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09" name="Freeform 40">
                  <a:extLst>
                    <a:ext uri="{FF2B5EF4-FFF2-40B4-BE49-F238E27FC236}">
                      <a16:creationId xmlns:a16="http://schemas.microsoft.com/office/drawing/2014/main" id="{EB8B25F6-BE62-D829-2929-A26A00D09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0" name="Freeform 41">
                  <a:extLst>
                    <a:ext uri="{FF2B5EF4-FFF2-40B4-BE49-F238E27FC236}">
                      <a16:creationId xmlns:a16="http://schemas.microsoft.com/office/drawing/2014/main" id="{D696CC74-7B11-A106-9E33-A8F2678D4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1" name="Freeform 42">
                  <a:extLst>
                    <a:ext uri="{FF2B5EF4-FFF2-40B4-BE49-F238E27FC236}">
                      <a16:creationId xmlns:a16="http://schemas.microsoft.com/office/drawing/2014/main" id="{08E368A8-5BA0-5BF7-85E3-9D3C5BAC3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2" name="Freeform 43">
                  <a:extLst>
                    <a:ext uri="{FF2B5EF4-FFF2-40B4-BE49-F238E27FC236}">
                      <a16:creationId xmlns:a16="http://schemas.microsoft.com/office/drawing/2014/main" id="{6852C8C0-DBD0-2B02-0BCF-D4B685D04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3" name="Freeform 44">
                  <a:extLst>
                    <a:ext uri="{FF2B5EF4-FFF2-40B4-BE49-F238E27FC236}">
                      <a16:creationId xmlns:a16="http://schemas.microsoft.com/office/drawing/2014/main" id="{9845F2B0-DD63-1B55-4332-621C65D49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4" name="Freeform 45">
                  <a:extLst>
                    <a:ext uri="{FF2B5EF4-FFF2-40B4-BE49-F238E27FC236}">
                      <a16:creationId xmlns:a16="http://schemas.microsoft.com/office/drawing/2014/main" id="{1E4EA300-DD82-3DC1-497A-F8DF3ED3C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5" name="Freeform 46">
                  <a:extLst>
                    <a:ext uri="{FF2B5EF4-FFF2-40B4-BE49-F238E27FC236}">
                      <a16:creationId xmlns:a16="http://schemas.microsoft.com/office/drawing/2014/main" id="{D83A74C6-A374-09A7-DB44-45553FF72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6" name="Freeform 47">
                  <a:extLst>
                    <a:ext uri="{FF2B5EF4-FFF2-40B4-BE49-F238E27FC236}">
                      <a16:creationId xmlns:a16="http://schemas.microsoft.com/office/drawing/2014/main" id="{FF25CC00-17E2-CD89-C4B1-42CCBB0EBA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7" name="Freeform 48">
                  <a:extLst>
                    <a:ext uri="{FF2B5EF4-FFF2-40B4-BE49-F238E27FC236}">
                      <a16:creationId xmlns:a16="http://schemas.microsoft.com/office/drawing/2014/main" id="{9F348A9B-BB51-C0C2-6297-D98750E5C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8" name="Freeform 49">
                  <a:extLst>
                    <a:ext uri="{FF2B5EF4-FFF2-40B4-BE49-F238E27FC236}">
                      <a16:creationId xmlns:a16="http://schemas.microsoft.com/office/drawing/2014/main" id="{4CA24120-DB95-9F73-57E1-10FCEF958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19" name="Freeform 50">
                  <a:extLst>
                    <a:ext uri="{FF2B5EF4-FFF2-40B4-BE49-F238E27FC236}">
                      <a16:creationId xmlns:a16="http://schemas.microsoft.com/office/drawing/2014/main" id="{BE00E990-E19A-9923-C23A-2B6EDE8E6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0" name="Line 51">
                  <a:extLst>
                    <a:ext uri="{FF2B5EF4-FFF2-40B4-BE49-F238E27FC236}">
                      <a16:creationId xmlns:a16="http://schemas.microsoft.com/office/drawing/2014/main" id="{463204A8-2981-0693-C620-89E5756AA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1" name="Freeform 52">
                  <a:extLst>
                    <a:ext uri="{FF2B5EF4-FFF2-40B4-BE49-F238E27FC236}">
                      <a16:creationId xmlns:a16="http://schemas.microsoft.com/office/drawing/2014/main" id="{2B77682C-68A7-58B4-A53D-700D3391B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2" name="Freeform 53">
                  <a:extLst>
                    <a:ext uri="{FF2B5EF4-FFF2-40B4-BE49-F238E27FC236}">
                      <a16:creationId xmlns:a16="http://schemas.microsoft.com/office/drawing/2014/main" id="{074BC7CC-70B4-B33C-54AA-2FD7E4118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3" name="Freeform 54">
                  <a:extLst>
                    <a:ext uri="{FF2B5EF4-FFF2-40B4-BE49-F238E27FC236}">
                      <a16:creationId xmlns:a16="http://schemas.microsoft.com/office/drawing/2014/main" id="{593F5AF8-11CC-27E8-BF0E-0E8742D1F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4" name="Freeform 55">
                  <a:extLst>
                    <a:ext uri="{FF2B5EF4-FFF2-40B4-BE49-F238E27FC236}">
                      <a16:creationId xmlns:a16="http://schemas.microsoft.com/office/drawing/2014/main" id="{CA3B0B53-7925-A568-B613-F48DB4BF88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5" name="Freeform 56">
                  <a:extLst>
                    <a:ext uri="{FF2B5EF4-FFF2-40B4-BE49-F238E27FC236}">
                      <a16:creationId xmlns:a16="http://schemas.microsoft.com/office/drawing/2014/main" id="{A338D275-65A8-EE92-4AB8-48A21B9A8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26" name="Freeform 57">
                  <a:extLst>
                    <a:ext uri="{FF2B5EF4-FFF2-40B4-BE49-F238E27FC236}">
                      <a16:creationId xmlns:a16="http://schemas.microsoft.com/office/drawing/2014/main" id="{63C00077-F0E3-CBFF-9D87-48C5DFC85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496" name="Line 60">
                <a:extLst>
                  <a:ext uri="{FF2B5EF4-FFF2-40B4-BE49-F238E27FC236}">
                    <a16:creationId xmlns:a16="http://schemas.microsoft.com/office/drawing/2014/main" id="{DE16DC43-3687-197A-DF61-6F6C5770E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7" name="Line 61">
                <a:extLst>
                  <a:ext uri="{FF2B5EF4-FFF2-40B4-BE49-F238E27FC236}">
                    <a16:creationId xmlns:a16="http://schemas.microsoft.com/office/drawing/2014/main" id="{7F764AE9-3BA2-1B11-2ADA-960200FF3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8" name="Line 62">
                <a:extLst>
                  <a:ext uri="{FF2B5EF4-FFF2-40B4-BE49-F238E27FC236}">
                    <a16:creationId xmlns:a16="http://schemas.microsoft.com/office/drawing/2014/main" id="{E1B74FFE-2620-1941-CD0C-0D155720E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99" name="Line 63">
                <a:extLst>
                  <a:ext uri="{FF2B5EF4-FFF2-40B4-BE49-F238E27FC236}">
                    <a16:creationId xmlns:a16="http://schemas.microsoft.com/office/drawing/2014/main" id="{6FB2F19A-A957-FBDC-1148-11C09EF31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00" name="Line 64">
                <a:extLst>
                  <a:ext uri="{FF2B5EF4-FFF2-40B4-BE49-F238E27FC236}">
                    <a16:creationId xmlns:a16="http://schemas.microsoft.com/office/drawing/2014/main" id="{4231CFD2-F864-4CDA-9045-33C86DBC5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93" name="Oval 121">
              <a:extLst>
                <a:ext uri="{FF2B5EF4-FFF2-40B4-BE49-F238E27FC236}">
                  <a16:creationId xmlns:a16="http://schemas.microsoft.com/office/drawing/2014/main" id="{D358DB36-3312-4FB9-F251-830F77F6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94" name="Oval 122">
              <a:extLst>
                <a:ext uri="{FF2B5EF4-FFF2-40B4-BE49-F238E27FC236}">
                  <a16:creationId xmlns:a16="http://schemas.microsoft.com/office/drawing/2014/main" id="{E0EEEA66-20EB-319C-F007-2838B3537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8" name="Group 111">
            <a:extLst>
              <a:ext uri="{FF2B5EF4-FFF2-40B4-BE49-F238E27FC236}">
                <a16:creationId xmlns:a16="http://schemas.microsoft.com/office/drawing/2014/main" id="{3C8AE9C8-B7BE-0ABE-CB30-49F4FFBD3789}"/>
              </a:ext>
            </a:extLst>
          </p:cNvPr>
          <p:cNvGrpSpPr>
            <a:grpSpLocks/>
          </p:cNvGrpSpPr>
          <p:nvPr/>
        </p:nvGrpSpPr>
        <p:grpSpPr bwMode="auto">
          <a:xfrm>
            <a:off x="2968625" y="2247900"/>
            <a:ext cx="957263" cy="1004888"/>
            <a:chOff x="5092700" y="3532188"/>
            <a:chExt cx="1341438" cy="1227137"/>
          </a:xfrm>
        </p:grpSpPr>
        <p:grpSp>
          <p:nvGrpSpPr>
            <p:cNvPr id="6457" name="Group 112">
              <a:extLst>
                <a:ext uri="{FF2B5EF4-FFF2-40B4-BE49-F238E27FC236}">
                  <a16:creationId xmlns:a16="http://schemas.microsoft.com/office/drawing/2014/main" id="{5C931B8A-E717-5C1B-461E-51CAD0D10A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460" name="Group 59">
                <a:extLst>
                  <a:ext uri="{FF2B5EF4-FFF2-40B4-BE49-F238E27FC236}">
                    <a16:creationId xmlns:a16="http://schemas.microsoft.com/office/drawing/2014/main" id="{F4F7B465-E9E9-D058-FC76-88FE20CE0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466" name="AutoShape 32">
                  <a:extLst>
                    <a:ext uri="{FF2B5EF4-FFF2-40B4-BE49-F238E27FC236}">
                      <a16:creationId xmlns:a16="http://schemas.microsoft.com/office/drawing/2014/main" id="{2C50C5C8-505A-4527-35FB-4580588CE2CC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7" name="Freeform 33">
                  <a:extLst>
                    <a:ext uri="{FF2B5EF4-FFF2-40B4-BE49-F238E27FC236}">
                      <a16:creationId xmlns:a16="http://schemas.microsoft.com/office/drawing/2014/main" id="{343289BC-D43F-7A5B-F56A-72116040C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8" name="Freeform 34">
                  <a:extLst>
                    <a:ext uri="{FF2B5EF4-FFF2-40B4-BE49-F238E27FC236}">
                      <a16:creationId xmlns:a16="http://schemas.microsoft.com/office/drawing/2014/main" id="{2B15B0FF-A33F-EAF1-4969-7A18E6941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9" name="Freeform 35">
                  <a:extLst>
                    <a:ext uri="{FF2B5EF4-FFF2-40B4-BE49-F238E27FC236}">
                      <a16:creationId xmlns:a16="http://schemas.microsoft.com/office/drawing/2014/main" id="{EB5FD439-5E3F-74A1-D65F-3FCAF5991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0" name="Freeform 36">
                  <a:extLst>
                    <a:ext uri="{FF2B5EF4-FFF2-40B4-BE49-F238E27FC236}">
                      <a16:creationId xmlns:a16="http://schemas.microsoft.com/office/drawing/2014/main" id="{9D2FCA69-D974-6F61-4EC6-758C000BF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1" name="Freeform 37">
                  <a:extLst>
                    <a:ext uri="{FF2B5EF4-FFF2-40B4-BE49-F238E27FC236}">
                      <a16:creationId xmlns:a16="http://schemas.microsoft.com/office/drawing/2014/main" id="{6E5BDC0E-4585-1913-7679-088D478EBE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2" name="Freeform 38">
                  <a:extLst>
                    <a:ext uri="{FF2B5EF4-FFF2-40B4-BE49-F238E27FC236}">
                      <a16:creationId xmlns:a16="http://schemas.microsoft.com/office/drawing/2014/main" id="{04608CB6-0878-91A3-C316-247BCC11A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3" name="Freeform 39">
                  <a:extLst>
                    <a:ext uri="{FF2B5EF4-FFF2-40B4-BE49-F238E27FC236}">
                      <a16:creationId xmlns:a16="http://schemas.microsoft.com/office/drawing/2014/main" id="{AB72CDAF-D31F-6A13-DC0F-91463C0FB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4" name="Freeform 40">
                  <a:extLst>
                    <a:ext uri="{FF2B5EF4-FFF2-40B4-BE49-F238E27FC236}">
                      <a16:creationId xmlns:a16="http://schemas.microsoft.com/office/drawing/2014/main" id="{2B04B5B1-AEAD-411D-07A8-6BC01EB92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5" name="Freeform 41">
                  <a:extLst>
                    <a:ext uri="{FF2B5EF4-FFF2-40B4-BE49-F238E27FC236}">
                      <a16:creationId xmlns:a16="http://schemas.microsoft.com/office/drawing/2014/main" id="{8A93B622-59D5-AF1D-085C-6626AA6C8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6" name="Freeform 42">
                  <a:extLst>
                    <a:ext uri="{FF2B5EF4-FFF2-40B4-BE49-F238E27FC236}">
                      <a16:creationId xmlns:a16="http://schemas.microsoft.com/office/drawing/2014/main" id="{9D2CF4DD-5E3C-FC89-5654-520C7BD08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7" name="Freeform 43">
                  <a:extLst>
                    <a:ext uri="{FF2B5EF4-FFF2-40B4-BE49-F238E27FC236}">
                      <a16:creationId xmlns:a16="http://schemas.microsoft.com/office/drawing/2014/main" id="{97C76A80-1441-FC34-4ABD-0E9487C7A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8" name="Freeform 44">
                  <a:extLst>
                    <a:ext uri="{FF2B5EF4-FFF2-40B4-BE49-F238E27FC236}">
                      <a16:creationId xmlns:a16="http://schemas.microsoft.com/office/drawing/2014/main" id="{A615C183-4F1A-07DC-FC7E-09479CEB6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79" name="Freeform 45">
                  <a:extLst>
                    <a:ext uri="{FF2B5EF4-FFF2-40B4-BE49-F238E27FC236}">
                      <a16:creationId xmlns:a16="http://schemas.microsoft.com/office/drawing/2014/main" id="{4D9E8160-A4C5-F8FF-6094-A75D8EF0B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0" name="Freeform 46">
                  <a:extLst>
                    <a:ext uri="{FF2B5EF4-FFF2-40B4-BE49-F238E27FC236}">
                      <a16:creationId xmlns:a16="http://schemas.microsoft.com/office/drawing/2014/main" id="{69B33991-C932-5210-5C2F-051A7C484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1" name="Freeform 47">
                  <a:extLst>
                    <a:ext uri="{FF2B5EF4-FFF2-40B4-BE49-F238E27FC236}">
                      <a16:creationId xmlns:a16="http://schemas.microsoft.com/office/drawing/2014/main" id="{B6B8166A-BE72-F936-7C0B-136E79896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2" name="Freeform 48">
                  <a:extLst>
                    <a:ext uri="{FF2B5EF4-FFF2-40B4-BE49-F238E27FC236}">
                      <a16:creationId xmlns:a16="http://schemas.microsoft.com/office/drawing/2014/main" id="{1F7C5B53-0F63-5922-888F-6061F755FB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3" name="Freeform 49">
                  <a:extLst>
                    <a:ext uri="{FF2B5EF4-FFF2-40B4-BE49-F238E27FC236}">
                      <a16:creationId xmlns:a16="http://schemas.microsoft.com/office/drawing/2014/main" id="{A07611A9-7F10-CF78-D18C-785E96C0A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4" name="Freeform 50">
                  <a:extLst>
                    <a:ext uri="{FF2B5EF4-FFF2-40B4-BE49-F238E27FC236}">
                      <a16:creationId xmlns:a16="http://schemas.microsoft.com/office/drawing/2014/main" id="{360C6E89-3F59-070E-3F67-310451040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5" name="Line 51">
                  <a:extLst>
                    <a:ext uri="{FF2B5EF4-FFF2-40B4-BE49-F238E27FC236}">
                      <a16:creationId xmlns:a16="http://schemas.microsoft.com/office/drawing/2014/main" id="{31ECDC8C-FF7C-179B-2284-91BBF1B33D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6" name="Freeform 52">
                  <a:extLst>
                    <a:ext uri="{FF2B5EF4-FFF2-40B4-BE49-F238E27FC236}">
                      <a16:creationId xmlns:a16="http://schemas.microsoft.com/office/drawing/2014/main" id="{2EF3AE54-53A9-A343-448F-16F33915D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7" name="Freeform 53">
                  <a:extLst>
                    <a:ext uri="{FF2B5EF4-FFF2-40B4-BE49-F238E27FC236}">
                      <a16:creationId xmlns:a16="http://schemas.microsoft.com/office/drawing/2014/main" id="{C4282C5D-8BA7-4401-9C63-9E3F00FA8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8" name="Freeform 54">
                  <a:extLst>
                    <a:ext uri="{FF2B5EF4-FFF2-40B4-BE49-F238E27FC236}">
                      <a16:creationId xmlns:a16="http://schemas.microsoft.com/office/drawing/2014/main" id="{1C3FBF66-CCD9-9258-305D-C6E0CF067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89" name="Freeform 55">
                  <a:extLst>
                    <a:ext uri="{FF2B5EF4-FFF2-40B4-BE49-F238E27FC236}">
                      <a16:creationId xmlns:a16="http://schemas.microsoft.com/office/drawing/2014/main" id="{3E06FC4D-1F25-62F6-CED6-1466CC086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90" name="Freeform 56">
                  <a:extLst>
                    <a:ext uri="{FF2B5EF4-FFF2-40B4-BE49-F238E27FC236}">
                      <a16:creationId xmlns:a16="http://schemas.microsoft.com/office/drawing/2014/main" id="{8A385AC6-C659-8A34-61FF-7E9C5ED5B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91" name="Freeform 57">
                  <a:extLst>
                    <a:ext uri="{FF2B5EF4-FFF2-40B4-BE49-F238E27FC236}">
                      <a16:creationId xmlns:a16="http://schemas.microsoft.com/office/drawing/2014/main" id="{A60257A0-C6A8-733E-6D5F-F4759C49A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461" name="Line 60">
                <a:extLst>
                  <a:ext uri="{FF2B5EF4-FFF2-40B4-BE49-F238E27FC236}">
                    <a16:creationId xmlns:a16="http://schemas.microsoft.com/office/drawing/2014/main" id="{3FC47C83-B309-5B29-BD39-0CCA25869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2" name="Line 61">
                <a:extLst>
                  <a:ext uri="{FF2B5EF4-FFF2-40B4-BE49-F238E27FC236}">
                    <a16:creationId xmlns:a16="http://schemas.microsoft.com/office/drawing/2014/main" id="{C1EA838E-51CB-ABCD-6420-0E5E7B20C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3" name="Line 62">
                <a:extLst>
                  <a:ext uri="{FF2B5EF4-FFF2-40B4-BE49-F238E27FC236}">
                    <a16:creationId xmlns:a16="http://schemas.microsoft.com/office/drawing/2014/main" id="{157E39DD-BF9E-A8C0-2204-EF1AC71CB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4" name="Line 63">
                <a:extLst>
                  <a:ext uri="{FF2B5EF4-FFF2-40B4-BE49-F238E27FC236}">
                    <a16:creationId xmlns:a16="http://schemas.microsoft.com/office/drawing/2014/main" id="{A6A799FF-55E3-FAF2-EB5C-AE16B0139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5" name="Line 64">
                <a:extLst>
                  <a:ext uri="{FF2B5EF4-FFF2-40B4-BE49-F238E27FC236}">
                    <a16:creationId xmlns:a16="http://schemas.microsoft.com/office/drawing/2014/main" id="{6128D47F-9760-D43F-A367-1EA7EEF803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8" name="Oval 121">
              <a:extLst>
                <a:ext uri="{FF2B5EF4-FFF2-40B4-BE49-F238E27FC236}">
                  <a16:creationId xmlns:a16="http://schemas.microsoft.com/office/drawing/2014/main" id="{DF30D129-CB60-2360-5A28-85488DE80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59" name="Oval 122">
              <a:extLst>
                <a:ext uri="{FF2B5EF4-FFF2-40B4-BE49-F238E27FC236}">
                  <a16:creationId xmlns:a16="http://schemas.microsoft.com/office/drawing/2014/main" id="{75329F1D-9C3D-57BF-E589-8070FCDDF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69" name="Group 111">
            <a:extLst>
              <a:ext uri="{FF2B5EF4-FFF2-40B4-BE49-F238E27FC236}">
                <a16:creationId xmlns:a16="http://schemas.microsoft.com/office/drawing/2014/main" id="{B99CF592-B3FB-6D1D-EC7F-5A4E744ACAC2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2238375"/>
            <a:ext cx="957263" cy="1004888"/>
            <a:chOff x="5092700" y="3532188"/>
            <a:chExt cx="1341438" cy="1227137"/>
          </a:xfrm>
        </p:grpSpPr>
        <p:grpSp>
          <p:nvGrpSpPr>
            <p:cNvPr id="6422" name="Group 112">
              <a:extLst>
                <a:ext uri="{FF2B5EF4-FFF2-40B4-BE49-F238E27FC236}">
                  <a16:creationId xmlns:a16="http://schemas.microsoft.com/office/drawing/2014/main" id="{0B4F4C0E-61DA-15A3-9AB2-F6683A2EB8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425" name="Group 59">
                <a:extLst>
                  <a:ext uri="{FF2B5EF4-FFF2-40B4-BE49-F238E27FC236}">
                    <a16:creationId xmlns:a16="http://schemas.microsoft.com/office/drawing/2014/main" id="{C2B40410-A862-F4C5-97DF-DB2D5A7F4A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431" name="AutoShape 32">
                  <a:extLst>
                    <a:ext uri="{FF2B5EF4-FFF2-40B4-BE49-F238E27FC236}">
                      <a16:creationId xmlns:a16="http://schemas.microsoft.com/office/drawing/2014/main" id="{6BDA0F01-0C28-BE98-AA61-FB56D7EC9EB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2" name="Freeform 33">
                  <a:extLst>
                    <a:ext uri="{FF2B5EF4-FFF2-40B4-BE49-F238E27FC236}">
                      <a16:creationId xmlns:a16="http://schemas.microsoft.com/office/drawing/2014/main" id="{353F1460-279D-01B3-5441-5C40688C33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3" name="Freeform 34">
                  <a:extLst>
                    <a:ext uri="{FF2B5EF4-FFF2-40B4-BE49-F238E27FC236}">
                      <a16:creationId xmlns:a16="http://schemas.microsoft.com/office/drawing/2014/main" id="{124DBDBA-E609-985C-0687-46AC588DB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4" name="Freeform 35">
                  <a:extLst>
                    <a:ext uri="{FF2B5EF4-FFF2-40B4-BE49-F238E27FC236}">
                      <a16:creationId xmlns:a16="http://schemas.microsoft.com/office/drawing/2014/main" id="{7FB83DE3-2158-18C4-036A-6F7BC26257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5" name="Freeform 36">
                  <a:extLst>
                    <a:ext uri="{FF2B5EF4-FFF2-40B4-BE49-F238E27FC236}">
                      <a16:creationId xmlns:a16="http://schemas.microsoft.com/office/drawing/2014/main" id="{E5CC649D-A873-308C-6367-A9001CAFF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6" name="Freeform 37">
                  <a:extLst>
                    <a:ext uri="{FF2B5EF4-FFF2-40B4-BE49-F238E27FC236}">
                      <a16:creationId xmlns:a16="http://schemas.microsoft.com/office/drawing/2014/main" id="{16ABA127-C0D8-50F6-8F96-D5EF50886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7" name="Freeform 38">
                  <a:extLst>
                    <a:ext uri="{FF2B5EF4-FFF2-40B4-BE49-F238E27FC236}">
                      <a16:creationId xmlns:a16="http://schemas.microsoft.com/office/drawing/2014/main" id="{65B2577B-998E-80B6-474E-DC8F6BEE1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8" name="Freeform 39">
                  <a:extLst>
                    <a:ext uri="{FF2B5EF4-FFF2-40B4-BE49-F238E27FC236}">
                      <a16:creationId xmlns:a16="http://schemas.microsoft.com/office/drawing/2014/main" id="{AF3DADB3-3972-66A4-2708-B1640E17B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39" name="Freeform 40">
                  <a:extLst>
                    <a:ext uri="{FF2B5EF4-FFF2-40B4-BE49-F238E27FC236}">
                      <a16:creationId xmlns:a16="http://schemas.microsoft.com/office/drawing/2014/main" id="{F041D1CE-113A-DF7C-8261-190A454908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0" name="Freeform 41">
                  <a:extLst>
                    <a:ext uri="{FF2B5EF4-FFF2-40B4-BE49-F238E27FC236}">
                      <a16:creationId xmlns:a16="http://schemas.microsoft.com/office/drawing/2014/main" id="{FC9C0B93-85BD-DD40-B7E3-D379D484B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1" name="Freeform 42">
                  <a:extLst>
                    <a:ext uri="{FF2B5EF4-FFF2-40B4-BE49-F238E27FC236}">
                      <a16:creationId xmlns:a16="http://schemas.microsoft.com/office/drawing/2014/main" id="{8D49AA49-6396-8DE7-2047-92174AC7D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2" name="Freeform 43">
                  <a:extLst>
                    <a:ext uri="{FF2B5EF4-FFF2-40B4-BE49-F238E27FC236}">
                      <a16:creationId xmlns:a16="http://schemas.microsoft.com/office/drawing/2014/main" id="{46E0AF50-C834-1F28-E21F-C1544AF3E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3" name="Freeform 44">
                  <a:extLst>
                    <a:ext uri="{FF2B5EF4-FFF2-40B4-BE49-F238E27FC236}">
                      <a16:creationId xmlns:a16="http://schemas.microsoft.com/office/drawing/2014/main" id="{68AB079E-31C7-6491-D583-3353E3269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4" name="Freeform 45">
                  <a:extLst>
                    <a:ext uri="{FF2B5EF4-FFF2-40B4-BE49-F238E27FC236}">
                      <a16:creationId xmlns:a16="http://schemas.microsoft.com/office/drawing/2014/main" id="{5E08AC41-15C8-8066-B111-EA86F7912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5" name="Freeform 46">
                  <a:extLst>
                    <a:ext uri="{FF2B5EF4-FFF2-40B4-BE49-F238E27FC236}">
                      <a16:creationId xmlns:a16="http://schemas.microsoft.com/office/drawing/2014/main" id="{3E14EE09-6F08-2BD6-6137-CFC320595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6" name="Freeform 47">
                  <a:extLst>
                    <a:ext uri="{FF2B5EF4-FFF2-40B4-BE49-F238E27FC236}">
                      <a16:creationId xmlns:a16="http://schemas.microsoft.com/office/drawing/2014/main" id="{CB217573-D39A-722B-7D5E-E0B5D3195C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7" name="Freeform 48">
                  <a:extLst>
                    <a:ext uri="{FF2B5EF4-FFF2-40B4-BE49-F238E27FC236}">
                      <a16:creationId xmlns:a16="http://schemas.microsoft.com/office/drawing/2014/main" id="{FCCD042B-8D24-8FD2-CCAC-E0C6460D99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8" name="Freeform 49">
                  <a:extLst>
                    <a:ext uri="{FF2B5EF4-FFF2-40B4-BE49-F238E27FC236}">
                      <a16:creationId xmlns:a16="http://schemas.microsoft.com/office/drawing/2014/main" id="{B873852D-CFA8-5181-7A32-DB4381F47C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49" name="Freeform 50">
                  <a:extLst>
                    <a:ext uri="{FF2B5EF4-FFF2-40B4-BE49-F238E27FC236}">
                      <a16:creationId xmlns:a16="http://schemas.microsoft.com/office/drawing/2014/main" id="{00D3F10A-8191-50B1-7265-8825FE728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0" name="Line 51">
                  <a:extLst>
                    <a:ext uri="{FF2B5EF4-FFF2-40B4-BE49-F238E27FC236}">
                      <a16:creationId xmlns:a16="http://schemas.microsoft.com/office/drawing/2014/main" id="{6D87F5CC-F75F-D02B-00DA-299B0119AD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1" name="Freeform 52">
                  <a:extLst>
                    <a:ext uri="{FF2B5EF4-FFF2-40B4-BE49-F238E27FC236}">
                      <a16:creationId xmlns:a16="http://schemas.microsoft.com/office/drawing/2014/main" id="{AC03050F-130B-7697-99DD-2FC279F87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2" name="Freeform 53">
                  <a:extLst>
                    <a:ext uri="{FF2B5EF4-FFF2-40B4-BE49-F238E27FC236}">
                      <a16:creationId xmlns:a16="http://schemas.microsoft.com/office/drawing/2014/main" id="{5DD7A7F6-4FEF-2E02-68E4-6114DC2FC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3" name="Freeform 54">
                  <a:extLst>
                    <a:ext uri="{FF2B5EF4-FFF2-40B4-BE49-F238E27FC236}">
                      <a16:creationId xmlns:a16="http://schemas.microsoft.com/office/drawing/2014/main" id="{34221460-5C03-276F-B1FC-EF3924EF37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4" name="Freeform 55">
                  <a:extLst>
                    <a:ext uri="{FF2B5EF4-FFF2-40B4-BE49-F238E27FC236}">
                      <a16:creationId xmlns:a16="http://schemas.microsoft.com/office/drawing/2014/main" id="{FB8400E8-155F-603C-E9ED-878E13DB2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5" name="Freeform 56">
                  <a:extLst>
                    <a:ext uri="{FF2B5EF4-FFF2-40B4-BE49-F238E27FC236}">
                      <a16:creationId xmlns:a16="http://schemas.microsoft.com/office/drawing/2014/main" id="{571B29FF-F876-E2EC-D194-1220B5F88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56" name="Freeform 57">
                  <a:extLst>
                    <a:ext uri="{FF2B5EF4-FFF2-40B4-BE49-F238E27FC236}">
                      <a16:creationId xmlns:a16="http://schemas.microsoft.com/office/drawing/2014/main" id="{E630A2B3-14FF-E9D2-99DE-B2DD537D2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426" name="Line 60">
                <a:extLst>
                  <a:ext uri="{FF2B5EF4-FFF2-40B4-BE49-F238E27FC236}">
                    <a16:creationId xmlns:a16="http://schemas.microsoft.com/office/drawing/2014/main" id="{0E7DB233-083C-7C82-044A-3ADD56F08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7" name="Line 61">
                <a:extLst>
                  <a:ext uri="{FF2B5EF4-FFF2-40B4-BE49-F238E27FC236}">
                    <a16:creationId xmlns:a16="http://schemas.microsoft.com/office/drawing/2014/main" id="{F7106D5B-D56A-D8EC-53FA-3E090D077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8" name="Line 62">
                <a:extLst>
                  <a:ext uri="{FF2B5EF4-FFF2-40B4-BE49-F238E27FC236}">
                    <a16:creationId xmlns:a16="http://schemas.microsoft.com/office/drawing/2014/main" id="{9E880420-567D-C7A8-35D1-BEADC9021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9" name="Line 63">
                <a:extLst>
                  <a:ext uri="{FF2B5EF4-FFF2-40B4-BE49-F238E27FC236}">
                    <a16:creationId xmlns:a16="http://schemas.microsoft.com/office/drawing/2014/main" id="{0FBC8EC9-7BA1-D768-AFE0-D7807F9A3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0" name="Line 64">
                <a:extLst>
                  <a:ext uri="{FF2B5EF4-FFF2-40B4-BE49-F238E27FC236}">
                    <a16:creationId xmlns:a16="http://schemas.microsoft.com/office/drawing/2014/main" id="{A1676248-5954-2714-63A7-7C02FBAFF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23" name="Oval 121">
              <a:extLst>
                <a:ext uri="{FF2B5EF4-FFF2-40B4-BE49-F238E27FC236}">
                  <a16:creationId xmlns:a16="http://schemas.microsoft.com/office/drawing/2014/main" id="{9A0CE992-DA34-0A24-A15E-183F35FD8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424" name="Oval 122">
              <a:extLst>
                <a:ext uri="{FF2B5EF4-FFF2-40B4-BE49-F238E27FC236}">
                  <a16:creationId xmlns:a16="http://schemas.microsoft.com/office/drawing/2014/main" id="{85B85C29-0F17-2796-205F-85BAB7080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0" name="Group 111">
            <a:extLst>
              <a:ext uri="{FF2B5EF4-FFF2-40B4-BE49-F238E27FC236}">
                <a16:creationId xmlns:a16="http://schemas.microsoft.com/office/drawing/2014/main" id="{83636477-9534-1FD0-EFBD-F11E7B91E006}"/>
              </a:ext>
            </a:extLst>
          </p:cNvPr>
          <p:cNvGrpSpPr>
            <a:grpSpLocks/>
          </p:cNvGrpSpPr>
          <p:nvPr/>
        </p:nvGrpSpPr>
        <p:grpSpPr bwMode="auto">
          <a:xfrm>
            <a:off x="2897188" y="3170238"/>
            <a:ext cx="957262" cy="1004887"/>
            <a:chOff x="5092700" y="3532188"/>
            <a:chExt cx="1341438" cy="1227137"/>
          </a:xfrm>
        </p:grpSpPr>
        <p:grpSp>
          <p:nvGrpSpPr>
            <p:cNvPr id="6387" name="Group 112">
              <a:extLst>
                <a:ext uri="{FF2B5EF4-FFF2-40B4-BE49-F238E27FC236}">
                  <a16:creationId xmlns:a16="http://schemas.microsoft.com/office/drawing/2014/main" id="{4D90980B-D4CD-AF0B-3E0D-2AD274196E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390" name="Group 59">
                <a:extLst>
                  <a:ext uri="{FF2B5EF4-FFF2-40B4-BE49-F238E27FC236}">
                    <a16:creationId xmlns:a16="http://schemas.microsoft.com/office/drawing/2014/main" id="{B23BC77A-D5F1-8EA7-289A-3F2C503FE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396" name="AutoShape 32">
                  <a:extLst>
                    <a:ext uri="{FF2B5EF4-FFF2-40B4-BE49-F238E27FC236}">
                      <a16:creationId xmlns:a16="http://schemas.microsoft.com/office/drawing/2014/main" id="{ED283F45-E6CF-E24E-1181-91D21D5FC2BE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7" name="Freeform 33">
                  <a:extLst>
                    <a:ext uri="{FF2B5EF4-FFF2-40B4-BE49-F238E27FC236}">
                      <a16:creationId xmlns:a16="http://schemas.microsoft.com/office/drawing/2014/main" id="{3D5EB0C8-85E5-5ED7-1D1F-47E86B6E62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8" name="Freeform 34">
                  <a:extLst>
                    <a:ext uri="{FF2B5EF4-FFF2-40B4-BE49-F238E27FC236}">
                      <a16:creationId xmlns:a16="http://schemas.microsoft.com/office/drawing/2014/main" id="{C299AF58-EA98-499A-E50C-E14C761FB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99" name="Freeform 35">
                  <a:extLst>
                    <a:ext uri="{FF2B5EF4-FFF2-40B4-BE49-F238E27FC236}">
                      <a16:creationId xmlns:a16="http://schemas.microsoft.com/office/drawing/2014/main" id="{290CE91D-A712-835F-59F5-EDB3F9E5FB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0" name="Freeform 36">
                  <a:extLst>
                    <a:ext uri="{FF2B5EF4-FFF2-40B4-BE49-F238E27FC236}">
                      <a16:creationId xmlns:a16="http://schemas.microsoft.com/office/drawing/2014/main" id="{0AD40D59-0B9E-1EB6-4BA4-DBD700817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1" name="Freeform 37">
                  <a:extLst>
                    <a:ext uri="{FF2B5EF4-FFF2-40B4-BE49-F238E27FC236}">
                      <a16:creationId xmlns:a16="http://schemas.microsoft.com/office/drawing/2014/main" id="{0AAC95CF-CDCA-523C-B951-E6E78D6D3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2" name="Freeform 38">
                  <a:extLst>
                    <a:ext uri="{FF2B5EF4-FFF2-40B4-BE49-F238E27FC236}">
                      <a16:creationId xmlns:a16="http://schemas.microsoft.com/office/drawing/2014/main" id="{DDEBC254-87C4-3950-7894-CF621D602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3" name="Freeform 39">
                  <a:extLst>
                    <a:ext uri="{FF2B5EF4-FFF2-40B4-BE49-F238E27FC236}">
                      <a16:creationId xmlns:a16="http://schemas.microsoft.com/office/drawing/2014/main" id="{1D02B9F8-7138-7199-D78D-FB370800C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4" name="Freeform 40">
                  <a:extLst>
                    <a:ext uri="{FF2B5EF4-FFF2-40B4-BE49-F238E27FC236}">
                      <a16:creationId xmlns:a16="http://schemas.microsoft.com/office/drawing/2014/main" id="{0D57F7FE-B0C4-8139-2997-7519B5EC5B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5" name="Freeform 41">
                  <a:extLst>
                    <a:ext uri="{FF2B5EF4-FFF2-40B4-BE49-F238E27FC236}">
                      <a16:creationId xmlns:a16="http://schemas.microsoft.com/office/drawing/2014/main" id="{AB7C525E-8809-D832-4A22-7D8A7D7699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6" name="Freeform 42">
                  <a:extLst>
                    <a:ext uri="{FF2B5EF4-FFF2-40B4-BE49-F238E27FC236}">
                      <a16:creationId xmlns:a16="http://schemas.microsoft.com/office/drawing/2014/main" id="{3106944F-09FC-2036-298A-47ABE495E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7" name="Freeform 43">
                  <a:extLst>
                    <a:ext uri="{FF2B5EF4-FFF2-40B4-BE49-F238E27FC236}">
                      <a16:creationId xmlns:a16="http://schemas.microsoft.com/office/drawing/2014/main" id="{89EF131E-6DA7-6A8A-E0DB-24B77B606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8" name="Freeform 44">
                  <a:extLst>
                    <a:ext uri="{FF2B5EF4-FFF2-40B4-BE49-F238E27FC236}">
                      <a16:creationId xmlns:a16="http://schemas.microsoft.com/office/drawing/2014/main" id="{695A3212-EFD5-9626-C3C5-6E3AB96F7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09" name="Freeform 45">
                  <a:extLst>
                    <a:ext uri="{FF2B5EF4-FFF2-40B4-BE49-F238E27FC236}">
                      <a16:creationId xmlns:a16="http://schemas.microsoft.com/office/drawing/2014/main" id="{21D7BB3E-DFBC-34DF-D2DC-66D22014D2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0" name="Freeform 46">
                  <a:extLst>
                    <a:ext uri="{FF2B5EF4-FFF2-40B4-BE49-F238E27FC236}">
                      <a16:creationId xmlns:a16="http://schemas.microsoft.com/office/drawing/2014/main" id="{B5D9DFBC-9C9C-96AA-04F3-1EBC7CD84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1" name="Freeform 47">
                  <a:extLst>
                    <a:ext uri="{FF2B5EF4-FFF2-40B4-BE49-F238E27FC236}">
                      <a16:creationId xmlns:a16="http://schemas.microsoft.com/office/drawing/2014/main" id="{C5F2D36C-90B5-BC56-9A10-FD47A2AEF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2" name="Freeform 48">
                  <a:extLst>
                    <a:ext uri="{FF2B5EF4-FFF2-40B4-BE49-F238E27FC236}">
                      <a16:creationId xmlns:a16="http://schemas.microsoft.com/office/drawing/2014/main" id="{0DA0FA42-AF92-71AB-D4D6-D99BC960AC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3" name="Freeform 49">
                  <a:extLst>
                    <a:ext uri="{FF2B5EF4-FFF2-40B4-BE49-F238E27FC236}">
                      <a16:creationId xmlns:a16="http://schemas.microsoft.com/office/drawing/2014/main" id="{7B7F59C0-5B8C-7B26-A4D6-92A47A070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4" name="Freeform 50">
                  <a:extLst>
                    <a:ext uri="{FF2B5EF4-FFF2-40B4-BE49-F238E27FC236}">
                      <a16:creationId xmlns:a16="http://schemas.microsoft.com/office/drawing/2014/main" id="{2EDF009C-B0B2-BB0F-F0C6-84B46B0B1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5" name="Line 51">
                  <a:extLst>
                    <a:ext uri="{FF2B5EF4-FFF2-40B4-BE49-F238E27FC236}">
                      <a16:creationId xmlns:a16="http://schemas.microsoft.com/office/drawing/2014/main" id="{D3CB5730-7571-245B-6273-891DA7A420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6" name="Freeform 52">
                  <a:extLst>
                    <a:ext uri="{FF2B5EF4-FFF2-40B4-BE49-F238E27FC236}">
                      <a16:creationId xmlns:a16="http://schemas.microsoft.com/office/drawing/2014/main" id="{F7D57011-315B-18B5-E945-3559CDA80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7" name="Freeform 53">
                  <a:extLst>
                    <a:ext uri="{FF2B5EF4-FFF2-40B4-BE49-F238E27FC236}">
                      <a16:creationId xmlns:a16="http://schemas.microsoft.com/office/drawing/2014/main" id="{E4A3AD10-32D2-BD8F-B141-E36545982A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8" name="Freeform 54">
                  <a:extLst>
                    <a:ext uri="{FF2B5EF4-FFF2-40B4-BE49-F238E27FC236}">
                      <a16:creationId xmlns:a16="http://schemas.microsoft.com/office/drawing/2014/main" id="{EB1AB69B-DFD2-9CAB-DAB2-F9DC13EDD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19" name="Freeform 55">
                  <a:extLst>
                    <a:ext uri="{FF2B5EF4-FFF2-40B4-BE49-F238E27FC236}">
                      <a16:creationId xmlns:a16="http://schemas.microsoft.com/office/drawing/2014/main" id="{9ACDEE1B-7836-A5C1-8EB3-F971D4902A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20" name="Freeform 56">
                  <a:extLst>
                    <a:ext uri="{FF2B5EF4-FFF2-40B4-BE49-F238E27FC236}">
                      <a16:creationId xmlns:a16="http://schemas.microsoft.com/office/drawing/2014/main" id="{846BECB8-C005-AFC1-01E0-0F9BDC7A7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21" name="Freeform 57">
                  <a:extLst>
                    <a:ext uri="{FF2B5EF4-FFF2-40B4-BE49-F238E27FC236}">
                      <a16:creationId xmlns:a16="http://schemas.microsoft.com/office/drawing/2014/main" id="{9BCB004C-E1F0-F87E-A1F5-FE8EEA12C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91" name="Line 60">
                <a:extLst>
                  <a:ext uri="{FF2B5EF4-FFF2-40B4-BE49-F238E27FC236}">
                    <a16:creationId xmlns:a16="http://schemas.microsoft.com/office/drawing/2014/main" id="{02EC24D6-ACC3-2A32-6E0A-826BF113C6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2" name="Line 61">
                <a:extLst>
                  <a:ext uri="{FF2B5EF4-FFF2-40B4-BE49-F238E27FC236}">
                    <a16:creationId xmlns:a16="http://schemas.microsoft.com/office/drawing/2014/main" id="{727D60CF-119F-4AB2-90BC-EEDFAAA0F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3" name="Line 62">
                <a:extLst>
                  <a:ext uri="{FF2B5EF4-FFF2-40B4-BE49-F238E27FC236}">
                    <a16:creationId xmlns:a16="http://schemas.microsoft.com/office/drawing/2014/main" id="{DB68AF2B-A608-8F48-D5A5-3D23515E9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4" name="Line 63">
                <a:extLst>
                  <a:ext uri="{FF2B5EF4-FFF2-40B4-BE49-F238E27FC236}">
                    <a16:creationId xmlns:a16="http://schemas.microsoft.com/office/drawing/2014/main" id="{12F9D80B-80E5-F369-3CED-987318C5CF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5" name="Line 64">
                <a:extLst>
                  <a:ext uri="{FF2B5EF4-FFF2-40B4-BE49-F238E27FC236}">
                    <a16:creationId xmlns:a16="http://schemas.microsoft.com/office/drawing/2014/main" id="{2242FB9D-E686-B9CD-DF16-688523BBA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88" name="Oval 121">
              <a:extLst>
                <a:ext uri="{FF2B5EF4-FFF2-40B4-BE49-F238E27FC236}">
                  <a16:creationId xmlns:a16="http://schemas.microsoft.com/office/drawing/2014/main" id="{0D263783-C063-2885-BF7B-BC22856B6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89" name="Oval 122">
              <a:extLst>
                <a:ext uri="{FF2B5EF4-FFF2-40B4-BE49-F238E27FC236}">
                  <a16:creationId xmlns:a16="http://schemas.microsoft.com/office/drawing/2014/main" id="{ADB6D0EF-9E56-33C4-8D12-D10837713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1" name="Group 111">
            <a:extLst>
              <a:ext uri="{FF2B5EF4-FFF2-40B4-BE49-F238E27FC236}">
                <a16:creationId xmlns:a16="http://schemas.microsoft.com/office/drawing/2014/main" id="{02731EA1-C402-CEB2-0D53-9F1B05BA5425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4102100"/>
            <a:ext cx="957263" cy="1004888"/>
            <a:chOff x="5092700" y="3532188"/>
            <a:chExt cx="1341438" cy="1227137"/>
          </a:xfrm>
        </p:grpSpPr>
        <p:grpSp>
          <p:nvGrpSpPr>
            <p:cNvPr id="6352" name="Group 112">
              <a:extLst>
                <a:ext uri="{FF2B5EF4-FFF2-40B4-BE49-F238E27FC236}">
                  <a16:creationId xmlns:a16="http://schemas.microsoft.com/office/drawing/2014/main" id="{4F49E933-BBB8-255A-0871-481C96728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355" name="Group 59">
                <a:extLst>
                  <a:ext uri="{FF2B5EF4-FFF2-40B4-BE49-F238E27FC236}">
                    <a16:creationId xmlns:a16="http://schemas.microsoft.com/office/drawing/2014/main" id="{5B91837B-147E-351D-9984-983DCC3A2B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361" name="AutoShape 32">
                  <a:extLst>
                    <a:ext uri="{FF2B5EF4-FFF2-40B4-BE49-F238E27FC236}">
                      <a16:creationId xmlns:a16="http://schemas.microsoft.com/office/drawing/2014/main" id="{3297247A-18D0-0C39-0F85-1C8919458D9A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2" name="Freeform 33">
                  <a:extLst>
                    <a:ext uri="{FF2B5EF4-FFF2-40B4-BE49-F238E27FC236}">
                      <a16:creationId xmlns:a16="http://schemas.microsoft.com/office/drawing/2014/main" id="{C9F36C42-013B-4447-3E28-F5194BC83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3" name="Freeform 34">
                  <a:extLst>
                    <a:ext uri="{FF2B5EF4-FFF2-40B4-BE49-F238E27FC236}">
                      <a16:creationId xmlns:a16="http://schemas.microsoft.com/office/drawing/2014/main" id="{B11A64B2-1144-EB0C-0F42-87E4F09781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4" name="Freeform 35">
                  <a:extLst>
                    <a:ext uri="{FF2B5EF4-FFF2-40B4-BE49-F238E27FC236}">
                      <a16:creationId xmlns:a16="http://schemas.microsoft.com/office/drawing/2014/main" id="{9648E523-BA40-11CE-294C-34E4C62E0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5" name="Freeform 36">
                  <a:extLst>
                    <a:ext uri="{FF2B5EF4-FFF2-40B4-BE49-F238E27FC236}">
                      <a16:creationId xmlns:a16="http://schemas.microsoft.com/office/drawing/2014/main" id="{5A7D0ABA-2C32-994C-CB22-F26A26C2B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6" name="Freeform 37">
                  <a:extLst>
                    <a:ext uri="{FF2B5EF4-FFF2-40B4-BE49-F238E27FC236}">
                      <a16:creationId xmlns:a16="http://schemas.microsoft.com/office/drawing/2014/main" id="{F19A2D3B-57FB-57EC-6699-349C687EC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7" name="Freeform 38">
                  <a:extLst>
                    <a:ext uri="{FF2B5EF4-FFF2-40B4-BE49-F238E27FC236}">
                      <a16:creationId xmlns:a16="http://schemas.microsoft.com/office/drawing/2014/main" id="{32414D38-00B3-D44B-FC00-D868CB0631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8" name="Freeform 39">
                  <a:extLst>
                    <a:ext uri="{FF2B5EF4-FFF2-40B4-BE49-F238E27FC236}">
                      <a16:creationId xmlns:a16="http://schemas.microsoft.com/office/drawing/2014/main" id="{C619F232-95C4-35AA-ACA9-A53A49B1B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69" name="Freeform 40">
                  <a:extLst>
                    <a:ext uri="{FF2B5EF4-FFF2-40B4-BE49-F238E27FC236}">
                      <a16:creationId xmlns:a16="http://schemas.microsoft.com/office/drawing/2014/main" id="{5E38A134-28CA-9382-9FA5-A51440C46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0" name="Freeform 41">
                  <a:extLst>
                    <a:ext uri="{FF2B5EF4-FFF2-40B4-BE49-F238E27FC236}">
                      <a16:creationId xmlns:a16="http://schemas.microsoft.com/office/drawing/2014/main" id="{B48F7766-9803-7DAF-1E61-166694A02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1" name="Freeform 42">
                  <a:extLst>
                    <a:ext uri="{FF2B5EF4-FFF2-40B4-BE49-F238E27FC236}">
                      <a16:creationId xmlns:a16="http://schemas.microsoft.com/office/drawing/2014/main" id="{1FC8873D-4B9D-399A-41C2-8DCD34FA25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2" name="Freeform 43">
                  <a:extLst>
                    <a:ext uri="{FF2B5EF4-FFF2-40B4-BE49-F238E27FC236}">
                      <a16:creationId xmlns:a16="http://schemas.microsoft.com/office/drawing/2014/main" id="{DAEE20F8-A3E0-AE63-9E94-5DE27B08E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3" name="Freeform 44">
                  <a:extLst>
                    <a:ext uri="{FF2B5EF4-FFF2-40B4-BE49-F238E27FC236}">
                      <a16:creationId xmlns:a16="http://schemas.microsoft.com/office/drawing/2014/main" id="{3512A8B1-CC78-89DB-0F49-FCC2C4E17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4" name="Freeform 45">
                  <a:extLst>
                    <a:ext uri="{FF2B5EF4-FFF2-40B4-BE49-F238E27FC236}">
                      <a16:creationId xmlns:a16="http://schemas.microsoft.com/office/drawing/2014/main" id="{A794C8EC-ACCC-85DE-11B6-6B3FB4D83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5" name="Freeform 46">
                  <a:extLst>
                    <a:ext uri="{FF2B5EF4-FFF2-40B4-BE49-F238E27FC236}">
                      <a16:creationId xmlns:a16="http://schemas.microsoft.com/office/drawing/2014/main" id="{5EBB8FAF-7943-4C77-918B-EB7D1503B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6" name="Freeform 47">
                  <a:extLst>
                    <a:ext uri="{FF2B5EF4-FFF2-40B4-BE49-F238E27FC236}">
                      <a16:creationId xmlns:a16="http://schemas.microsoft.com/office/drawing/2014/main" id="{39341834-2E01-F4C8-F6DE-78450D6C3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7" name="Freeform 48">
                  <a:extLst>
                    <a:ext uri="{FF2B5EF4-FFF2-40B4-BE49-F238E27FC236}">
                      <a16:creationId xmlns:a16="http://schemas.microsoft.com/office/drawing/2014/main" id="{7ED16ABF-3760-956C-B7BC-EDDD271D3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8" name="Freeform 49">
                  <a:extLst>
                    <a:ext uri="{FF2B5EF4-FFF2-40B4-BE49-F238E27FC236}">
                      <a16:creationId xmlns:a16="http://schemas.microsoft.com/office/drawing/2014/main" id="{505214C3-01B3-FFD7-1796-06037F782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79" name="Freeform 50">
                  <a:extLst>
                    <a:ext uri="{FF2B5EF4-FFF2-40B4-BE49-F238E27FC236}">
                      <a16:creationId xmlns:a16="http://schemas.microsoft.com/office/drawing/2014/main" id="{F8513DE8-5796-B06C-C62E-CC1BC05E0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0" name="Line 51">
                  <a:extLst>
                    <a:ext uri="{FF2B5EF4-FFF2-40B4-BE49-F238E27FC236}">
                      <a16:creationId xmlns:a16="http://schemas.microsoft.com/office/drawing/2014/main" id="{26F96548-3316-F224-FA5A-8303698D7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1" name="Freeform 52">
                  <a:extLst>
                    <a:ext uri="{FF2B5EF4-FFF2-40B4-BE49-F238E27FC236}">
                      <a16:creationId xmlns:a16="http://schemas.microsoft.com/office/drawing/2014/main" id="{334AEDC1-48E6-4538-6C50-63E113B264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2" name="Freeform 53">
                  <a:extLst>
                    <a:ext uri="{FF2B5EF4-FFF2-40B4-BE49-F238E27FC236}">
                      <a16:creationId xmlns:a16="http://schemas.microsoft.com/office/drawing/2014/main" id="{CBF0ADB7-FDF5-F032-D879-1A2E11D57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3" name="Freeform 54">
                  <a:extLst>
                    <a:ext uri="{FF2B5EF4-FFF2-40B4-BE49-F238E27FC236}">
                      <a16:creationId xmlns:a16="http://schemas.microsoft.com/office/drawing/2014/main" id="{5097EC28-B986-1D77-32C5-9B498E112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4" name="Freeform 55">
                  <a:extLst>
                    <a:ext uri="{FF2B5EF4-FFF2-40B4-BE49-F238E27FC236}">
                      <a16:creationId xmlns:a16="http://schemas.microsoft.com/office/drawing/2014/main" id="{406793CD-0BD0-C871-48A9-EE03CE212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5" name="Freeform 56">
                  <a:extLst>
                    <a:ext uri="{FF2B5EF4-FFF2-40B4-BE49-F238E27FC236}">
                      <a16:creationId xmlns:a16="http://schemas.microsoft.com/office/drawing/2014/main" id="{BC07F5D9-BB0E-096A-6934-55439834B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86" name="Freeform 57">
                  <a:extLst>
                    <a:ext uri="{FF2B5EF4-FFF2-40B4-BE49-F238E27FC236}">
                      <a16:creationId xmlns:a16="http://schemas.microsoft.com/office/drawing/2014/main" id="{D598F009-F4F3-CC1E-9B3F-7A006E158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56" name="Line 60">
                <a:extLst>
                  <a:ext uri="{FF2B5EF4-FFF2-40B4-BE49-F238E27FC236}">
                    <a16:creationId xmlns:a16="http://schemas.microsoft.com/office/drawing/2014/main" id="{6C4141F4-EC1E-5C26-5DB2-5CBAA6562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7" name="Line 61">
                <a:extLst>
                  <a:ext uri="{FF2B5EF4-FFF2-40B4-BE49-F238E27FC236}">
                    <a16:creationId xmlns:a16="http://schemas.microsoft.com/office/drawing/2014/main" id="{96947C45-4A61-D14B-0EAA-42DD1C023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8" name="Line 62">
                <a:extLst>
                  <a:ext uri="{FF2B5EF4-FFF2-40B4-BE49-F238E27FC236}">
                    <a16:creationId xmlns:a16="http://schemas.microsoft.com/office/drawing/2014/main" id="{9CDF0B78-7FD8-35FA-322E-A06A281E4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" name="Line 63">
                <a:extLst>
                  <a:ext uri="{FF2B5EF4-FFF2-40B4-BE49-F238E27FC236}">
                    <a16:creationId xmlns:a16="http://schemas.microsoft.com/office/drawing/2014/main" id="{D9574CA2-DAB5-6D23-FC8E-CE9C6E71B5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" name="Line 64">
                <a:extLst>
                  <a:ext uri="{FF2B5EF4-FFF2-40B4-BE49-F238E27FC236}">
                    <a16:creationId xmlns:a16="http://schemas.microsoft.com/office/drawing/2014/main" id="{A81A9C9D-BE0F-C1C0-F498-96C049E1B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3" name="Oval 121">
              <a:extLst>
                <a:ext uri="{FF2B5EF4-FFF2-40B4-BE49-F238E27FC236}">
                  <a16:creationId xmlns:a16="http://schemas.microsoft.com/office/drawing/2014/main" id="{C9722146-69B3-A2C2-973A-00B927908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4" name="Oval 122">
              <a:extLst>
                <a:ext uri="{FF2B5EF4-FFF2-40B4-BE49-F238E27FC236}">
                  <a16:creationId xmlns:a16="http://schemas.microsoft.com/office/drawing/2014/main" id="{EEF2BE3D-9D0C-8FBB-B304-9CF3140CA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2" name="Group 111">
            <a:extLst>
              <a:ext uri="{FF2B5EF4-FFF2-40B4-BE49-F238E27FC236}">
                <a16:creationId xmlns:a16="http://schemas.microsoft.com/office/drawing/2014/main" id="{1D41F5C9-A2BC-98A9-F794-3376BF2415DC}"/>
              </a:ext>
            </a:extLst>
          </p:cNvPr>
          <p:cNvGrpSpPr>
            <a:grpSpLocks/>
          </p:cNvGrpSpPr>
          <p:nvPr/>
        </p:nvGrpSpPr>
        <p:grpSpPr bwMode="auto">
          <a:xfrm>
            <a:off x="3167063" y="4873625"/>
            <a:ext cx="957262" cy="1004888"/>
            <a:chOff x="5092700" y="3532188"/>
            <a:chExt cx="1341438" cy="1227137"/>
          </a:xfrm>
        </p:grpSpPr>
        <p:grpSp>
          <p:nvGrpSpPr>
            <p:cNvPr id="6317" name="Group 112">
              <a:extLst>
                <a:ext uri="{FF2B5EF4-FFF2-40B4-BE49-F238E27FC236}">
                  <a16:creationId xmlns:a16="http://schemas.microsoft.com/office/drawing/2014/main" id="{C8647776-4269-E8EB-DDBE-DAF3CEDECC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320" name="Group 59">
                <a:extLst>
                  <a:ext uri="{FF2B5EF4-FFF2-40B4-BE49-F238E27FC236}">
                    <a16:creationId xmlns:a16="http://schemas.microsoft.com/office/drawing/2014/main" id="{8AFB7BCF-1C5F-8CE9-491F-9AACCB1351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326" name="AutoShape 32">
                  <a:extLst>
                    <a:ext uri="{FF2B5EF4-FFF2-40B4-BE49-F238E27FC236}">
                      <a16:creationId xmlns:a16="http://schemas.microsoft.com/office/drawing/2014/main" id="{3E6FE823-677A-0E61-5312-E9DE9F8354D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7" name="Freeform 33">
                  <a:extLst>
                    <a:ext uri="{FF2B5EF4-FFF2-40B4-BE49-F238E27FC236}">
                      <a16:creationId xmlns:a16="http://schemas.microsoft.com/office/drawing/2014/main" id="{640B4615-490B-6664-B3CE-406883E5F0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8" name="Freeform 34">
                  <a:extLst>
                    <a:ext uri="{FF2B5EF4-FFF2-40B4-BE49-F238E27FC236}">
                      <a16:creationId xmlns:a16="http://schemas.microsoft.com/office/drawing/2014/main" id="{C00E91F4-0478-43C5-C030-5BFFDF8F7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29" name="Freeform 35">
                  <a:extLst>
                    <a:ext uri="{FF2B5EF4-FFF2-40B4-BE49-F238E27FC236}">
                      <a16:creationId xmlns:a16="http://schemas.microsoft.com/office/drawing/2014/main" id="{CA89545E-6036-47B6-29F7-E95208A51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0" name="Freeform 36">
                  <a:extLst>
                    <a:ext uri="{FF2B5EF4-FFF2-40B4-BE49-F238E27FC236}">
                      <a16:creationId xmlns:a16="http://schemas.microsoft.com/office/drawing/2014/main" id="{9E8CFE95-BD66-52A5-A91D-D960C9523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1" name="Freeform 37">
                  <a:extLst>
                    <a:ext uri="{FF2B5EF4-FFF2-40B4-BE49-F238E27FC236}">
                      <a16:creationId xmlns:a16="http://schemas.microsoft.com/office/drawing/2014/main" id="{08B8AB01-54F8-A4F8-C286-5F30809C0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2" name="Freeform 38">
                  <a:extLst>
                    <a:ext uri="{FF2B5EF4-FFF2-40B4-BE49-F238E27FC236}">
                      <a16:creationId xmlns:a16="http://schemas.microsoft.com/office/drawing/2014/main" id="{CC50C41C-8506-80AB-619C-6AAEAAE291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3" name="Freeform 39">
                  <a:extLst>
                    <a:ext uri="{FF2B5EF4-FFF2-40B4-BE49-F238E27FC236}">
                      <a16:creationId xmlns:a16="http://schemas.microsoft.com/office/drawing/2014/main" id="{70926779-92D5-56C4-8CBB-E4EA2C958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4" name="Freeform 40">
                  <a:extLst>
                    <a:ext uri="{FF2B5EF4-FFF2-40B4-BE49-F238E27FC236}">
                      <a16:creationId xmlns:a16="http://schemas.microsoft.com/office/drawing/2014/main" id="{84E676DB-7691-87D9-0D92-5DBA5D634D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5" name="Freeform 41">
                  <a:extLst>
                    <a:ext uri="{FF2B5EF4-FFF2-40B4-BE49-F238E27FC236}">
                      <a16:creationId xmlns:a16="http://schemas.microsoft.com/office/drawing/2014/main" id="{11967F7E-AFD0-0EE4-EB23-C4F997DD3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6" name="Freeform 42">
                  <a:extLst>
                    <a:ext uri="{FF2B5EF4-FFF2-40B4-BE49-F238E27FC236}">
                      <a16:creationId xmlns:a16="http://schemas.microsoft.com/office/drawing/2014/main" id="{D6996D05-F7C6-1498-A280-E85C3830C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7" name="Freeform 43">
                  <a:extLst>
                    <a:ext uri="{FF2B5EF4-FFF2-40B4-BE49-F238E27FC236}">
                      <a16:creationId xmlns:a16="http://schemas.microsoft.com/office/drawing/2014/main" id="{99C58315-050C-D53B-C136-C9B96B146E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8" name="Freeform 44">
                  <a:extLst>
                    <a:ext uri="{FF2B5EF4-FFF2-40B4-BE49-F238E27FC236}">
                      <a16:creationId xmlns:a16="http://schemas.microsoft.com/office/drawing/2014/main" id="{E8705C85-BD25-87A3-59B6-218A1B6E3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39" name="Freeform 45">
                  <a:extLst>
                    <a:ext uri="{FF2B5EF4-FFF2-40B4-BE49-F238E27FC236}">
                      <a16:creationId xmlns:a16="http://schemas.microsoft.com/office/drawing/2014/main" id="{26A4FCF6-CB71-482C-BD48-C1D0A7E2D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0" name="Freeform 46">
                  <a:extLst>
                    <a:ext uri="{FF2B5EF4-FFF2-40B4-BE49-F238E27FC236}">
                      <a16:creationId xmlns:a16="http://schemas.microsoft.com/office/drawing/2014/main" id="{941B9BE7-FB05-F4A6-FB5A-9903D7488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1" name="Freeform 47">
                  <a:extLst>
                    <a:ext uri="{FF2B5EF4-FFF2-40B4-BE49-F238E27FC236}">
                      <a16:creationId xmlns:a16="http://schemas.microsoft.com/office/drawing/2014/main" id="{0CF79B6A-DF05-5A1A-AEAF-E320119ED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2" name="Freeform 48">
                  <a:extLst>
                    <a:ext uri="{FF2B5EF4-FFF2-40B4-BE49-F238E27FC236}">
                      <a16:creationId xmlns:a16="http://schemas.microsoft.com/office/drawing/2014/main" id="{1A9C8799-6412-DCB8-F3E3-2DBABF0CD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3" name="Freeform 49">
                  <a:extLst>
                    <a:ext uri="{FF2B5EF4-FFF2-40B4-BE49-F238E27FC236}">
                      <a16:creationId xmlns:a16="http://schemas.microsoft.com/office/drawing/2014/main" id="{57D20FF5-072D-2B69-CA1F-6CE69F7CA0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4" name="Freeform 50">
                  <a:extLst>
                    <a:ext uri="{FF2B5EF4-FFF2-40B4-BE49-F238E27FC236}">
                      <a16:creationId xmlns:a16="http://schemas.microsoft.com/office/drawing/2014/main" id="{CC80E711-41A6-A689-601B-2B36CA699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5" name="Line 51">
                  <a:extLst>
                    <a:ext uri="{FF2B5EF4-FFF2-40B4-BE49-F238E27FC236}">
                      <a16:creationId xmlns:a16="http://schemas.microsoft.com/office/drawing/2014/main" id="{A808E8DB-EC7C-15D3-547C-A98B49C946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6" name="Freeform 52">
                  <a:extLst>
                    <a:ext uri="{FF2B5EF4-FFF2-40B4-BE49-F238E27FC236}">
                      <a16:creationId xmlns:a16="http://schemas.microsoft.com/office/drawing/2014/main" id="{4F4F1D5E-F51C-D678-1BA2-572782DFE2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7" name="Freeform 53">
                  <a:extLst>
                    <a:ext uri="{FF2B5EF4-FFF2-40B4-BE49-F238E27FC236}">
                      <a16:creationId xmlns:a16="http://schemas.microsoft.com/office/drawing/2014/main" id="{CED014DC-0B42-8DFE-AA08-37811F925C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8" name="Freeform 54">
                  <a:extLst>
                    <a:ext uri="{FF2B5EF4-FFF2-40B4-BE49-F238E27FC236}">
                      <a16:creationId xmlns:a16="http://schemas.microsoft.com/office/drawing/2014/main" id="{EB209539-9C1D-42B5-D857-F934D2972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49" name="Freeform 55">
                  <a:extLst>
                    <a:ext uri="{FF2B5EF4-FFF2-40B4-BE49-F238E27FC236}">
                      <a16:creationId xmlns:a16="http://schemas.microsoft.com/office/drawing/2014/main" id="{FCE3E1CD-9D2D-5D93-25DE-C1E9BD3BD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0" name="Freeform 56">
                  <a:extLst>
                    <a:ext uri="{FF2B5EF4-FFF2-40B4-BE49-F238E27FC236}">
                      <a16:creationId xmlns:a16="http://schemas.microsoft.com/office/drawing/2014/main" id="{F331A72E-AABA-11F2-BFF3-80B85F9F8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51" name="Freeform 57">
                  <a:extLst>
                    <a:ext uri="{FF2B5EF4-FFF2-40B4-BE49-F238E27FC236}">
                      <a16:creationId xmlns:a16="http://schemas.microsoft.com/office/drawing/2014/main" id="{EE41A8FE-0F4F-98FA-09B6-F89D914DC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21" name="Line 60">
                <a:extLst>
                  <a:ext uri="{FF2B5EF4-FFF2-40B4-BE49-F238E27FC236}">
                    <a16:creationId xmlns:a16="http://schemas.microsoft.com/office/drawing/2014/main" id="{95A4A010-B455-BFDF-0D8F-FBB3F7F4C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2" name="Line 61">
                <a:extLst>
                  <a:ext uri="{FF2B5EF4-FFF2-40B4-BE49-F238E27FC236}">
                    <a16:creationId xmlns:a16="http://schemas.microsoft.com/office/drawing/2014/main" id="{22A2EF71-27CE-02A2-C9CD-C3346C214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3" name="Line 62">
                <a:extLst>
                  <a:ext uri="{FF2B5EF4-FFF2-40B4-BE49-F238E27FC236}">
                    <a16:creationId xmlns:a16="http://schemas.microsoft.com/office/drawing/2014/main" id="{C866D015-5F29-83DA-2A4D-B9AEFEE33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4" name="Line 63">
                <a:extLst>
                  <a:ext uri="{FF2B5EF4-FFF2-40B4-BE49-F238E27FC236}">
                    <a16:creationId xmlns:a16="http://schemas.microsoft.com/office/drawing/2014/main" id="{1BDC0D1D-353E-E17C-B6DE-A1E66C670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5" name="Line 64">
                <a:extLst>
                  <a:ext uri="{FF2B5EF4-FFF2-40B4-BE49-F238E27FC236}">
                    <a16:creationId xmlns:a16="http://schemas.microsoft.com/office/drawing/2014/main" id="{8466D934-1EC0-8029-AB91-BD69BCAF3B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18" name="Oval 121">
              <a:extLst>
                <a:ext uri="{FF2B5EF4-FFF2-40B4-BE49-F238E27FC236}">
                  <a16:creationId xmlns:a16="http://schemas.microsoft.com/office/drawing/2014/main" id="{874D0B23-9368-2066-D6E3-A40717964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19" name="Oval 122">
              <a:extLst>
                <a:ext uri="{FF2B5EF4-FFF2-40B4-BE49-F238E27FC236}">
                  <a16:creationId xmlns:a16="http://schemas.microsoft.com/office/drawing/2014/main" id="{3DDD3AC3-00C0-F5F4-D31D-B701D4461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3" name="Group 111">
            <a:extLst>
              <a:ext uri="{FF2B5EF4-FFF2-40B4-BE49-F238E27FC236}">
                <a16:creationId xmlns:a16="http://schemas.microsoft.com/office/drawing/2014/main" id="{9BC13DDA-1867-C325-D5EF-7DDDE8E2DF70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2570163"/>
            <a:ext cx="957263" cy="1004887"/>
            <a:chOff x="5092700" y="3532188"/>
            <a:chExt cx="1341438" cy="1227137"/>
          </a:xfrm>
        </p:grpSpPr>
        <p:grpSp>
          <p:nvGrpSpPr>
            <p:cNvPr id="6282" name="Group 112">
              <a:extLst>
                <a:ext uri="{FF2B5EF4-FFF2-40B4-BE49-F238E27FC236}">
                  <a16:creationId xmlns:a16="http://schemas.microsoft.com/office/drawing/2014/main" id="{5DF47B79-019B-9299-E0F6-E905B31FA9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285" name="Group 59">
                <a:extLst>
                  <a:ext uri="{FF2B5EF4-FFF2-40B4-BE49-F238E27FC236}">
                    <a16:creationId xmlns:a16="http://schemas.microsoft.com/office/drawing/2014/main" id="{4946410C-9427-11BC-64D6-58022E36C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291" name="AutoShape 32">
                  <a:extLst>
                    <a:ext uri="{FF2B5EF4-FFF2-40B4-BE49-F238E27FC236}">
                      <a16:creationId xmlns:a16="http://schemas.microsoft.com/office/drawing/2014/main" id="{D98B020A-7E33-643C-AE2E-DB3AD6C48379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2" name="Freeform 33">
                  <a:extLst>
                    <a:ext uri="{FF2B5EF4-FFF2-40B4-BE49-F238E27FC236}">
                      <a16:creationId xmlns:a16="http://schemas.microsoft.com/office/drawing/2014/main" id="{65C966D2-01E2-79F5-2FE9-2BF4D15E34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3" name="Freeform 34">
                  <a:extLst>
                    <a:ext uri="{FF2B5EF4-FFF2-40B4-BE49-F238E27FC236}">
                      <a16:creationId xmlns:a16="http://schemas.microsoft.com/office/drawing/2014/main" id="{A97A2E58-7841-FEFC-F8C9-B2EE195E4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4" name="Freeform 35">
                  <a:extLst>
                    <a:ext uri="{FF2B5EF4-FFF2-40B4-BE49-F238E27FC236}">
                      <a16:creationId xmlns:a16="http://schemas.microsoft.com/office/drawing/2014/main" id="{A8704273-0FE9-03F7-835E-EFF5278DD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5" name="Freeform 36">
                  <a:extLst>
                    <a:ext uri="{FF2B5EF4-FFF2-40B4-BE49-F238E27FC236}">
                      <a16:creationId xmlns:a16="http://schemas.microsoft.com/office/drawing/2014/main" id="{49DEDFAE-9A8B-CC97-7AE5-897C28D25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6" name="Freeform 37">
                  <a:extLst>
                    <a:ext uri="{FF2B5EF4-FFF2-40B4-BE49-F238E27FC236}">
                      <a16:creationId xmlns:a16="http://schemas.microsoft.com/office/drawing/2014/main" id="{B027078B-3DAE-A2CB-B1F9-302864CB4B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7" name="Freeform 38">
                  <a:extLst>
                    <a:ext uri="{FF2B5EF4-FFF2-40B4-BE49-F238E27FC236}">
                      <a16:creationId xmlns:a16="http://schemas.microsoft.com/office/drawing/2014/main" id="{4B64A8AA-D971-96F4-755F-952E771F6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8" name="Freeform 39">
                  <a:extLst>
                    <a:ext uri="{FF2B5EF4-FFF2-40B4-BE49-F238E27FC236}">
                      <a16:creationId xmlns:a16="http://schemas.microsoft.com/office/drawing/2014/main" id="{B16FB3DF-338E-B87F-DEB4-27BD2F0F7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99" name="Freeform 40">
                  <a:extLst>
                    <a:ext uri="{FF2B5EF4-FFF2-40B4-BE49-F238E27FC236}">
                      <a16:creationId xmlns:a16="http://schemas.microsoft.com/office/drawing/2014/main" id="{8F0C8509-26DA-5C80-1ECF-DF06ACE4E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0" name="Freeform 41">
                  <a:extLst>
                    <a:ext uri="{FF2B5EF4-FFF2-40B4-BE49-F238E27FC236}">
                      <a16:creationId xmlns:a16="http://schemas.microsoft.com/office/drawing/2014/main" id="{ED0819E7-A433-A537-F15B-CFE70C989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1" name="Freeform 42">
                  <a:extLst>
                    <a:ext uri="{FF2B5EF4-FFF2-40B4-BE49-F238E27FC236}">
                      <a16:creationId xmlns:a16="http://schemas.microsoft.com/office/drawing/2014/main" id="{30CB4A5B-5B1A-F507-CD75-F75845E8F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2" name="Freeform 43">
                  <a:extLst>
                    <a:ext uri="{FF2B5EF4-FFF2-40B4-BE49-F238E27FC236}">
                      <a16:creationId xmlns:a16="http://schemas.microsoft.com/office/drawing/2014/main" id="{8FBDECA8-863C-13B3-B4FB-5E3B091C2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3" name="Freeform 44">
                  <a:extLst>
                    <a:ext uri="{FF2B5EF4-FFF2-40B4-BE49-F238E27FC236}">
                      <a16:creationId xmlns:a16="http://schemas.microsoft.com/office/drawing/2014/main" id="{E2F14D58-0204-1E97-7634-EB5AD5500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4" name="Freeform 45">
                  <a:extLst>
                    <a:ext uri="{FF2B5EF4-FFF2-40B4-BE49-F238E27FC236}">
                      <a16:creationId xmlns:a16="http://schemas.microsoft.com/office/drawing/2014/main" id="{6485E2A7-9527-26BB-8453-77279C003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5" name="Freeform 46">
                  <a:extLst>
                    <a:ext uri="{FF2B5EF4-FFF2-40B4-BE49-F238E27FC236}">
                      <a16:creationId xmlns:a16="http://schemas.microsoft.com/office/drawing/2014/main" id="{43F067FA-CCDE-CA75-5EC4-9D6F42D93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6" name="Freeform 47">
                  <a:extLst>
                    <a:ext uri="{FF2B5EF4-FFF2-40B4-BE49-F238E27FC236}">
                      <a16:creationId xmlns:a16="http://schemas.microsoft.com/office/drawing/2014/main" id="{5B333291-3AD9-ACE2-627B-B70E11B20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7" name="Freeform 48">
                  <a:extLst>
                    <a:ext uri="{FF2B5EF4-FFF2-40B4-BE49-F238E27FC236}">
                      <a16:creationId xmlns:a16="http://schemas.microsoft.com/office/drawing/2014/main" id="{8654E9F5-891D-4438-2F26-1DA79BE92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8" name="Freeform 49">
                  <a:extLst>
                    <a:ext uri="{FF2B5EF4-FFF2-40B4-BE49-F238E27FC236}">
                      <a16:creationId xmlns:a16="http://schemas.microsoft.com/office/drawing/2014/main" id="{155DA516-0BB2-CEFB-FE3A-F317984ED0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09" name="Freeform 50">
                  <a:extLst>
                    <a:ext uri="{FF2B5EF4-FFF2-40B4-BE49-F238E27FC236}">
                      <a16:creationId xmlns:a16="http://schemas.microsoft.com/office/drawing/2014/main" id="{297439C9-9230-B38A-27A4-DA6F6BCDC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0" name="Line 51">
                  <a:extLst>
                    <a:ext uri="{FF2B5EF4-FFF2-40B4-BE49-F238E27FC236}">
                      <a16:creationId xmlns:a16="http://schemas.microsoft.com/office/drawing/2014/main" id="{D3D17D60-80A7-85F1-B68E-88E4832843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1" name="Freeform 52">
                  <a:extLst>
                    <a:ext uri="{FF2B5EF4-FFF2-40B4-BE49-F238E27FC236}">
                      <a16:creationId xmlns:a16="http://schemas.microsoft.com/office/drawing/2014/main" id="{A4D11516-2224-2291-D743-80E360B3F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2" name="Freeform 53">
                  <a:extLst>
                    <a:ext uri="{FF2B5EF4-FFF2-40B4-BE49-F238E27FC236}">
                      <a16:creationId xmlns:a16="http://schemas.microsoft.com/office/drawing/2014/main" id="{71F6EF69-C601-F716-C101-CBCF838C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3" name="Freeform 54">
                  <a:extLst>
                    <a:ext uri="{FF2B5EF4-FFF2-40B4-BE49-F238E27FC236}">
                      <a16:creationId xmlns:a16="http://schemas.microsoft.com/office/drawing/2014/main" id="{9E930C17-C4BC-6CE2-132A-B2E4E90F3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4" name="Freeform 55">
                  <a:extLst>
                    <a:ext uri="{FF2B5EF4-FFF2-40B4-BE49-F238E27FC236}">
                      <a16:creationId xmlns:a16="http://schemas.microsoft.com/office/drawing/2014/main" id="{69AB59A2-C158-2F5C-9096-7AACCE8D3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5" name="Freeform 56">
                  <a:extLst>
                    <a:ext uri="{FF2B5EF4-FFF2-40B4-BE49-F238E27FC236}">
                      <a16:creationId xmlns:a16="http://schemas.microsoft.com/office/drawing/2014/main" id="{234EEEA3-4508-12C4-39BF-6E433287A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16" name="Freeform 57">
                  <a:extLst>
                    <a:ext uri="{FF2B5EF4-FFF2-40B4-BE49-F238E27FC236}">
                      <a16:creationId xmlns:a16="http://schemas.microsoft.com/office/drawing/2014/main" id="{51D64555-F1F1-C598-98BC-801BF6D1DE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86" name="Line 60">
                <a:extLst>
                  <a:ext uri="{FF2B5EF4-FFF2-40B4-BE49-F238E27FC236}">
                    <a16:creationId xmlns:a16="http://schemas.microsoft.com/office/drawing/2014/main" id="{877E7434-FBDC-833C-4424-1ACDF2C7C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7" name="Line 61">
                <a:extLst>
                  <a:ext uri="{FF2B5EF4-FFF2-40B4-BE49-F238E27FC236}">
                    <a16:creationId xmlns:a16="http://schemas.microsoft.com/office/drawing/2014/main" id="{29B0CF4E-8EF7-D2BD-029E-2795AFD53B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8" name="Line 62">
                <a:extLst>
                  <a:ext uri="{FF2B5EF4-FFF2-40B4-BE49-F238E27FC236}">
                    <a16:creationId xmlns:a16="http://schemas.microsoft.com/office/drawing/2014/main" id="{F11B72C9-8458-A7C8-9377-EEB18C273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9" name="Line 63">
                <a:extLst>
                  <a:ext uri="{FF2B5EF4-FFF2-40B4-BE49-F238E27FC236}">
                    <a16:creationId xmlns:a16="http://schemas.microsoft.com/office/drawing/2014/main" id="{A7EB691F-9868-8883-0503-70A2FEB44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0" name="Line 64">
                <a:extLst>
                  <a:ext uri="{FF2B5EF4-FFF2-40B4-BE49-F238E27FC236}">
                    <a16:creationId xmlns:a16="http://schemas.microsoft.com/office/drawing/2014/main" id="{30DC2D23-5D8A-7342-CD84-5D1ED7222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83" name="Oval 121">
              <a:extLst>
                <a:ext uri="{FF2B5EF4-FFF2-40B4-BE49-F238E27FC236}">
                  <a16:creationId xmlns:a16="http://schemas.microsoft.com/office/drawing/2014/main" id="{B99BE694-591A-87F3-CAFA-38C466919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84" name="Oval 122">
              <a:extLst>
                <a:ext uri="{FF2B5EF4-FFF2-40B4-BE49-F238E27FC236}">
                  <a16:creationId xmlns:a16="http://schemas.microsoft.com/office/drawing/2014/main" id="{E6B34C77-AB9D-FCA4-8313-967A03135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4" name="Group 111">
            <a:extLst>
              <a:ext uri="{FF2B5EF4-FFF2-40B4-BE49-F238E27FC236}">
                <a16:creationId xmlns:a16="http://schemas.microsoft.com/office/drawing/2014/main" id="{850454EE-44C3-5F3C-40AF-F751E1BEEF20}"/>
              </a:ext>
            </a:extLst>
          </p:cNvPr>
          <p:cNvGrpSpPr>
            <a:grpSpLocks/>
          </p:cNvGrpSpPr>
          <p:nvPr/>
        </p:nvGrpSpPr>
        <p:grpSpPr bwMode="auto">
          <a:xfrm>
            <a:off x="2933700" y="1611313"/>
            <a:ext cx="957263" cy="1004887"/>
            <a:chOff x="5092700" y="3532188"/>
            <a:chExt cx="1341438" cy="1227137"/>
          </a:xfrm>
        </p:grpSpPr>
        <p:grpSp>
          <p:nvGrpSpPr>
            <p:cNvPr id="6247" name="Group 112">
              <a:extLst>
                <a:ext uri="{FF2B5EF4-FFF2-40B4-BE49-F238E27FC236}">
                  <a16:creationId xmlns:a16="http://schemas.microsoft.com/office/drawing/2014/main" id="{137A8E94-E980-67E7-CA53-CCDA7C194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250" name="Group 59">
                <a:extLst>
                  <a:ext uri="{FF2B5EF4-FFF2-40B4-BE49-F238E27FC236}">
                    <a16:creationId xmlns:a16="http://schemas.microsoft.com/office/drawing/2014/main" id="{7A10EFC4-D048-4113-3016-6048A45E58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256" name="AutoShape 32">
                  <a:extLst>
                    <a:ext uri="{FF2B5EF4-FFF2-40B4-BE49-F238E27FC236}">
                      <a16:creationId xmlns:a16="http://schemas.microsoft.com/office/drawing/2014/main" id="{81506CE3-EB2A-A083-42B5-93342C856DF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7" name="Freeform 33">
                  <a:extLst>
                    <a:ext uri="{FF2B5EF4-FFF2-40B4-BE49-F238E27FC236}">
                      <a16:creationId xmlns:a16="http://schemas.microsoft.com/office/drawing/2014/main" id="{71457624-858B-2D98-8526-E7ACB425B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8" name="Freeform 34">
                  <a:extLst>
                    <a:ext uri="{FF2B5EF4-FFF2-40B4-BE49-F238E27FC236}">
                      <a16:creationId xmlns:a16="http://schemas.microsoft.com/office/drawing/2014/main" id="{A63682EC-D7E9-95CD-B8E9-FF4F7CBFE2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59" name="Freeform 35">
                  <a:extLst>
                    <a:ext uri="{FF2B5EF4-FFF2-40B4-BE49-F238E27FC236}">
                      <a16:creationId xmlns:a16="http://schemas.microsoft.com/office/drawing/2014/main" id="{170D77D7-C0A9-6B3C-F9AA-888F4302A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0" name="Freeform 36">
                  <a:extLst>
                    <a:ext uri="{FF2B5EF4-FFF2-40B4-BE49-F238E27FC236}">
                      <a16:creationId xmlns:a16="http://schemas.microsoft.com/office/drawing/2014/main" id="{6B120527-04CC-2FCA-2F77-A66C441B7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1" name="Freeform 37">
                  <a:extLst>
                    <a:ext uri="{FF2B5EF4-FFF2-40B4-BE49-F238E27FC236}">
                      <a16:creationId xmlns:a16="http://schemas.microsoft.com/office/drawing/2014/main" id="{838ABB27-78DE-E908-2CBA-4AF53A407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2" name="Freeform 38">
                  <a:extLst>
                    <a:ext uri="{FF2B5EF4-FFF2-40B4-BE49-F238E27FC236}">
                      <a16:creationId xmlns:a16="http://schemas.microsoft.com/office/drawing/2014/main" id="{E16D04AD-E9A2-340A-331A-BE8AD82E3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3" name="Freeform 39">
                  <a:extLst>
                    <a:ext uri="{FF2B5EF4-FFF2-40B4-BE49-F238E27FC236}">
                      <a16:creationId xmlns:a16="http://schemas.microsoft.com/office/drawing/2014/main" id="{2E62D7EE-0994-F542-D7FD-506A21740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4" name="Freeform 40">
                  <a:extLst>
                    <a:ext uri="{FF2B5EF4-FFF2-40B4-BE49-F238E27FC236}">
                      <a16:creationId xmlns:a16="http://schemas.microsoft.com/office/drawing/2014/main" id="{7EE4633E-2D8B-CB92-30B8-6ADFD4EB5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5" name="Freeform 41">
                  <a:extLst>
                    <a:ext uri="{FF2B5EF4-FFF2-40B4-BE49-F238E27FC236}">
                      <a16:creationId xmlns:a16="http://schemas.microsoft.com/office/drawing/2014/main" id="{4A1AECAF-7652-8942-A013-8B1848E41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6" name="Freeform 42">
                  <a:extLst>
                    <a:ext uri="{FF2B5EF4-FFF2-40B4-BE49-F238E27FC236}">
                      <a16:creationId xmlns:a16="http://schemas.microsoft.com/office/drawing/2014/main" id="{84D90027-B14D-89B1-8109-0AD3CC27F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7" name="Freeform 43">
                  <a:extLst>
                    <a:ext uri="{FF2B5EF4-FFF2-40B4-BE49-F238E27FC236}">
                      <a16:creationId xmlns:a16="http://schemas.microsoft.com/office/drawing/2014/main" id="{733DED3C-D4FF-84CD-4A69-5019CCEF4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8" name="Freeform 44">
                  <a:extLst>
                    <a:ext uri="{FF2B5EF4-FFF2-40B4-BE49-F238E27FC236}">
                      <a16:creationId xmlns:a16="http://schemas.microsoft.com/office/drawing/2014/main" id="{8E17C9E6-5FD3-B277-0604-4D517E31D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69" name="Freeform 45">
                  <a:extLst>
                    <a:ext uri="{FF2B5EF4-FFF2-40B4-BE49-F238E27FC236}">
                      <a16:creationId xmlns:a16="http://schemas.microsoft.com/office/drawing/2014/main" id="{E17322FC-FDAD-446A-1375-1DFBA3858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0" name="Freeform 46">
                  <a:extLst>
                    <a:ext uri="{FF2B5EF4-FFF2-40B4-BE49-F238E27FC236}">
                      <a16:creationId xmlns:a16="http://schemas.microsoft.com/office/drawing/2014/main" id="{363717AB-749D-7C3A-D7D2-6166FAA3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1" name="Freeform 47">
                  <a:extLst>
                    <a:ext uri="{FF2B5EF4-FFF2-40B4-BE49-F238E27FC236}">
                      <a16:creationId xmlns:a16="http://schemas.microsoft.com/office/drawing/2014/main" id="{78791B6E-7A1B-F854-E917-978BF3196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2" name="Freeform 48">
                  <a:extLst>
                    <a:ext uri="{FF2B5EF4-FFF2-40B4-BE49-F238E27FC236}">
                      <a16:creationId xmlns:a16="http://schemas.microsoft.com/office/drawing/2014/main" id="{D2CC38AB-7468-DD84-C459-9E3E961A79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3" name="Freeform 49">
                  <a:extLst>
                    <a:ext uri="{FF2B5EF4-FFF2-40B4-BE49-F238E27FC236}">
                      <a16:creationId xmlns:a16="http://schemas.microsoft.com/office/drawing/2014/main" id="{D8169415-5237-5773-7399-FFEE0DFA8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4" name="Freeform 50">
                  <a:extLst>
                    <a:ext uri="{FF2B5EF4-FFF2-40B4-BE49-F238E27FC236}">
                      <a16:creationId xmlns:a16="http://schemas.microsoft.com/office/drawing/2014/main" id="{2E3003C7-7B6D-04A2-CB09-1717C64E9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5" name="Line 51">
                  <a:extLst>
                    <a:ext uri="{FF2B5EF4-FFF2-40B4-BE49-F238E27FC236}">
                      <a16:creationId xmlns:a16="http://schemas.microsoft.com/office/drawing/2014/main" id="{69E37A9B-9413-CEA4-B7B2-E3F224A77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6" name="Freeform 52">
                  <a:extLst>
                    <a:ext uri="{FF2B5EF4-FFF2-40B4-BE49-F238E27FC236}">
                      <a16:creationId xmlns:a16="http://schemas.microsoft.com/office/drawing/2014/main" id="{C15FF3B7-2715-0127-94A1-33E843F6B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7" name="Freeform 53">
                  <a:extLst>
                    <a:ext uri="{FF2B5EF4-FFF2-40B4-BE49-F238E27FC236}">
                      <a16:creationId xmlns:a16="http://schemas.microsoft.com/office/drawing/2014/main" id="{E7153A62-5AAD-CA55-F41B-BF7022ED9F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8" name="Freeform 54">
                  <a:extLst>
                    <a:ext uri="{FF2B5EF4-FFF2-40B4-BE49-F238E27FC236}">
                      <a16:creationId xmlns:a16="http://schemas.microsoft.com/office/drawing/2014/main" id="{6F23C774-B4D5-22FE-4058-736BAD036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79" name="Freeform 55">
                  <a:extLst>
                    <a:ext uri="{FF2B5EF4-FFF2-40B4-BE49-F238E27FC236}">
                      <a16:creationId xmlns:a16="http://schemas.microsoft.com/office/drawing/2014/main" id="{D589B69A-9510-8A75-CE38-051833EA9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0" name="Freeform 56">
                  <a:extLst>
                    <a:ext uri="{FF2B5EF4-FFF2-40B4-BE49-F238E27FC236}">
                      <a16:creationId xmlns:a16="http://schemas.microsoft.com/office/drawing/2014/main" id="{A6BF6714-A98A-E07E-87C5-92DD22407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81" name="Freeform 57">
                  <a:extLst>
                    <a:ext uri="{FF2B5EF4-FFF2-40B4-BE49-F238E27FC236}">
                      <a16:creationId xmlns:a16="http://schemas.microsoft.com/office/drawing/2014/main" id="{73524A6C-5108-7B79-2315-38B06E23C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51" name="Line 60">
                <a:extLst>
                  <a:ext uri="{FF2B5EF4-FFF2-40B4-BE49-F238E27FC236}">
                    <a16:creationId xmlns:a16="http://schemas.microsoft.com/office/drawing/2014/main" id="{B3F92DB4-6764-4646-753C-E06624FF7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" name="Line 61">
                <a:extLst>
                  <a:ext uri="{FF2B5EF4-FFF2-40B4-BE49-F238E27FC236}">
                    <a16:creationId xmlns:a16="http://schemas.microsoft.com/office/drawing/2014/main" id="{1D22195D-9B60-0E93-5F69-5A4F31E49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" name="Line 62">
                <a:extLst>
                  <a:ext uri="{FF2B5EF4-FFF2-40B4-BE49-F238E27FC236}">
                    <a16:creationId xmlns:a16="http://schemas.microsoft.com/office/drawing/2014/main" id="{438D6380-703D-54E8-4AB1-EAB98C294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" name="Line 63">
                <a:extLst>
                  <a:ext uri="{FF2B5EF4-FFF2-40B4-BE49-F238E27FC236}">
                    <a16:creationId xmlns:a16="http://schemas.microsoft.com/office/drawing/2014/main" id="{2944A3DD-086D-4541-8F1E-04C29C14B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5" name="Line 64">
                <a:extLst>
                  <a:ext uri="{FF2B5EF4-FFF2-40B4-BE49-F238E27FC236}">
                    <a16:creationId xmlns:a16="http://schemas.microsoft.com/office/drawing/2014/main" id="{505F1EBF-5A84-4578-ECC7-D8B1DBB0C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8" name="Oval 121">
              <a:extLst>
                <a:ext uri="{FF2B5EF4-FFF2-40B4-BE49-F238E27FC236}">
                  <a16:creationId xmlns:a16="http://schemas.microsoft.com/office/drawing/2014/main" id="{39689FA9-A48A-0865-E734-D590924FB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49" name="Oval 122">
              <a:extLst>
                <a:ext uri="{FF2B5EF4-FFF2-40B4-BE49-F238E27FC236}">
                  <a16:creationId xmlns:a16="http://schemas.microsoft.com/office/drawing/2014/main" id="{ACBB8F35-4829-A667-02FF-A2FFBBC1A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5" name="Group 111">
            <a:extLst>
              <a:ext uri="{FF2B5EF4-FFF2-40B4-BE49-F238E27FC236}">
                <a16:creationId xmlns:a16="http://schemas.microsoft.com/office/drawing/2014/main" id="{D6155C0F-D01F-32F8-706B-55C8223A5031}"/>
              </a:ext>
            </a:extLst>
          </p:cNvPr>
          <p:cNvGrpSpPr>
            <a:grpSpLocks/>
          </p:cNvGrpSpPr>
          <p:nvPr/>
        </p:nvGrpSpPr>
        <p:grpSpPr bwMode="auto">
          <a:xfrm>
            <a:off x="3408363" y="3592513"/>
            <a:ext cx="957262" cy="1004887"/>
            <a:chOff x="5092700" y="3532188"/>
            <a:chExt cx="1341438" cy="1227137"/>
          </a:xfrm>
        </p:grpSpPr>
        <p:grpSp>
          <p:nvGrpSpPr>
            <p:cNvPr id="6212" name="Group 112">
              <a:extLst>
                <a:ext uri="{FF2B5EF4-FFF2-40B4-BE49-F238E27FC236}">
                  <a16:creationId xmlns:a16="http://schemas.microsoft.com/office/drawing/2014/main" id="{DCC8ABE0-1744-E4C0-978A-5915A96986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215" name="Group 59">
                <a:extLst>
                  <a:ext uri="{FF2B5EF4-FFF2-40B4-BE49-F238E27FC236}">
                    <a16:creationId xmlns:a16="http://schemas.microsoft.com/office/drawing/2014/main" id="{9BDD10C5-6324-C1BD-44E7-02C01BAAAA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221" name="AutoShape 32">
                  <a:extLst>
                    <a:ext uri="{FF2B5EF4-FFF2-40B4-BE49-F238E27FC236}">
                      <a16:creationId xmlns:a16="http://schemas.microsoft.com/office/drawing/2014/main" id="{9A567CC4-F862-F380-97E7-C6E075C10CF1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2" name="Freeform 33">
                  <a:extLst>
                    <a:ext uri="{FF2B5EF4-FFF2-40B4-BE49-F238E27FC236}">
                      <a16:creationId xmlns:a16="http://schemas.microsoft.com/office/drawing/2014/main" id="{6CAF3131-CA30-AA84-6245-676595E29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3" name="Freeform 34">
                  <a:extLst>
                    <a:ext uri="{FF2B5EF4-FFF2-40B4-BE49-F238E27FC236}">
                      <a16:creationId xmlns:a16="http://schemas.microsoft.com/office/drawing/2014/main" id="{1A3A6F95-CDE9-9958-B7E4-AF61A35B7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4" name="Freeform 35">
                  <a:extLst>
                    <a:ext uri="{FF2B5EF4-FFF2-40B4-BE49-F238E27FC236}">
                      <a16:creationId xmlns:a16="http://schemas.microsoft.com/office/drawing/2014/main" id="{50D771EC-57E1-69D8-F51C-215E0787A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5" name="Freeform 36">
                  <a:extLst>
                    <a:ext uri="{FF2B5EF4-FFF2-40B4-BE49-F238E27FC236}">
                      <a16:creationId xmlns:a16="http://schemas.microsoft.com/office/drawing/2014/main" id="{982E3240-E159-39A0-2808-1FF1CD308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6" name="Freeform 37">
                  <a:extLst>
                    <a:ext uri="{FF2B5EF4-FFF2-40B4-BE49-F238E27FC236}">
                      <a16:creationId xmlns:a16="http://schemas.microsoft.com/office/drawing/2014/main" id="{2BBA79E4-FE56-E6B5-8B8F-F59F2B0A8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7" name="Freeform 38">
                  <a:extLst>
                    <a:ext uri="{FF2B5EF4-FFF2-40B4-BE49-F238E27FC236}">
                      <a16:creationId xmlns:a16="http://schemas.microsoft.com/office/drawing/2014/main" id="{52571F82-A1FE-7A34-A57B-EE8B391C9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8" name="Freeform 39">
                  <a:extLst>
                    <a:ext uri="{FF2B5EF4-FFF2-40B4-BE49-F238E27FC236}">
                      <a16:creationId xmlns:a16="http://schemas.microsoft.com/office/drawing/2014/main" id="{01B259E4-F96B-4BEA-6363-7A0CB747F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29" name="Freeform 40">
                  <a:extLst>
                    <a:ext uri="{FF2B5EF4-FFF2-40B4-BE49-F238E27FC236}">
                      <a16:creationId xmlns:a16="http://schemas.microsoft.com/office/drawing/2014/main" id="{F19FB794-38F8-8B6D-130C-B6640EB673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0" name="Freeform 41">
                  <a:extLst>
                    <a:ext uri="{FF2B5EF4-FFF2-40B4-BE49-F238E27FC236}">
                      <a16:creationId xmlns:a16="http://schemas.microsoft.com/office/drawing/2014/main" id="{A7C16D5F-9381-A409-F141-7151070B83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1" name="Freeform 42">
                  <a:extLst>
                    <a:ext uri="{FF2B5EF4-FFF2-40B4-BE49-F238E27FC236}">
                      <a16:creationId xmlns:a16="http://schemas.microsoft.com/office/drawing/2014/main" id="{A76E5978-23AD-97DB-FC3B-FA937A128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2" name="Freeform 43">
                  <a:extLst>
                    <a:ext uri="{FF2B5EF4-FFF2-40B4-BE49-F238E27FC236}">
                      <a16:creationId xmlns:a16="http://schemas.microsoft.com/office/drawing/2014/main" id="{217D6CBA-B02D-59BF-FED9-9254ACAF09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3" name="Freeform 44">
                  <a:extLst>
                    <a:ext uri="{FF2B5EF4-FFF2-40B4-BE49-F238E27FC236}">
                      <a16:creationId xmlns:a16="http://schemas.microsoft.com/office/drawing/2014/main" id="{B73750D6-3BD6-6FA0-87A2-28B6471DA8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4" name="Freeform 45">
                  <a:extLst>
                    <a:ext uri="{FF2B5EF4-FFF2-40B4-BE49-F238E27FC236}">
                      <a16:creationId xmlns:a16="http://schemas.microsoft.com/office/drawing/2014/main" id="{C7717962-696A-D393-37AB-1D4C1A3EB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5" name="Freeform 46">
                  <a:extLst>
                    <a:ext uri="{FF2B5EF4-FFF2-40B4-BE49-F238E27FC236}">
                      <a16:creationId xmlns:a16="http://schemas.microsoft.com/office/drawing/2014/main" id="{D7B51B9D-47E8-9326-3DEE-F823D1F3F9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6" name="Freeform 47">
                  <a:extLst>
                    <a:ext uri="{FF2B5EF4-FFF2-40B4-BE49-F238E27FC236}">
                      <a16:creationId xmlns:a16="http://schemas.microsoft.com/office/drawing/2014/main" id="{3659F901-DD03-2B20-D161-E5487AC72C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7" name="Freeform 48">
                  <a:extLst>
                    <a:ext uri="{FF2B5EF4-FFF2-40B4-BE49-F238E27FC236}">
                      <a16:creationId xmlns:a16="http://schemas.microsoft.com/office/drawing/2014/main" id="{28FC253A-21C9-3DE7-BD92-B7EE14D418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8" name="Freeform 49">
                  <a:extLst>
                    <a:ext uri="{FF2B5EF4-FFF2-40B4-BE49-F238E27FC236}">
                      <a16:creationId xmlns:a16="http://schemas.microsoft.com/office/drawing/2014/main" id="{E6D2308D-4DCD-53D3-12DF-1B9DC06E1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39" name="Freeform 50">
                  <a:extLst>
                    <a:ext uri="{FF2B5EF4-FFF2-40B4-BE49-F238E27FC236}">
                      <a16:creationId xmlns:a16="http://schemas.microsoft.com/office/drawing/2014/main" id="{D5CED74D-BC0E-391A-9E53-471A7FDBD4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0" name="Line 51">
                  <a:extLst>
                    <a:ext uri="{FF2B5EF4-FFF2-40B4-BE49-F238E27FC236}">
                      <a16:creationId xmlns:a16="http://schemas.microsoft.com/office/drawing/2014/main" id="{BC2CB534-C296-5304-4316-795A76E51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1" name="Freeform 52">
                  <a:extLst>
                    <a:ext uri="{FF2B5EF4-FFF2-40B4-BE49-F238E27FC236}">
                      <a16:creationId xmlns:a16="http://schemas.microsoft.com/office/drawing/2014/main" id="{EA59EEB0-638F-FD05-9909-8E60352CE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2" name="Freeform 53">
                  <a:extLst>
                    <a:ext uri="{FF2B5EF4-FFF2-40B4-BE49-F238E27FC236}">
                      <a16:creationId xmlns:a16="http://schemas.microsoft.com/office/drawing/2014/main" id="{90AE725C-C3DA-5809-D986-427356471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3" name="Freeform 54">
                  <a:extLst>
                    <a:ext uri="{FF2B5EF4-FFF2-40B4-BE49-F238E27FC236}">
                      <a16:creationId xmlns:a16="http://schemas.microsoft.com/office/drawing/2014/main" id="{3C08E332-E58F-38BA-5DB5-C3971ADBC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4" name="Freeform 55">
                  <a:extLst>
                    <a:ext uri="{FF2B5EF4-FFF2-40B4-BE49-F238E27FC236}">
                      <a16:creationId xmlns:a16="http://schemas.microsoft.com/office/drawing/2014/main" id="{4E7B5626-F167-2BA5-F984-0AFB2A149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5" name="Freeform 56">
                  <a:extLst>
                    <a:ext uri="{FF2B5EF4-FFF2-40B4-BE49-F238E27FC236}">
                      <a16:creationId xmlns:a16="http://schemas.microsoft.com/office/drawing/2014/main" id="{5303D863-CB60-5170-6779-7EF467FD6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46" name="Freeform 57">
                  <a:extLst>
                    <a:ext uri="{FF2B5EF4-FFF2-40B4-BE49-F238E27FC236}">
                      <a16:creationId xmlns:a16="http://schemas.microsoft.com/office/drawing/2014/main" id="{4446DBF9-93F6-D8B4-D59B-2B2A4300A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16" name="Line 60">
                <a:extLst>
                  <a:ext uri="{FF2B5EF4-FFF2-40B4-BE49-F238E27FC236}">
                    <a16:creationId xmlns:a16="http://schemas.microsoft.com/office/drawing/2014/main" id="{F4924EC1-5B5B-BA54-F953-0C44EF12F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61">
                <a:extLst>
                  <a:ext uri="{FF2B5EF4-FFF2-40B4-BE49-F238E27FC236}">
                    <a16:creationId xmlns:a16="http://schemas.microsoft.com/office/drawing/2014/main" id="{E552550A-1E99-BB7D-558E-421312B66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62">
                <a:extLst>
                  <a:ext uri="{FF2B5EF4-FFF2-40B4-BE49-F238E27FC236}">
                    <a16:creationId xmlns:a16="http://schemas.microsoft.com/office/drawing/2014/main" id="{728DA319-D1E7-E274-D2C2-70E5197721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9" name="Line 63">
                <a:extLst>
                  <a:ext uri="{FF2B5EF4-FFF2-40B4-BE49-F238E27FC236}">
                    <a16:creationId xmlns:a16="http://schemas.microsoft.com/office/drawing/2014/main" id="{F240BD62-DDBC-8D50-7641-F00E4F935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64">
                <a:extLst>
                  <a:ext uri="{FF2B5EF4-FFF2-40B4-BE49-F238E27FC236}">
                    <a16:creationId xmlns:a16="http://schemas.microsoft.com/office/drawing/2014/main" id="{0A2A2A3F-5FC7-DF41-75FA-41528F026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13" name="Oval 121">
              <a:extLst>
                <a:ext uri="{FF2B5EF4-FFF2-40B4-BE49-F238E27FC236}">
                  <a16:creationId xmlns:a16="http://schemas.microsoft.com/office/drawing/2014/main" id="{FD1A6629-6A65-7FEF-309D-A6EC6B615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214" name="Oval 122">
              <a:extLst>
                <a:ext uri="{FF2B5EF4-FFF2-40B4-BE49-F238E27FC236}">
                  <a16:creationId xmlns:a16="http://schemas.microsoft.com/office/drawing/2014/main" id="{07B4BA28-0A55-0DB5-C3F8-7C116C127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176" name="Group 111">
            <a:extLst>
              <a:ext uri="{FF2B5EF4-FFF2-40B4-BE49-F238E27FC236}">
                <a16:creationId xmlns:a16="http://schemas.microsoft.com/office/drawing/2014/main" id="{5A5D3699-923C-D3EE-631F-1F48D65E8D8D}"/>
              </a:ext>
            </a:extLst>
          </p:cNvPr>
          <p:cNvGrpSpPr>
            <a:grpSpLocks/>
          </p:cNvGrpSpPr>
          <p:nvPr/>
        </p:nvGrpSpPr>
        <p:grpSpPr bwMode="auto">
          <a:xfrm>
            <a:off x="2906713" y="5483225"/>
            <a:ext cx="957262" cy="1004888"/>
            <a:chOff x="5092700" y="3532188"/>
            <a:chExt cx="1341438" cy="1227137"/>
          </a:xfrm>
        </p:grpSpPr>
        <p:grpSp>
          <p:nvGrpSpPr>
            <p:cNvPr id="6177" name="Group 112">
              <a:extLst>
                <a:ext uri="{FF2B5EF4-FFF2-40B4-BE49-F238E27FC236}">
                  <a16:creationId xmlns:a16="http://schemas.microsoft.com/office/drawing/2014/main" id="{71EB5C48-1D34-86C6-E7E5-BFE628073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6180" name="Group 59">
                <a:extLst>
                  <a:ext uri="{FF2B5EF4-FFF2-40B4-BE49-F238E27FC236}">
                    <a16:creationId xmlns:a16="http://schemas.microsoft.com/office/drawing/2014/main" id="{94908846-58BF-4099-0EF3-6937456FBB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6186" name="AutoShape 32">
                  <a:extLst>
                    <a:ext uri="{FF2B5EF4-FFF2-40B4-BE49-F238E27FC236}">
                      <a16:creationId xmlns:a16="http://schemas.microsoft.com/office/drawing/2014/main" id="{ECB62904-2442-35AE-E7C7-D59EAB5EB980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7" name="Freeform 33">
                  <a:extLst>
                    <a:ext uri="{FF2B5EF4-FFF2-40B4-BE49-F238E27FC236}">
                      <a16:creationId xmlns:a16="http://schemas.microsoft.com/office/drawing/2014/main" id="{96F2B980-1258-F793-AF76-E574E764F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8" name="Freeform 34">
                  <a:extLst>
                    <a:ext uri="{FF2B5EF4-FFF2-40B4-BE49-F238E27FC236}">
                      <a16:creationId xmlns:a16="http://schemas.microsoft.com/office/drawing/2014/main" id="{FE0544A3-A6AE-9690-ED89-FC1D0F09E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9" name="Freeform 35">
                  <a:extLst>
                    <a:ext uri="{FF2B5EF4-FFF2-40B4-BE49-F238E27FC236}">
                      <a16:creationId xmlns:a16="http://schemas.microsoft.com/office/drawing/2014/main" id="{1F8FA6E5-3255-0481-46DA-5EB555C02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0" name="Freeform 36">
                  <a:extLst>
                    <a:ext uri="{FF2B5EF4-FFF2-40B4-BE49-F238E27FC236}">
                      <a16:creationId xmlns:a16="http://schemas.microsoft.com/office/drawing/2014/main" id="{5B9E898D-763D-4E48-1BC1-18EB2C2D4E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1" name="Freeform 37">
                  <a:extLst>
                    <a:ext uri="{FF2B5EF4-FFF2-40B4-BE49-F238E27FC236}">
                      <a16:creationId xmlns:a16="http://schemas.microsoft.com/office/drawing/2014/main" id="{92101CE0-F5F8-439A-ACAF-7B23956E8F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2" name="Freeform 38">
                  <a:extLst>
                    <a:ext uri="{FF2B5EF4-FFF2-40B4-BE49-F238E27FC236}">
                      <a16:creationId xmlns:a16="http://schemas.microsoft.com/office/drawing/2014/main" id="{28E63849-9022-8A09-9DAC-C533EADF4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3" name="Freeform 39">
                  <a:extLst>
                    <a:ext uri="{FF2B5EF4-FFF2-40B4-BE49-F238E27FC236}">
                      <a16:creationId xmlns:a16="http://schemas.microsoft.com/office/drawing/2014/main" id="{05337C80-AAAE-60B7-C409-7D60F2BC1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4" name="Freeform 40">
                  <a:extLst>
                    <a:ext uri="{FF2B5EF4-FFF2-40B4-BE49-F238E27FC236}">
                      <a16:creationId xmlns:a16="http://schemas.microsoft.com/office/drawing/2014/main" id="{EF416AE0-44F3-9B41-CCE7-967F86370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5" name="Freeform 41">
                  <a:extLst>
                    <a:ext uri="{FF2B5EF4-FFF2-40B4-BE49-F238E27FC236}">
                      <a16:creationId xmlns:a16="http://schemas.microsoft.com/office/drawing/2014/main" id="{A59663A0-71CC-B28C-A054-2AA4C2FC2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6" name="Freeform 42">
                  <a:extLst>
                    <a:ext uri="{FF2B5EF4-FFF2-40B4-BE49-F238E27FC236}">
                      <a16:creationId xmlns:a16="http://schemas.microsoft.com/office/drawing/2014/main" id="{43CCB811-DC71-AC33-38C9-3C833698B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7" name="Freeform 43">
                  <a:extLst>
                    <a:ext uri="{FF2B5EF4-FFF2-40B4-BE49-F238E27FC236}">
                      <a16:creationId xmlns:a16="http://schemas.microsoft.com/office/drawing/2014/main" id="{706A8EB6-118E-5CF2-1C1E-6E78E3DC3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8" name="Freeform 44">
                  <a:extLst>
                    <a:ext uri="{FF2B5EF4-FFF2-40B4-BE49-F238E27FC236}">
                      <a16:creationId xmlns:a16="http://schemas.microsoft.com/office/drawing/2014/main" id="{9EFC0E09-E055-3373-1F03-1F3FE28CE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9" name="Freeform 45">
                  <a:extLst>
                    <a:ext uri="{FF2B5EF4-FFF2-40B4-BE49-F238E27FC236}">
                      <a16:creationId xmlns:a16="http://schemas.microsoft.com/office/drawing/2014/main" id="{DB17A8E6-F353-B7D3-36F4-CA49B2353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0" name="Freeform 46">
                  <a:extLst>
                    <a:ext uri="{FF2B5EF4-FFF2-40B4-BE49-F238E27FC236}">
                      <a16:creationId xmlns:a16="http://schemas.microsoft.com/office/drawing/2014/main" id="{131435AF-5F5C-CC71-A5F6-C61F7FE01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1" name="Freeform 47">
                  <a:extLst>
                    <a:ext uri="{FF2B5EF4-FFF2-40B4-BE49-F238E27FC236}">
                      <a16:creationId xmlns:a16="http://schemas.microsoft.com/office/drawing/2014/main" id="{78647B80-2011-DB87-59C5-100467BAC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2" name="Freeform 48">
                  <a:extLst>
                    <a:ext uri="{FF2B5EF4-FFF2-40B4-BE49-F238E27FC236}">
                      <a16:creationId xmlns:a16="http://schemas.microsoft.com/office/drawing/2014/main" id="{B2A94765-C8CD-D0B0-1A0D-8371B1C38A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3" name="Freeform 49">
                  <a:extLst>
                    <a:ext uri="{FF2B5EF4-FFF2-40B4-BE49-F238E27FC236}">
                      <a16:creationId xmlns:a16="http://schemas.microsoft.com/office/drawing/2014/main" id="{C78F05F5-E08A-57B2-734D-EECF93406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4" name="Freeform 50">
                  <a:extLst>
                    <a:ext uri="{FF2B5EF4-FFF2-40B4-BE49-F238E27FC236}">
                      <a16:creationId xmlns:a16="http://schemas.microsoft.com/office/drawing/2014/main" id="{BD6808FA-5710-7D8C-ACFB-AF605D490B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5" name="Line 51">
                  <a:extLst>
                    <a:ext uri="{FF2B5EF4-FFF2-40B4-BE49-F238E27FC236}">
                      <a16:creationId xmlns:a16="http://schemas.microsoft.com/office/drawing/2014/main" id="{D6BA5A59-2824-EB1A-C15C-21FD977A1F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6" name="Freeform 52">
                  <a:extLst>
                    <a:ext uri="{FF2B5EF4-FFF2-40B4-BE49-F238E27FC236}">
                      <a16:creationId xmlns:a16="http://schemas.microsoft.com/office/drawing/2014/main" id="{984AB929-3D0B-F776-F96F-170AD3039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7" name="Freeform 53">
                  <a:extLst>
                    <a:ext uri="{FF2B5EF4-FFF2-40B4-BE49-F238E27FC236}">
                      <a16:creationId xmlns:a16="http://schemas.microsoft.com/office/drawing/2014/main" id="{AAC63248-32E1-6A58-4DED-20707CBDE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8" name="Freeform 54">
                  <a:extLst>
                    <a:ext uri="{FF2B5EF4-FFF2-40B4-BE49-F238E27FC236}">
                      <a16:creationId xmlns:a16="http://schemas.microsoft.com/office/drawing/2014/main" id="{4462DE21-2912-BB36-9F4E-43E1EC9264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9" name="Freeform 55">
                  <a:extLst>
                    <a:ext uri="{FF2B5EF4-FFF2-40B4-BE49-F238E27FC236}">
                      <a16:creationId xmlns:a16="http://schemas.microsoft.com/office/drawing/2014/main" id="{6B09C378-C1DB-5F34-5FED-19EE6E8E3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0" name="Freeform 56">
                  <a:extLst>
                    <a:ext uri="{FF2B5EF4-FFF2-40B4-BE49-F238E27FC236}">
                      <a16:creationId xmlns:a16="http://schemas.microsoft.com/office/drawing/2014/main" id="{81C0BC49-E168-4F08-EB9C-460CF928E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11" name="Freeform 57">
                  <a:extLst>
                    <a:ext uri="{FF2B5EF4-FFF2-40B4-BE49-F238E27FC236}">
                      <a16:creationId xmlns:a16="http://schemas.microsoft.com/office/drawing/2014/main" id="{6401658B-9D8D-C861-2667-87781C178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81" name="Line 60">
                <a:extLst>
                  <a:ext uri="{FF2B5EF4-FFF2-40B4-BE49-F238E27FC236}">
                    <a16:creationId xmlns:a16="http://schemas.microsoft.com/office/drawing/2014/main" id="{ABD5A55F-94DB-F570-496F-8A96C9B7EC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2" name="Line 61">
                <a:extLst>
                  <a:ext uri="{FF2B5EF4-FFF2-40B4-BE49-F238E27FC236}">
                    <a16:creationId xmlns:a16="http://schemas.microsoft.com/office/drawing/2014/main" id="{E47C7EB0-8213-D3B6-59F9-077DB05C4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3" name="Line 62">
                <a:extLst>
                  <a:ext uri="{FF2B5EF4-FFF2-40B4-BE49-F238E27FC236}">
                    <a16:creationId xmlns:a16="http://schemas.microsoft.com/office/drawing/2014/main" id="{E50313E9-FA71-02CC-89D8-4F64D65AA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4" name="Line 63">
                <a:extLst>
                  <a:ext uri="{FF2B5EF4-FFF2-40B4-BE49-F238E27FC236}">
                    <a16:creationId xmlns:a16="http://schemas.microsoft.com/office/drawing/2014/main" id="{8A5E0540-E4A4-091F-A37F-EA8AA388C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5" name="Line 64">
                <a:extLst>
                  <a:ext uri="{FF2B5EF4-FFF2-40B4-BE49-F238E27FC236}">
                    <a16:creationId xmlns:a16="http://schemas.microsoft.com/office/drawing/2014/main" id="{4277B65D-A356-BA11-177E-D75C5A0B5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78" name="Oval 121">
              <a:extLst>
                <a:ext uri="{FF2B5EF4-FFF2-40B4-BE49-F238E27FC236}">
                  <a16:creationId xmlns:a16="http://schemas.microsoft.com/office/drawing/2014/main" id="{9BBC433D-B4A7-D4D1-B28F-07996352E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79" name="Oval 122">
              <a:extLst>
                <a:ext uri="{FF2B5EF4-FFF2-40B4-BE49-F238E27FC236}">
                  <a16:creationId xmlns:a16="http://schemas.microsoft.com/office/drawing/2014/main" id="{2670048D-A110-CE62-A2F4-8D7737EA0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80654-48CA-A188-BE10-0DB11DFC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Thin or Not to Thin?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E0DD9-3F81-16A1-0240-F11862AA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922463"/>
            <a:ext cx="8229600" cy="3060700"/>
          </a:xfrm>
        </p:spPr>
        <p:txBody>
          <a:bodyPr/>
          <a:lstStyle/>
          <a:p>
            <a:pPr>
              <a:defRPr/>
            </a:pPr>
            <a:r>
              <a:rPr lang="en-US" sz="4400" dirty="0"/>
              <a:t>Much of the landscape in a simplified condition</a:t>
            </a:r>
          </a:p>
          <a:p>
            <a:pPr>
              <a:defRPr/>
            </a:pPr>
            <a:r>
              <a:rPr lang="en-US" sz="4400" dirty="0"/>
              <a:t>Some of these forests will be slow to develop desired conditions</a:t>
            </a:r>
          </a:p>
          <a:p>
            <a:pPr>
              <a:defRPr/>
            </a:pPr>
            <a:r>
              <a:rPr lang="en-US" sz="4400" dirty="0"/>
              <a:t>Need to restore frequent fire return intervals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973D-00D4-F679-3CB9-08151379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2032000"/>
            <a:ext cx="6051550" cy="1143000"/>
          </a:xfrm>
        </p:spPr>
        <p:txBody>
          <a:bodyPr/>
          <a:lstStyle/>
          <a:p>
            <a:pPr>
              <a:defRPr/>
            </a:pPr>
            <a:br>
              <a:rPr lang="en-US" dirty="0"/>
            </a:br>
            <a:br>
              <a:rPr lang="en-US" dirty="0"/>
            </a:br>
            <a:r>
              <a:rPr lang="en-US" dirty="0"/>
              <a:t>How best to move </a:t>
            </a:r>
            <a:br>
              <a:rPr lang="en-US" dirty="0"/>
            </a:br>
            <a:r>
              <a:rPr lang="en-US" dirty="0"/>
              <a:t>landscape trajectories toward more complex forests?</a:t>
            </a:r>
          </a:p>
        </p:txBody>
      </p:sp>
      <p:sp>
        <p:nvSpPr>
          <p:cNvPr id="8195" name="TextBox 3">
            <a:extLst>
              <a:ext uri="{FF2B5EF4-FFF2-40B4-BE49-F238E27FC236}">
                <a16:creationId xmlns:a16="http://schemas.microsoft.com/office/drawing/2014/main" id="{7943F97C-BEB0-D036-6AA7-BB6674C27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260350"/>
            <a:ext cx="5521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Real Question:</a:t>
            </a:r>
          </a:p>
        </p:txBody>
      </p:sp>
      <p:pic>
        <p:nvPicPr>
          <p:cNvPr id="9220" name="Picture 4" descr="C:\Todd\Unsorted Photos 31\ogshdw.jpg">
            <a:extLst>
              <a:ext uri="{FF2B5EF4-FFF2-40B4-BE49-F238E27FC236}">
                <a16:creationId xmlns:a16="http://schemas.microsoft.com/office/drawing/2014/main" id="{16DC7489-16FD-A719-E1D8-8A6436A7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757363"/>
            <a:ext cx="2970213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AC6F7D1F-67A0-E5DB-8A8A-F285E5A19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152400"/>
            <a:ext cx="63722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5400"/>
              <a:t>Focus on </a:t>
            </a:r>
            <a:r>
              <a:rPr lang="en-US" altLang="en-US" sz="5400" b="1" u="sng"/>
              <a:t>acceleration</a:t>
            </a:r>
          </a:p>
          <a:p>
            <a:r>
              <a:rPr lang="en-US" altLang="en-US" sz="5400"/>
              <a:t>of midstory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3EC119C-D8EB-2413-3969-81984A4BEEC9}"/>
              </a:ext>
            </a:extLst>
          </p:cNvPr>
          <p:cNvSpPr txBox="1">
            <a:spLocks noChangeArrowheads="1"/>
          </p:cNvSpPr>
          <p:nvPr/>
        </p:nvSpPr>
        <p:spPr>
          <a:xfrm>
            <a:off x="822325" y="2781300"/>
            <a:ext cx="4440238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Underplanting</a:t>
            </a:r>
            <a:endParaRPr lang="en-US" sz="40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Understory Management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sz="40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Regeneration Management</a:t>
            </a:r>
          </a:p>
        </p:txBody>
      </p:sp>
      <p:pic>
        <p:nvPicPr>
          <p:cNvPr id="10244" name="Picture 4" descr="C:\EFB backup\PhotoLibrary\Vegetation\Trees\Grand Fir\Gfir Seedling2.tif">
            <a:extLst>
              <a:ext uri="{FF2B5EF4-FFF2-40B4-BE49-F238E27FC236}">
                <a16:creationId xmlns:a16="http://schemas.microsoft.com/office/drawing/2014/main" id="{633528BE-59A5-1FB8-271F-5E3A19EDA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550988"/>
            <a:ext cx="374650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3AAE-B0A4-984D-56D6-23E4CDC1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Include young (&lt;25yr) stands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DF0A6-EF26-0527-477E-2CF69FF0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149975" cy="4525963"/>
          </a:xfrm>
        </p:spPr>
        <p:txBody>
          <a:bodyPr/>
          <a:lstStyle/>
          <a:p>
            <a:pPr>
              <a:defRPr/>
            </a:pPr>
            <a:r>
              <a:rPr lang="en-US" sz="4400" dirty="0"/>
              <a:t>Achieve multiple layers sooner</a:t>
            </a:r>
          </a:p>
          <a:p>
            <a:pPr>
              <a:defRPr/>
            </a:pPr>
            <a:r>
              <a:rPr lang="en-US" sz="4400" dirty="0"/>
              <a:t>Flying squirrels may not yet use these stands</a:t>
            </a:r>
          </a:p>
          <a:p>
            <a:pPr>
              <a:defRPr/>
            </a:pPr>
            <a:r>
              <a:rPr lang="en-US" sz="4400" dirty="0"/>
              <a:t>High stem density for horizontal occlusion</a:t>
            </a:r>
          </a:p>
          <a:p>
            <a:pPr>
              <a:defRPr/>
            </a:pPr>
            <a:endParaRPr lang="en-US" sz="4400" dirty="0"/>
          </a:p>
        </p:txBody>
      </p:sp>
      <p:sp>
        <p:nvSpPr>
          <p:cNvPr id="11268" name="Freeform 44">
            <a:extLst>
              <a:ext uri="{FF2B5EF4-FFF2-40B4-BE49-F238E27FC236}">
                <a16:creationId xmlns:a16="http://schemas.microsoft.com/office/drawing/2014/main" id="{125369CB-FA88-E9CF-64D8-41E39F255134}"/>
              </a:ext>
            </a:extLst>
          </p:cNvPr>
          <p:cNvSpPr>
            <a:spLocks/>
          </p:cNvSpPr>
          <p:nvPr/>
        </p:nvSpPr>
        <p:spPr bwMode="auto">
          <a:xfrm>
            <a:off x="8239125" y="1747838"/>
            <a:ext cx="236538" cy="4635500"/>
          </a:xfrm>
          <a:custGeom>
            <a:avLst/>
            <a:gdLst>
              <a:gd name="T0" fmla="*/ 0 w 417"/>
              <a:gd name="T1" fmla="*/ 2147483647 h 1279"/>
              <a:gd name="T2" fmla="*/ 0 w 417"/>
              <a:gd name="T3" fmla="*/ 2147483647 h 1279"/>
              <a:gd name="T4" fmla="*/ 0 w 417"/>
              <a:gd name="T5" fmla="*/ 2147483647 h 1279"/>
              <a:gd name="T6" fmla="*/ 0 w 417"/>
              <a:gd name="T7" fmla="*/ 2147483647 h 1279"/>
              <a:gd name="T8" fmla="*/ 0 w 417"/>
              <a:gd name="T9" fmla="*/ 2147483647 h 1279"/>
              <a:gd name="T10" fmla="*/ 0 w 417"/>
              <a:gd name="T11" fmla="*/ 2147483647 h 1279"/>
              <a:gd name="T12" fmla="*/ 0 w 417"/>
              <a:gd name="T13" fmla="*/ 2147483647 h 1279"/>
              <a:gd name="T14" fmla="*/ 0 w 417"/>
              <a:gd name="T15" fmla="*/ 2147483647 h 1279"/>
              <a:gd name="T16" fmla="*/ 0 w 417"/>
              <a:gd name="T17" fmla="*/ 2147483647 h 1279"/>
              <a:gd name="T18" fmla="*/ 0 w 417"/>
              <a:gd name="T19" fmla="*/ 2147483647 h 1279"/>
              <a:gd name="T20" fmla="*/ 0 w 417"/>
              <a:gd name="T21" fmla="*/ 2147483647 h 1279"/>
              <a:gd name="T22" fmla="*/ 0 w 417"/>
              <a:gd name="T23" fmla="*/ 2147483647 h 1279"/>
              <a:gd name="T24" fmla="*/ 0 w 417"/>
              <a:gd name="T25" fmla="*/ 2147483647 h 1279"/>
              <a:gd name="T26" fmla="*/ 0 w 417"/>
              <a:gd name="T27" fmla="*/ 2147483647 h 1279"/>
              <a:gd name="T28" fmla="*/ 0 w 417"/>
              <a:gd name="T29" fmla="*/ 2147483647 h 1279"/>
              <a:gd name="T30" fmla="*/ 0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69" name="Picture 45">
            <a:extLst>
              <a:ext uri="{FF2B5EF4-FFF2-40B4-BE49-F238E27FC236}">
                <a16:creationId xmlns:a16="http://schemas.microsoft.com/office/drawing/2014/main" id="{83147A4E-CA56-0DF7-27BD-451453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555625"/>
            <a:ext cx="9318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5">
            <a:extLst>
              <a:ext uri="{FF2B5EF4-FFF2-40B4-BE49-F238E27FC236}">
                <a16:creationId xmlns:a16="http://schemas.microsoft.com/office/drawing/2014/main" id="{3998714A-6924-F5C3-D407-BCD50A944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5276850"/>
            <a:ext cx="7445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1" name="Straight Arrow Connector 7">
            <a:extLst>
              <a:ext uri="{FF2B5EF4-FFF2-40B4-BE49-F238E27FC236}">
                <a16:creationId xmlns:a16="http://schemas.microsoft.com/office/drawing/2014/main" id="{01C07BA0-0963-8FC7-BC61-B943781003E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727950" y="2187575"/>
            <a:ext cx="0" cy="2940050"/>
          </a:xfrm>
          <a:prstGeom prst="straightConnector1">
            <a:avLst/>
          </a:prstGeom>
          <a:noFill/>
          <a:ln w="1333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93A7-4228-B67D-8AAF-9F31E97E0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Keep some high-density forest</a:t>
            </a:r>
          </a:p>
        </p:txBody>
      </p:sp>
      <p:pic>
        <p:nvPicPr>
          <p:cNvPr id="12291" name="Picture 4" descr="C:\Todd\PhD\PDE\Oly Stand Photos 2006\STD 963\Stand 963 D7.jpg (3).JPG">
            <a:extLst>
              <a:ext uri="{FF2B5EF4-FFF2-40B4-BE49-F238E27FC236}">
                <a16:creationId xmlns:a16="http://schemas.microsoft.com/office/drawing/2014/main" id="{788FEC6D-829F-7F23-18D1-75A627E8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452563"/>
            <a:ext cx="68627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21913</TotalTime>
  <Words>301</Words>
  <Application>Microsoft Office PowerPoint</Application>
  <PresentationFormat>On-screen Show (4:3)</PresentationFormat>
  <Paragraphs>66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Garamond</vt:lpstr>
      <vt:lpstr>Arial</vt:lpstr>
      <vt:lpstr>Wingdings</vt:lpstr>
      <vt:lpstr>Calibri</vt:lpstr>
      <vt:lpstr>Stream</vt:lpstr>
      <vt:lpstr>Stand-level Niches:   How Does Everybody Fit In?</vt:lpstr>
      <vt:lpstr>Gradient in Tree Use</vt:lpstr>
      <vt:lpstr>Thinning has a negative effect</vt:lpstr>
      <vt:lpstr>Abundance Matters!</vt:lpstr>
      <vt:lpstr>To Thin or Not to Thin?  </vt:lpstr>
      <vt:lpstr>  How best to move  landscape trajectories toward more complex forests?</vt:lpstr>
      <vt:lpstr>PowerPoint Presentation</vt:lpstr>
      <vt:lpstr>Include young (&lt;25yr) stands</vt:lpstr>
      <vt:lpstr>Keep some high-density forest</vt:lpstr>
      <vt:lpstr>Adjacency</vt:lpstr>
      <vt:lpstr>PowerPoint Presentation</vt:lpstr>
      <vt:lpstr>PowerPoint Presentation</vt:lpstr>
      <vt:lpstr>What Next?</vt:lpstr>
      <vt:lpstr>Better metrics for evaluating squirrel habitat </vt:lpstr>
      <vt:lpstr>Woodrats?</vt:lpstr>
      <vt:lpstr>PowerPoint Presentation</vt:lpstr>
      <vt:lpstr>Conclusion</vt:lpstr>
    </vt:vector>
  </TitlesOfParts>
  <Company>PNW Research Station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Wilson</dc:creator>
  <cp:lastModifiedBy>Lum-Naihe, Christof Jurh duk - FS, AZ</cp:lastModifiedBy>
  <cp:revision>778</cp:revision>
  <dcterms:created xsi:type="dcterms:W3CDTF">2004-05-23T20:04:54Z</dcterms:created>
  <dcterms:modified xsi:type="dcterms:W3CDTF">2025-08-04T18:25:59Z</dcterms:modified>
</cp:coreProperties>
</file>