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59" r:id="rId6"/>
    <p:sldId id="273" r:id="rId7"/>
    <p:sldId id="271" r:id="rId8"/>
    <p:sldId id="261" r:id="rId9"/>
    <p:sldId id="270" r:id="rId10"/>
    <p:sldId id="262" r:id="rId11"/>
    <p:sldId id="269" r:id="rId12"/>
    <p:sldId id="263" r:id="rId13"/>
    <p:sldId id="264" r:id="rId14"/>
    <p:sldId id="265" r:id="rId15"/>
    <p:sldId id="274" r:id="rId16"/>
    <p:sldId id="266" r:id="rId17"/>
    <p:sldId id="267" r:id="rId18"/>
    <p:sldId id="268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2C29E7-BD9F-C967-8962-9D08E945D0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11B66-A5EE-AADB-34F4-33882BC40F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9629C13-E74E-4377-AE84-B5EC0FA7F8C5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76A48C-0749-ED07-F66C-5FE2E84E4E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BC6EC7-C284-EE4B-368E-5DE6EC75B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09241-AC06-8712-E3F4-D9B4E48233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E9913-712B-AB9C-B4FD-F8D88B055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25D227-75B3-4E40-AED7-905B4B1865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B43F91A-79B4-CCFA-A49D-451028ECAD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9BEA353-5FEA-6377-7C0A-99C6080FB3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CB22D13-4634-AB86-13AD-35656A742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8D8E417-E1BD-4EDB-BA8A-E076872F877C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AEB74D9-8E0C-BE06-A3C2-AAC3B7098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D01D427-6EBC-972B-BFCD-E9DCAD1BF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7B92008-ACA1-5FE2-F018-BFC38527D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05B2370-504E-4E9D-BDBC-E20E53FD1C86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00EB955-F399-0272-A19D-6210A41191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E6283F5-27D8-EC4B-7E58-E39F95AE1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5BE037A-E127-67FA-580B-8DB64D2986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FD0CBBF-765F-4029-839D-11CFAB27DEEB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F348822-EB9C-5BB4-3064-E751CEDBD4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2DA83B3-3BDE-D370-4FB6-003F8F7C76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32D3625-83B7-269A-F502-BC1EE6EC9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CD4EE1F-FCFB-4F9B-9187-3E7BF6876D5A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EBFB058-6D85-8E32-BFEE-615A07E3D1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CFA8671-F5FB-CB4C-046E-9E11AC0A4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78F2A6B-8BF0-B825-9471-39F8F9384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49361C0-4223-41C9-9780-53D14A8E3C6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ADC3A47-59D6-FD3B-032E-27A373620D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98AD9FF-040D-825B-E4D8-D93FB4BF2E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79B6050-A4F5-AB48-9C25-5CDF350B3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ABCA178-D6AD-4D74-9831-84C6326C388A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614063F-A707-3667-9305-56446C1EB4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A6EB82DD-7154-DC0D-2D9E-D57CC440EAA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9E88B7EB-998D-FAAF-3F1E-3E3F722965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159CEB39-225B-0605-C655-A42083BC46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EB5AD846-9050-E3AA-BD77-CCC847A884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2B50ECAE-EE3C-736A-EBD6-2D68AA584A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6BBB165-93AF-0075-228B-924DE46E06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E75E40BC-36B6-3D56-08DF-656453AE29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2121ED41-9BC3-C9EE-B252-196BA20AA1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0E6FF5C-09C7-2F7A-CCAE-96D7DABDFE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BF49953F-CE41-85D7-FEBA-DE3A0E942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E5C6153-707B-7C29-EF83-00AC611F1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671545-236A-4B37-825A-879A68CEB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65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70C0F8-D004-4591-CC67-AE01D347D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8EEC8A-020F-01EC-C4F5-53F874AA93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D896A-5CA8-457C-AB26-14089BE9B80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3F1987C-A503-1510-C2A3-6637896FCA7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F11353-051B-CA36-952D-AB9E3C9E4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E1BE05-4B7F-E816-E8C7-6D6D88A2AD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252DE-8DA3-4207-A0B4-05D60A09F1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AE12AFF-6D95-DB30-5235-676F88A1882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9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2BF-D875-8918-1432-2C2AFDC55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FF8E4-6A14-CDA8-CAC2-9165A3C2D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BCF9-735C-044D-C3FC-94F0BEA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96232-E098-3269-D4E7-2462B085D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024CA9-B9CF-478D-86FA-B7E10446F7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4616C-ED96-3970-F3AE-010AF228D8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991204-BEC2-7927-9B25-474EDB0450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76F98B-018D-DEAE-3043-0385B55C8A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89C1C-CF90-4D21-A9D8-66D6167DB66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28D05A1-01D0-3D95-4D80-DCB91E955EC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6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F5FDA8-6FEA-61DC-FD70-62DDF8FAC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BD1A441-FBCF-8180-7336-F6B6A177F1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203D2-2D17-40B8-88D7-944203A801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7655E06-2461-1AA2-CFDD-0193E5009EA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04135CC-416C-676F-6726-0D8663663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C7EA13-AC1B-5AF8-9933-23C93D103E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5E2D7-007A-43B5-84BD-417A331392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0E9561B-D8CF-A521-281B-6247D5F36E7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9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56EEBE-8C14-0B73-2A9C-04368DD67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0C529DB-7DE7-64FF-6168-E17DAB07AE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C221-B22F-4C40-803F-1C03F45566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BDE070D-4518-E88F-F9C8-D10C39A4A0B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4FCD4C-B8B9-A112-3409-15594560A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2CE7FC-66BA-764B-8647-5A91569026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08C71-147A-494E-B075-C3D68CE4B8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29FB3BC-8521-0343-CF3A-90E0593C3BD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27132A-5A1C-C819-54F2-AF3D3A123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8CB0F2C-09B9-8224-E469-F74CF035BA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3C887-12FA-42BA-A775-C0CB534859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5534757-A001-25CF-E726-07C48A202DE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D73622-F359-6B7F-5412-B27FE0F6B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C8178D-9009-E6A8-B636-CC42D6C0F5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8DBFD-C132-417B-9530-E24E8D1DBE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2FCB19E-9E0B-C550-4048-617455B39A3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DA77E9-93D6-F9BF-C3FB-83393E3CC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48A4CCA-85CE-B41A-02EB-554C934BCA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4AAF0-6A5B-45BA-AF7B-322D029280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145EAA3-1AF1-9707-46D7-EB63432F735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5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98225BF-716D-957B-D724-DA333D0AC1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7E85D31-C9ED-A345-E00D-82E2707080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87CFD60-0BEC-4FD6-88EB-A0DD8DB5C48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C6BF35ED-4E24-9906-5FEF-E1FBB3F9126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DC85395E-903F-55BE-200B-CF988692EE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>
                <a:extLst>
                  <a:ext uri="{FF2B5EF4-FFF2-40B4-BE49-F238E27FC236}">
                    <a16:creationId xmlns:a16="http://schemas.microsoft.com/office/drawing/2014/main" id="{7AAA83FD-5746-EE3B-2291-E858B4072E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:a16="http://schemas.microsoft.com/office/drawing/2014/main" id="{3EE8EDFD-3770-AE0C-891C-7A3205CCFF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:a16="http://schemas.microsoft.com/office/drawing/2014/main" id="{0F8FC346-4454-A977-941E-9E7843A8E8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5" name="Freeform 9">
                <a:extLst>
                  <a:ext uri="{FF2B5EF4-FFF2-40B4-BE49-F238E27FC236}">
                    <a16:creationId xmlns:a16="http://schemas.microsoft.com/office/drawing/2014/main" id="{F823DE0F-FBC3-20D3-4586-9216B6EFDC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6" name="Freeform 10">
                <a:extLst>
                  <a:ext uri="{FF2B5EF4-FFF2-40B4-BE49-F238E27FC236}">
                    <a16:creationId xmlns:a16="http://schemas.microsoft.com/office/drawing/2014/main" id="{10EC2AF0-D4E3-6908-26E5-53C75F8438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5067" name="Freeform 11">
              <a:extLst>
                <a:ext uri="{FF2B5EF4-FFF2-40B4-BE49-F238E27FC236}">
                  <a16:creationId xmlns:a16="http://schemas.microsoft.com/office/drawing/2014/main" id="{AB6CCCBB-66E4-21D3-B292-FD4427C80F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68" name="Freeform 12">
              <a:extLst>
                <a:ext uri="{FF2B5EF4-FFF2-40B4-BE49-F238E27FC236}">
                  <a16:creationId xmlns:a16="http://schemas.microsoft.com/office/drawing/2014/main" id="{031C999B-5E18-E5B2-6BE1-FEF0475644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EE9B2F2F-AA67-F36F-B274-5B3DA1A0B2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B47EA4CF-FA51-C032-E726-42F70E0BED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867B9C9B-DAE8-CCE6-F104-61EC390B5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FD0589A-D571-1F50-B558-568C92FA1F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Geomorphic Influences on Meadow Landscapes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B5B4FD9-CD62-82F9-3906-F272F89D45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chemeClr val="folHlink"/>
                </a:solidFill>
              </a:rPr>
              <a:t>Can</a:t>
            </a:r>
            <a:r>
              <a:rPr lang="en-US" altLang="en-US" sz="3600"/>
              <a:t> you tell which way the train went by looking at the tracks?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BE802E-FB5D-DEFE-1A4E-C74B7E1F984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Bunchgrass Meadow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FFA18AC1-890E-ECFF-39CC-552D4B7F143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88" y="1600200"/>
            <a:ext cx="680243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F453625-4F04-F4A8-B510-D1EEF91072A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Owl Creek Meadow</a:t>
            </a:r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2983FAE5-BAE1-2FB3-79B7-3A40F897DCF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>
            <a:extLst>
              <a:ext uri="{FF2B5EF4-FFF2-40B4-BE49-F238E27FC236}">
                <a16:creationId xmlns:a16="http://schemas.microsoft.com/office/drawing/2014/main" id="{EDCE16A4-9264-5AC3-F54B-49B58922A5F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Horse Creek Drainage</a:t>
            </a: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9F8B2A43-37D7-0E90-9610-C10F9CF9A91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5338" y="1600200"/>
            <a:ext cx="501332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61C56FB6-0CD8-5560-AB92-169252B8F21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Horse Creek Valley Profile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0328F958-1220-D58B-AFCC-2732A81F33C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6438" y="2995613"/>
            <a:ext cx="5191125" cy="17335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E149FF63-1D83-A08C-5282-13C937F3522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Beaver Dam</a:t>
            </a: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038CE0B9-7863-BCE5-53D9-8BF27565E0B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8973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AC52E46-D589-F201-0D50-2BCD3A43E1C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Drowned Cedars</a:t>
            </a: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D98D5105-98CE-D8E0-7EA2-3E863E45824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8973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561FA336-B9A6-FF4F-D177-A646FEAB120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Exhumed Tree Bole</a:t>
            </a: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A2B4EFBE-4B55-5B98-10A7-C1BA1C4F232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8973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E2ADAC57-292A-E854-5854-AB33A5A16E9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Fine Silts</a:t>
            </a: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E8677643-7933-8B38-3EC3-96281D9A99B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8973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>
            <a:extLst>
              <a:ext uri="{FF2B5EF4-FFF2-40B4-BE49-F238E27FC236}">
                <a16:creationId xmlns:a16="http://schemas.microsoft.com/office/drawing/2014/main" id="{EB836B15-31E3-1330-FC2B-77472364762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Water Spreading</a:t>
            </a: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A08EA9F6-30F0-9EBF-974B-E26D487478C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AA9E066-127C-9D71-D63A-E271BAB50B5B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4400">
                <a:effectLst/>
              </a:rPr>
              <a:t>Climate and the Future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8C5B256-5E2E-9F58-09B0-88C5518F53BC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effectLst/>
              </a:rPr>
              <a:t>Will potentially warmer climates impact these systems?</a:t>
            </a:r>
          </a:p>
          <a:p>
            <a:endParaRPr lang="en-US" altLang="en-US" sz="360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>
            <a:extLst>
              <a:ext uri="{FF2B5EF4-FFF2-40B4-BE49-F238E27FC236}">
                <a16:creationId xmlns:a16="http://schemas.microsoft.com/office/drawing/2014/main" id="{D53183C8-8A5A-FCF7-214F-855B493BD6A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Processes that Affect Meadow Development and Persistence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3B4BC6C2-24C1-1794-95AC-17C787F876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7543800" cy="4525963"/>
          </a:xfrm>
        </p:spPr>
        <p:txBody>
          <a:bodyPr/>
          <a:lstStyle/>
          <a:p>
            <a:pPr eaLnBrk="1" hangingPunct="1"/>
            <a:r>
              <a:rPr lang="en-US" altLang="en-US" sz="3600"/>
              <a:t>Volcanism</a:t>
            </a:r>
          </a:p>
          <a:p>
            <a:pPr eaLnBrk="1" hangingPunct="1"/>
            <a:r>
              <a:rPr lang="en-US" altLang="en-US" sz="3600"/>
              <a:t>Tectonics</a:t>
            </a:r>
          </a:p>
          <a:p>
            <a:pPr eaLnBrk="1" hangingPunct="1"/>
            <a:r>
              <a:rPr lang="en-US" altLang="en-US" sz="3600"/>
              <a:t>Snow and Ice</a:t>
            </a:r>
          </a:p>
          <a:p>
            <a:pPr eaLnBrk="1" hangingPunct="1"/>
            <a:r>
              <a:rPr lang="en-US" altLang="en-US" sz="3600"/>
              <a:t>Rivers and Streams</a:t>
            </a:r>
          </a:p>
          <a:p>
            <a:pPr eaLnBrk="1" hangingPunct="1"/>
            <a:r>
              <a:rPr lang="en-US" altLang="en-US" sz="3600"/>
              <a:t>Soil and Groundwater</a:t>
            </a:r>
          </a:p>
          <a:p>
            <a:pPr eaLnBrk="1" hangingPunct="1"/>
            <a:r>
              <a:rPr lang="en-US" altLang="en-US" sz="3600"/>
              <a:t>Nature’s Helpers</a:t>
            </a:r>
          </a:p>
          <a:p>
            <a:pPr eaLnBrk="1" hangingPunct="1"/>
            <a:r>
              <a:rPr lang="en-US" altLang="en-US" sz="3600"/>
              <a:t>Climate and Air Flow</a:t>
            </a:r>
          </a:p>
          <a:p>
            <a:pPr eaLnBrk="1" hangingPunct="1"/>
            <a:endParaRPr lang="en-US" alt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05F2-BD02-67FB-5057-F97DE6CC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Fish lake</a:t>
            </a:r>
          </a:p>
        </p:txBody>
      </p:sp>
      <p:pic>
        <p:nvPicPr>
          <p:cNvPr id="5123" name="Content Placeholder 3" descr="Fish Lake.jpg">
            <a:extLst>
              <a:ext uri="{FF2B5EF4-FFF2-40B4-BE49-F238E27FC236}">
                <a16:creationId xmlns:a16="http://schemas.microsoft.com/office/drawing/2014/main" id="{1974CFF1-4ADF-89B8-FE26-7D72E7431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F7F09B-B2CD-B8A4-4AA9-5E302D7E2E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Volcanism and Tectonics</a:t>
            </a:r>
          </a:p>
        </p:txBody>
      </p:sp>
      <p:pic>
        <p:nvPicPr>
          <p:cNvPr id="6147" name="Picture 6" descr="MSH80_eruption_mount_st_helens_05-18-80_bw_med">
            <a:extLst>
              <a:ext uri="{FF2B5EF4-FFF2-40B4-BE49-F238E27FC236}">
                <a16:creationId xmlns:a16="http://schemas.microsoft.com/office/drawing/2014/main" id="{DFC30147-F492-F16D-1A4A-62B92F3DBC6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1925638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7" descr="Lava Flow Meadows and Lakes">
            <a:extLst>
              <a:ext uri="{FF2B5EF4-FFF2-40B4-BE49-F238E27FC236}">
                <a16:creationId xmlns:a16="http://schemas.microsoft.com/office/drawing/2014/main" id="{EE22F597-D204-AD44-10E3-F8B55AAC913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5" y="1263650"/>
            <a:ext cx="5775325" cy="521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C4B8A40-0CA2-9AB5-7AEA-B712BF8E171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Streams and Soils</a:t>
            </a:r>
          </a:p>
        </p:txBody>
      </p:sp>
      <p:pic>
        <p:nvPicPr>
          <p:cNvPr id="7171" name="Picture 11" descr="Fish lake Lava Flow">
            <a:extLst>
              <a:ext uri="{FF2B5EF4-FFF2-40B4-BE49-F238E27FC236}">
                <a16:creationId xmlns:a16="http://schemas.microsoft.com/office/drawing/2014/main" id="{2D6D617E-4996-796F-CC00-575EA2C3030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13" descr="Fish Lake Channel and Vegetation">
            <a:extLst>
              <a:ext uri="{FF2B5EF4-FFF2-40B4-BE49-F238E27FC236}">
                <a16:creationId xmlns:a16="http://schemas.microsoft.com/office/drawing/2014/main" id="{3484F74E-EBBE-9F1B-EFD4-F7E5961036D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44725C1-7DA6-CB3E-ED0B-A32F8A08118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Grasshopper Meadow</a:t>
            </a: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801EECC9-A4DA-0099-CDF1-022EF71342F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B966582-6D4A-FDE7-4AC0-FF82E821FB5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Glaciers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9FD7BE39-1661-4D14-09E8-E84F84A7327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263" y="1600200"/>
            <a:ext cx="672147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FAFB829E-EC30-D167-9848-F931628AA6D7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Glacial Landscape</a:t>
            </a:r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4C69CF46-DF8D-8D82-A1B6-889E2BEF3B25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181100"/>
            <a:ext cx="5943600" cy="53657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4D84129-3CBB-B84B-BCFA-26D9E859A00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Snow </a:t>
            </a: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256F6C2C-6F0F-73E5-E17E-2DEDCC3D0F3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79588"/>
            <a:ext cx="6096000" cy="40624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354</TotalTime>
  <Words>99</Words>
  <Application>Microsoft Office PowerPoint</Application>
  <PresentationFormat>On-screen Show (4:3)</PresentationFormat>
  <Paragraphs>35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Garamond</vt:lpstr>
      <vt:lpstr>Arial</vt:lpstr>
      <vt:lpstr>Wingdings</vt:lpstr>
      <vt:lpstr>Calibri</vt:lpstr>
      <vt:lpstr>Stream</vt:lpstr>
      <vt:lpstr>Geomorphic Influences on Meadow Landscapes </vt:lpstr>
      <vt:lpstr>Processes that Affect Meadow Development and Persistence </vt:lpstr>
      <vt:lpstr>Fish lake</vt:lpstr>
      <vt:lpstr>Volcanism and Tectonics</vt:lpstr>
      <vt:lpstr>Streams and Soils</vt:lpstr>
      <vt:lpstr>Grasshopper Meadow</vt:lpstr>
      <vt:lpstr>Glaciers</vt:lpstr>
      <vt:lpstr>Glacial Landscape</vt:lpstr>
      <vt:lpstr>Snow </vt:lpstr>
      <vt:lpstr>Bunchgrass Meadow</vt:lpstr>
      <vt:lpstr>Owl Creek Meadow</vt:lpstr>
      <vt:lpstr>Horse Creek Drainage</vt:lpstr>
      <vt:lpstr>Horse Creek Valley Profile</vt:lpstr>
      <vt:lpstr>Beaver Dam</vt:lpstr>
      <vt:lpstr>Drowned Cedars</vt:lpstr>
      <vt:lpstr>Exhumed Tree Bole</vt:lpstr>
      <vt:lpstr>Fine Silts</vt:lpstr>
      <vt:lpstr>Water Spreading</vt:lpstr>
      <vt:lpstr>Climate and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Lum-Naihe, Christof Jurh duk - FS, AZ</cp:lastModifiedBy>
  <cp:revision>14</cp:revision>
  <cp:lastPrinted>1601-01-01T00:00:00Z</cp:lastPrinted>
  <dcterms:created xsi:type="dcterms:W3CDTF">1601-01-01T00:00:00Z</dcterms:created>
  <dcterms:modified xsi:type="dcterms:W3CDTF">2025-08-04T18:32:07Z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