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84" r:id="rId3"/>
    <p:sldId id="266" r:id="rId4"/>
    <p:sldId id="267" r:id="rId5"/>
    <p:sldId id="265" r:id="rId6"/>
    <p:sldId id="290" r:id="rId7"/>
    <p:sldId id="264" r:id="rId8"/>
    <p:sldId id="285" r:id="rId9"/>
    <p:sldId id="261" r:id="rId10"/>
    <p:sldId id="259" r:id="rId11"/>
    <p:sldId id="257" r:id="rId12"/>
    <p:sldId id="262" r:id="rId13"/>
    <p:sldId id="269" r:id="rId14"/>
    <p:sldId id="268" r:id="rId15"/>
    <p:sldId id="256" r:id="rId16"/>
    <p:sldId id="258" r:id="rId17"/>
    <p:sldId id="260" r:id="rId18"/>
    <p:sldId id="270" r:id="rId19"/>
    <p:sldId id="275" r:id="rId20"/>
    <p:sldId id="288" r:id="rId21"/>
    <p:sldId id="277" r:id="rId22"/>
    <p:sldId id="272" r:id="rId23"/>
    <p:sldId id="287" r:id="rId24"/>
    <p:sldId id="273" r:id="rId25"/>
    <p:sldId id="274" r:id="rId26"/>
    <p:sldId id="280" r:id="rId27"/>
    <p:sldId id="283" r:id="rId28"/>
    <p:sldId id="289" r:id="rId29"/>
    <p:sldId id="278" r:id="rId30"/>
    <p:sldId id="279" r:id="rId31"/>
    <p:sldId id="281" r:id="rId32"/>
    <p:sldId id="263" r:id="rId33"/>
    <p:sldId id="282" r:id="rId34"/>
    <p:sldId id="271" r:id="rId35"/>
    <p:sldId id="286"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DDDDDD"/>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96" autoAdjust="0"/>
    <p:restoredTop sz="94660"/>
  </p:normalViewPr>
  <p:slideViewPr>
    <p:cSldViewPr>
      <p:cViewPr varScale="1">
        <p:scale>
          <a:sx n="68" d="100"/>
          <a:sy n="68" d="100"/>
        </p:scale>
        <p:origin x="1536"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B4A56-A47A-00DB-3E47-9AF064F769B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75F5C-76F0-3D04-D8DB-28FF2C9B206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8EACC1-7480-3C22-B4AD-B786F39D621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E7C3516-8A3E-8854-3A4C-D5A0F57DD5A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CD1D323-FE1A-AAB1-FB41-C8D075278A99}"/>
              </a:ext>
            </a:extLst>
          </p:cNvPr>
          <p:cNvSpPr>
            <a:spLocks noGrp="1"/>
          </p:cNvSpPr>
          <p:nvPr>
            <p:ph type="sldNum" sz="quarter" idx="12"/>
          </p:nvPr>
        </p:nvSpPr>
        <p:spPr/>
        <p:txBody>
          <a:bodyPr/>
          <a:lstStyle>
            <a:lvl1pPr>
              <a:defRPr/>
            </a:lvl1pPr>
          </a:lstStyle>
          <a:p>
            <a:fld id="{6CE5A59E-5847-427E-9C84-BE3463816206}" type="slidenum">
              <a:rPr lang="en-US" altLang="en-US"/>
              <a:pPr/>
              <a:t>‹#›</a:t>
            </a:fld>
            <a:endParaRPr lang="en-US" altLang="en-US"/>
          </a:p>
        </p:txBody>
      </p:sp>
    </p:spTree>
    <p:extLst>
      <p:ext uri="{BB962C8B-B14F-4D97-AF65-F5344CB8AC3E}">
        <p14:creationId xmlns:p14="http://schemas.microsoft.com/office/powerpoint/2010/main" val="1925057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28988-4753-68EB-AD02-87B0476B7E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A86355-503A-B3AE-F1CE-95E23A19FC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5FCC55-E85F-800D-0EB0-B629049673B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548DF88-B370-44A1-CB0F-CFA1E411C29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EB158A9-759C-F0F7-FC2D-6CE0374C5C48}"/>
              </a:ext>
            </a:extLst>
          </p:cNvPr>
          <p:cNvSpPr>
            <a:spLocks noGrp="1"/>
          </p:cNvSpPr>
          <p:nvPr>
            <p:ph type="sldNum" sz="quarter" idx="12"/>
          </p:nvPr>
        </p:nvSpPr>
        <p:spPr/>
        <p:txBody>
          <a:bodyPr/>
          <a:lstStyle>
            <a:lvl1pPr>
              <a:defRPr/>
            </a:lvl1pPr>
          </a:lstStyle>
          <a:p>
            <a:fld id="{86685926-3721-4697-9BDB-101CEF1A2DC8}" type="slidenum">
              <a:rPr lang="en-US" altLang="en-US"/>
              <a:pPr/>
              <a:t>‹#›</a:t>
            </a:fld>
            <a:endParaRPr lang="en-US" altLang="en-US"/>
          </a:p>
        </p:txBody>
      </p:sp>
    </p:spTree>
    <p:extLst>
      <p:ext uri="{BB962C8B-B14F-4D97-AF65-F5344CB8AC3E}">
        <p14:creationId xmlns:p14="http://schemas.microsoft.com/office/powerpoint/2010/main" val="2427588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7B536F-5285-41A1-17F2-EBC525CB8296}"/>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347C2B-3901-E562-3673-EEDBA0980ACB}"/>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62B66C-0642-6798-ADD4-24AC11BE18B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962F348-9446-3B4C-3B35-51E0FE82C17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24D6BC8-0E55-F759-E103-8E54FFF36DB8}"/>
              </a:ext>
            </a:extLst>
          </p:cNvPr>
          <p:cNvSpPr>
            <a:spLocks noGrp="1"/>
          </p:cNvSpPr>
          <p:nvPr>
            <p:ph type="sldNum" sz="quarter" idx="12"/>
          </p:nvPr>
        </p:nvSpPr>
        <p:spPr/>
        <p:txBody>
          <a:bodyPr/>
          <a:lstStyle>
            <a:lvl1pPr>
              <a:defRPr/>
            </a:lvl1pPr>
          </a:lstStyle>
          <a:p>
            <a:fld id="{037F7AA1-9526-4BD5-9EE8-6DA4D58C90B6}" type="slidenum">
              <a:rPr lang="en-US" altLang="en-US"/>
              <a:pPr/>
              <a:t>‹#›</a:t>
            </a:fld>
            <a:endParaRPr lang="en-US" altLang="en-US"/>
          </a:p>
        </p:txBody>
      </p:sp>
    </p:spTree>
    <p:extLst>
      <p:ext uri="{BB962C8B-B14F-4D97-AF65-F5344CB8AC3E}">
        <p14:creationId xmlns:p14="http://schemas.microsoft.com/office/powerpoint/2010/main" val="258609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7AE8F-469C-F88E-BA88-CE3473E121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764727-9F39-F236-9084-9B02078D15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A8EBAF-921F-B228-9180-01F44F8BA13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743EAF2-8CBB-2C72-54B6-34B06FDF2E6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9CCDA7B-DA39-8C48-FC6B-D95516529909}"/>
              </a:ext>
            </a:extLst>
          </p:cNvPr>
          <p:cNvSpPr>
            <a:spLocks noGrp="1"/>
          </p:cNvSpPr>
          <p:nvPr>
            <p:ph type="sldNum" sz="quarter" idx="12"/>
          </p:nvPr>
        </p:nvSpPr>
        <p:spPr/>
        <p:txBody>
          <a:bodyPr/>
          <a:lstStyle>
            <a:lvl1pPr>
              <a:defRPr/>
            </a:lvl1pPr>
          </a:lstStyle>
          <a:p>
            <a:fld id="{E61CB425-D90D-44B6-9361-3F62AEE1424F}" type="slidenum">
              <a:rPr lang="en-US" altLang="en-US"/>
              <a:pPr/>
              <a:t>‹#›</a:t>
            </a:fld>
            <a:endParaRPr lang="en-US" altLang="en-US"/>
          </a:p>
        </p:txBody>
      </p:sp>
    </p:spTree>
    <p:extLst>
      <p:ext uri="{BB962C8B-B14F-4D97-AF65-F5344CB8AC3E}">
        <p14:creationId xmlns:p14="http://schemas.microsoft.com/office/powerpoint/2010/main" val="238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3884E-AE9B-9414-E054-F9B08CD8584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7C70B1-CD9A-7352-053C-7BD847EF41D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88EB84A9-3032-1505-CA23-35356950D14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684D218-A0D0-7887-3BAD-FE0AD6FFCDC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BBD7840-18D0-7B29-6BEF-9AD77E8F1E56}"/>
              </a:ext>
            </a:extLst>
          </p:cNvPr>
          <p:cNvSpPr>
            <a:spLocks noGrp="1"/>
          </p:cNvSpPr>
          <p:nvPr>
            <p:ph type="sldNum" sz="quarter" idx="12"/>
          </p:nvPr>
        </p:nvSpPr>
        <p:spPr/>
        <p:txBody>
          <a:bodyPr/>
          <a:lstStyle>
            <a:lvl1pPr>
              <a:defRPr/>
            </a:lvl1pPr>
          </a:lstStyle>
          <a:p>
            <a:fld id="{AA302E2B-3FFE-427A-A8F8-596B0D5D4388}" type="slidenum">
              <a:rPr lang="en-US" altLang="en-US"/>
              <a:pPr/>
              <a:t>‹#›</a:t>
            </a:fld>
            <a:endParaRPr lang="en-US" altLang="en-US"/>
          </a:p>
        </p:txBody>
      </p:sp>
    </p:spTree>
    <p:extLst>
      <p:ext uri="{BB962C8B-B14F-4D97-AF65-F5344CB8AC3E}">
        <p14:creationId xmlns:p14="http://schemas.microsoft.com/office/powerpoint/2010/main" val="403746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67472-3E5F-1191-6ED6-181A11B4BF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25FC27-E295-EFB1-0214-427A29EA10FC}"/>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E53AFE-B6E0-3BFF-6546-320CABE36571}"/>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1DBAD8-F672-6F95-2C1A-43AB5482087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9EA5F72-8529-2D3F-428E-19FF5CDEA32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109222E-19C4-DCA8-3527-AD015BC94B1C}"/>
              </a:ext>
            </a:extLst>
          </p:cNvPr>
          <p:cNvSpPr>
            <a:spLocks noGrp="1"/>
          </p:cNvSpPr>
          <p:nvPr>
            <p:ph type="sldNum" sz="quarter" idx="12"/>
          </p:nvPr>
        </p:nvSpPr>
        <p:spPr/>
        <p:txBody>
          <a:bodyPr/>
          <a:lstStyle>
            <a:lvl1pPr>
              <a:defRPr/>
            </a:lvl1pPr>
          </a:lstStyle>
          <a:p>
            <a:fld id="{449CF134-552D-46B3-8E96-88163BC4900D}" type="slidenum">
              <a:rPr lang="en-US" altLang="en-US"/>
              <a:pPr/>
              <a:t>‹#›</a:t>
            </a:fld>
            <a:endParaRPr lang="en-US" altLang="en-US"/>
          </a:p>
        </p:txBody>
      </p:sp>
    </p:spTree>
    <p:extLst>
      <p:ext uri="{BB962C8B-B14F-4D97-AF65-F5344CB8AC3E}">
        <p14:creationId xmlns:p14="http://schemas.microsoft.com/office/powerpoint/2010/main" val="3617240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87596-8074-DEE9-6FCE-CC8B8267F992}"/>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94A758-14A5-FBAF-B0B0-C396C15DB91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903819-9D65-3179-8DE4-CAC0397354E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505145-4F32-A154-8F8A-820003E0262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73F6FD-252C-19F0-8F59-E84A8746CC12}"/>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8FEEA2-CC57-7D11-D1B8-F410C2DF1D1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9B0651D-EDDC-1E60-2A55-384BC448184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6E234095-4974-05A0-B841-BD6BE91D8830}"/>
              </a:ext>
            </a:extLst>
          </p:cNvPr>
          <p:cNvSpPr>
            <a:spLocks noGrp="1"/>
          </p:cNvSpPr>
          <p:nvPr>
            <p:ph type="sldNum" sz="quarter" idx="12"/>
          </p:nvPr>
        </p:nvSpPr>
        <p:spPr/>
        <p:txBody>
          <a:bodyPr/>
          <a:lstStyle>
            <a:lvl1pPr>
              <a:defRPr/>
            </a:lvl1pPr>
          </a:lstStyle>
          <a:p>
            <a:fld id="{5DAE6380-B3AF-4C6A-B5CA-D733791B02F4}" type="slidenum">
              <a:rPr lang="en-US" altLang="en-US"/>
              <a:pPr/>
              <a:t>‹#›</a:t>
            </a:fld>
            <a:endParaRPr lang="en-US" altLang="en-US"/>
          </a:p>
        </p:txBody>
      </p:sp>
    </p:spTree>
    <p:extLst>
      <p:ext uri="{BB962C8B-B14F-4D97-AF65-F5344CB8AC3E}">
        <p14:creationId xmlns:p14="http://schemas.microsoft.com/office/powerpoint/2010/main" val="262892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E79C3-3915-D37F-F553-8AF0E297C2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5D9CA0-63AB-0416-F68F-DD4214299B8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4CF0BB0-3CD9-FDD6-97A9-D18FBA8E74CA}"/>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C2E0A60-222A-4644-6315-A648C0E3F299}"/>
              </a:ext>
            </a:extLst>
          </p:cNvPr>
          <p:cNvSpPr>
            <a:spLocks noGrp="1"/>
          </p:cNvSpPr>
          <p:nvPr>
            <p:ph type="sldNum" sz="quarter" idx="12"/>
          </p:nvPr>
        </p:nvSpPr>
        <p:spPr/>
        <p:txBody>
          <a:bodyPr/>
          <a:lstStyle>
            <a:lvl1pPr>
              <a:defRPr/>
            </a:lvl1pPr>
          </a:lstStyle>
          <a:p>
            <a:fld id="{D1592DB2-4BD4-4EF8-BE76-C5A8EC00A0F8}" type="slidenum">
              <a:rPr lang="en-US" altLang="en-US"/>
              <a:pPr/>
              <a:t>‹#›</a:t>
            </a:fld>
            <a:endParaRPr lang="en-US" altLang="en-US"/>
          </a:p>
        </p:txBody>
      </p:sp>
    </p:spTree>
    <p:extLst>
      <p:ext uri="{BB962C8B-B14F-4D97-AF65-F5344CB8AC3E}">
        <p14:creationId xmlns:p14="http://schemas.microsoft.com/office/powerpoint/2010/main" val="2213383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D5254C-1945-D784-56F0-FCAC8A1F2D9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177D70B0-1B3C-C934-3BA0-3AA9145C886E}"/>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8E11CD7-65CF-B9A8-5065-C3D9DEAB492E}"/>
              </a:ext>
            </a:extLst>
          </p:cNvPr>
          <p:cNvSpPr>
            <a:spLocks noGrp="1"/>
          </p:cNvSpPr>
          <p:nvPr>
            <p:ph type="sldNum" sz="quarter" idx="12"/>
          </p:nvPr>
        </p:nvSpPr>
        <p:spPr/>
        <p:txBody>
          <a:bodyPr/>
          <a:lstStyle>
            <a:lvl1pPr>
              <a:defRPr/>
            </a:lvl1pPr>
          </a:lstStyle>
          <a:p>
            <a:fld id="{AC85E6D0-5BF8-4E71-B1D6-CC34227445AB}" type="slidenum">
              <a:rPr lang="en-US" altLang="en-US"/>
              <a:pPr/>
              <a:t>‹#›</a:t>
            </a:fld>
            <a:endParaRPr lang="en-US" altLang="en-US"/>
          </a:p>
        </p:txBody>
      </p:sp>
    </p:spTree>
    <p:extLst>
      <p:ext uri="{BB962C8B-B14F-4D97-AF65-F5344CB8AC3E}">
        <p14:creationId xmlns:p14="http://schemas.microsoft.com/office/powerpoint/2010/main" val="225112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F71CC-A57F-A9C5-19DC-9B88F9DFC66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4FB149-211A-F2D9-8089-483986A2970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44AE66-5128-EDD9-2382-C5DA9686C8F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01E7C8-ABC3-249A-042A-08291D06B5F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C7A1753-D045-920C-6B0A-4C4C9128234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4FB4FF6-9C39-2C3A-858B-B70699F48DFE}"/>
              </a:ext>
            </a:extLst>
          </p:cNvPr>
          <p:cNvSpPr>
            <a:spLocks noGrp="1"/>
          </p:cNvSpPr>
          <p:nvPr>
            <p:ph type="sldNum" sz="quarter" idx="12"/>
          </p:nvPr>
        </p:nvSpPr>
        <p:spPr/>
        <p:txBody>
          <a:bodyPr/>
          <a:lstStyle>
            <a:lvl1pPr>
              <a:defRPr/>
            </a:lvl1pPr>
          </a:lstStyle>
          <a:p>
            <a:fld id="{128C2B9F-4743-4775-ABB9-6624F54CC7B4}" type="slidenum">
              <a:rPr lang="en-US" altLang="en-US"/>
              <a:pPr/>
              <a:t>‹#›</a:t>
            </a:fld>
            <a:endParaRPr lang="en-US" altLang="en-US"/>
          </a:p>
        </p:txBody>
      </p:sp>
    </p:spTree>
    <p:extLst>
      <p:ext uri="{BB962C8B-B14F-4D97-AF65-F5344CB8AC3E}">
        <p14:creationId xmlns:p14="http://schemas.microsoft.com/office/powerpoint/2010/main" val="2073511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7F4AB-609C-4D94-31BA-4FA2C2E132E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0C0916-A13C-9181-BCAA-E0FB3774A5A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844D2F-4255-A223-E380-D1A15D0D8A6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3C2CE-EBF4-2AAE-4722-FDA33DA5825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D88E177-674B-F04B-9626-F7CE300D538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4E85F80-C6F0-F158-7FDA-EA229E346586}"/>
              </a:ext>
            </a:extLst>
          </p:cNvPr>
          <p:cNvSpPr>
            <a:spLocks noGrp="1"/>
          </p:cNvSpPr>
          <p:nvPr>
            <p:ph type="sldNum" sz="quarter" idx="12"/>
          </p:nvPr>
        </p:nvSpPr>
        <p:spPr/>
        <p:txBody>
          <a:bodyPr/>
          <a:lstStyle>
            <a:lvl1pPr>
              <a:defRPr/>
            </a:lvl1pPr>
          </a:lstStyle>
          <a:p>
            <a:fld id="{5968B2EA-DF0E-4505-98EF-740A8A67EECB}" type="slidenum">
              <a:rPr lang="en-US" altLang="en-US"/>
              <a:pPr/>
              <a:t>‹#›</a:t>
            </a:fld>
            <a:endParaRPr lang="en-US" altLang="en-US"/>
          </a:p>
        </p:txBody>
      </p:sp>
    </p:spTree>
    <p:extLst>
      <p:ext uri="{BB962C8B-B14F-4D97-AF65-F5344CB8AC3E}">
        <p14:creationId xmlns:p14="http://schemas.microsoft.com/office/powerpoint/2010/main" val="1124084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DE78C27-F903-FA20-0870-8DA7908B6D5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F3DE286-9933-887D-83A4-4772AF77239D}"/>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440CA45-1AAC-70AE-C872-7543D330F7C3}"/>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FBD0F2D2-0ED7-0E30-95C2-7E28DD18CC0C}"/>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94D890C4-AE35-56A3-6484-9F493E7F085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D0D0DDB-672A-43F8-ABB4-8F81B2F7376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a:extLst>
              <a:ext uri="{FF2B5EF4-FFF2-40B4-BE49-F238E27FC236}">
                <a16:creationId xmlns:a16="http://schemas.microsoft.com/office/drawing/2014/main" id="{7330931A-76FA-532E-3BAA-52529F9A4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8382000" cy="6286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81" name="Text Box 5">
            <a:extLst>
              <a:ext uri="{FF2B5EF4-FFF2-40B4-BE49-F238E27FC236}">
                <a16:creationId xmlns:a16="http://schemas.microsoft.com/office/drawing/2014/main" id="{2AEFB952-38C7-3383-4BCC-7BD7E4839067}"/>
              </a:ext>
            </a:extLst>
          </p:cNvPr>
          <p:cNvSpPr txBox="1">
            <a:spLocks noChangeArrowheads="1"/>
          </p:cNvSpPr>
          <p:nvPr/>
        </p:nvSpPr>
        <p:spPr bwMode="auto">
          <a:xfrm>
            <a:off x="533400" y="533400"/>
            <a:ext cx="8077200" cy="610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u="sng">
              <a:solidFill>
                <a:srgbClr val="FFFF99"/>
              </a:solidFill>
            </a:endParaRPr>
          </a:p>
          <a:p>
            <a:pPr algn="ctr">
              <a:spcBef>
                <a:spcPct val="50000"/>
              </a:spcBef>
            </a:pPr>
            <a:r>
              <a:rPr lang="en-US" altLang="en-US" sz="6000" b="1" u="sng">
                <a:solidFill>
                  <a:srgbClr val="FFFF99"/>
                </a:solidFill>
              </a:rPr>
              <a:t>CAMPSITE RESTORATION</a:t>
            </a:r>
            <a:endParaRPr lang="en-US" altLang="en-US" sz="6000" i="1">
              <a:solidFill>
                <a:srgbClr val="FFFF99"/>
              </a:solidFill>
            </a:endParaRPr>
          </a:p>
          <a:p>
            <a:pPr algn="ctr">
              <a:spcBef>
                <a:spcPct val="50000"/>
              </a:spcBef>
            </a:pPr>
            <a:endParaRPr lang="en-US" altLang="en-US" sz="4800" b="1">
              <a:solidFill>
                <a:srgbClr val="FFFF99"/>
              </a:solidFill>
            </a:endParaRPr>
          </a:p>
          <a:p>
            <a:pPr algn="ctr">
              <a:spcBef>
                <a:spcPct val="50000"/>
              </a:spcBef>
            </a:pPr>
            <a:r>
              <a:rPr lang="en-US" altLang="en-US" sz="4800" b="1">
                <a:solidFill>
                  <a:srgbClr val="FFFF99"/>
                </a:solidFill>
              </a:rPr>
              <a:t>Three Sisters Wilderness</a:t>
            </a:r>
          </a:p>
          <a:p>
            <a:pPr algn="ctr">
              <a:spcBef>
                <a:spcPct val="50000"/>
              </a:spcBef>
            </a:pPr>
            <a:r>
              <a:rPr lang="en-US" altLang="en-US" sz="4800">
                <a:solidFill>
                  <a:srgbClr val="FFFF99"/>
                </a:solidFill>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85F7FA7F-82A2-1062-044F-EFA611E7E7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8686800" cy="5778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82C8D268-7233-A431-85F3-5FFBD3BF4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8458200" cy="5626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A72DE81B-27FF-601F-4342-C5DC345DC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8686800" cy="5778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a:extLst>
              <a:ext uri="{FF2B5EF4-FFF2-40B4-BE49-F238E27FC236}">
                <a16:creationId xmlns:a16="http://schemas.microsoft.com/office/drawing/2014/main" id="{6AEB8497-E011-72C0-FB3A-350A759E5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8686800" cy="5778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a:extLst>
              <a:ext uri="{FF2B5EF4-FFF2-40B4-BE49-F238E27FC236}">
                <a16:creationId xmlns:a16="http://schemas.microsoft.com/office/drawing/2014/main" id="{A224B1E8-EFFD-040B-9C53-024F09783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610600" cy="572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37EF0E1F-4EB0-21BC-9858-0B0CF38D0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8534400" cy="5676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CB7D6FCC-F0BB-9B53-F077-EB6F39F76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8686800" cy="5778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B547A529-02E3-E6D9-0ABA-47BF42622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8610600" cy="572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1EE728D4-D862-90E5-3858-C34319B082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10600" cy="6459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a:extLst>
              <a:ext uri="{FF2B5EF4-FFF2-40B4-BE49-F238E27FC236}">
                <a16:creationId xmlns:a16="http://schemas.microsoft.com/office/drawing/2014/main" id="{A542BA7E-5BD4-567F-00B3-CC0A5F8DBA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63000" cy="6572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a:extLst>
              <a:ext uri="{FF2B5EF4-FFF2-40B4-BE49-F238E27FC236}">
                <a16:creationId xmlns:a16="http://schemas.microsoft.com/office/drawing/2014/main" id="{CDF9D921-6BAB-0977-699A-299923912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4025"/>
            <a:ext cx="8382000" cy="5949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a:extLst>
              <a:ext uri="{FF2B5EF4-FFF2-40B4-BE49-F238E27FC236}">
                <a16:creationId xmlns:a16="http://schemas.microsoft.com/office/drawing/2014/main" id="{E4779C1D-AAC7-483F-2047-E4109FA96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534400" cy="640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a:extLst>
              <a:ext uri="{FF2B5EF4-FFF2-40B4-BE49-F238E27FC236}">
                <a16:creationId xmlns:a16="http://schemas.microsoft.com/office/drawing/2014/main" id="{EC47DB3B-DB27-EB1D-C7D6-70868C502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610600" cy="6459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a:extLst>
              <a:ext uri="{FF2B5EF4-FFF2-40B4-BE49-F238E27FC236}">
                <a16:creationId xmlns:a16="http://schemas.microsoft.com/office/drawing/2014/main" id="{EE8EA7E1-270F-0817-BFE0-451964600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2400"/>
            <a:ext cx="4857750" cy="647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a:extLst>
              <a:ext uri="{FF2B5EF4-FFF2-40B4-BE49-F238E27FC236}">
                <a16:creationId xmlns:a16="http://schemas.microsoft.com/office/drawing/2014/main" id="{463517EF-8963-9975-C137-D4A61B7BA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610600" cy="6459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a:extLst>
              <a:ext uri="{FF2B5EF4-FFF2-40B4-BE49-F238E27FC236}">
                <a16:creationId xmlns:a16="http://schemas.microsoft.com/office/drawing/2014/main" id="{328A54D6-4E35-DE45-2209-DE24D08A8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86800" cy="6515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a:extLst>
              <a:ext uri="{FF2B5EF4-FFF2-40B4-BE49-F238E27FC236}">
                <a16:creationId xmlns:a16="http://schemas.microsoft.com/office/drawing/2014/main" id="{AC7C41FD-AA02-86B8-D24E-DBF2E046AC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63000" cy="6572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a:extLst>
              <a:ext uri="{FF2B5EF4-FFF2-40B4-BE49-F238E27FC236}">
                <a16:creationId xmlns:a16="http://schemas.microsoft.com/office/drawing/2014/main" id="{406B258F-C6C9-D2E5-F186-4FFEDB6D1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35000"/>
            <a:ext cx="8458200" cy="563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D8490443-7AF5-411F-7BFB-6E4B29D98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28600"/>
            <a:ext cx="4743450" cy="632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5" descr="permit_f_blurred">
            <a:extLst>
              <a:ext uri="{FF2B5EF4-FFF2-40B4-BE49-F238E27FC236}">
                <a16:creationId xmlns:a16="http://schemas.microsoft.com/office/drawing/2014/main" id="{C175318D-F732-FF12-BA7C-900250F77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363" y="381000"/>
            <a:ext cx="3427412" cy="624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a:extLst>
              <a:ext uri="{FF2B5EF4-FFF2-40B4-BE49-F238E27FC236}">
                <a16:creationId xmlns:a16="http://schemas.microsoft.com/office/drawing/2014/main" id="{61CFDD4C-CED0-0D7C-0710-3194BDA38865}"/>
              </a:ext>
            </a:extLst>
          </p:cNvPr>
          <p:cNvSpPr>
            <a:spLocks noChangeArrowheads="1"/>
          </p:cNvSpPr>
          <p:nvPr/>
        </p:nvSpPr>
        <p:spPr bwMode="auto">
          <a:xfrm>
            <a:off x="2995613" y="-368300"/>
            <a:ext cx="6445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br>
              <a:rPr lang="en-US" altLang="en-US" sz="1200">
                <a:latin typeface="Lydian"/>
                <a:cs typeface="Times New Roman" panose="02020603050405020304" pitchFamily="18" charset="0"/>
              </a:rPr>
            </a:br>
            <a:endParaRPr lang="en-US" altLang="en-US" sz="1000">
              <a:latin typeface="Times New Roman" panose="02020603050405020304" pitchFamily="18" charset="0"/>
              <a:cs typeface="Times New Roman" panose="02020603050405020304" pitchFamily="18" charset="0"/>
            </a:endParaRPr>
          </a:p>
          <a:p>
            <a:pPr eaLnBrk="0" hangingPunct="0"/>
            <a:endParaRPr lang="en-US" altLang="en-US"/>
          </a:p>
        </p:txBody>
      </p:sp>
      <p:pic>
        <p:nvPicPr>
          <p:cNvPr id="27652" name="Picture 4">
            <a:extLst>
              <a:ext uri="{FF2B5EF4-FFF2-40B4-BE49-F238E27FC236}">
                <a16:creationId xmlns:a16="http://schemas.microsoft.com/office/drawing/2014/main" id="{8351C2E2-3D2B-26CA-845C-98D7117CAE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09600"/>
            <a:ext cx="485775" cy="5048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7829" name="Group 181">
            <a:extLst>
              <a:ext uri="{FF2B5EF4-FFF2-40B4-BE49-F238E27FC236}">
                <a16:creationId xmlns:a16="http://schemas.microsoft.com/office/drawing/2014/main" id="{28D56066-8BD3-CE53-3AEC-F5A460373769}"/>
              </a:ext>
            </a:extLst>
          </p:cNvPr>
          <p:cNvGraphicFramePr>
            <a:graphicFrameLocks noGrp="1"/>
          </p:cNvGraphicFramePr>
          <p:nvPr/>
        </p:nvGraphicFramePr>
        <p:xfrm>
          <a:off x="1143000" y="533400"/>
          <a:ext cx="7239000" cy="5365750"/>
        </p:xfrm>
        <a:graphic>
          <a:graphicData uri="http://schemas.openxmlformats.org/drawingml/2006/table">
            <a:tbl>
              <a:tblPr/>
              <a:tblGrid>
                <a:gridCol w="1752600">
                  <a:extLst>
                    <a:ext uri="{9D8B030D-6E8A-4147-A177-3AD203B41FA5}">
                      <a16:colId xmlns:a16="http://schemas.microsoft.com/office/drawing/2014/main" val="2384352733"/>
                    </a:ext>
                  </a:extLst>
                </a:gridCol>
                <a:gridCol w="1314450">
                  <a:extLst>
                    <a:ext uri="{9D8B030D-6E8A-4147-A177-3AD203B41FA5}">
                      <a16:colId xmlns:a16="http://schemas.microsoft.com/office/drawing/2014/main" val="2863192233"/>
                    </a:ext>
                  </a:extLst>
                </a:gridCol>
                <a:gridCol w="1330325">
                  <a:extLst>
                    <a:ext uri="{9D8B030D-6E8A-4147-A177-3AD203B41FA5}">
                      <a16:colId xmlns:a16="http://schemas.microsoft.com/office/drawing/2014/main" val="3991894613"/>
                    </a:ext>
                  </a:extLst>
                </a:gridCol>
                <a:gridCol w="2841625">
                  <a:extLst>
                    <a:ext uri="{9D8B030D-6E8A-4147-A177-3AD203B41FA5}">
                      <a16:colId xmlns:a16="http://schemas.microsoft.com/office/drawing/2014/main" val="166234356"/>
                    </a:ext>
                  </a:extLst>
                </a:gridCol>
              </a:tblGrid>
              <a:tr h="685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Lydian"/>
                          <a:cs typeface="Arial" panose="020B0604020202020204" pitchFamily="34" charset="0"/>
                        </a:rPr>
                        <a:t>USDA</a:t>
                      </a: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Lydian"/>
                          <a:cs typeface="Arial" panose="020B0604020202020204" pitchFamily="34" charset="0"/>
                        </a:rPr>
                        <a:t>Forest</a:t>
                      </a: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Lydian"/>
                          <a:ea typeface="Times New Roman" panose="02020603050405020304" pitchFamily="18" charset="0"/>
                          <a:cs typeface="Arial" panose="020B0604020202020204" pitchFamily="34" charset="0"/>
                        </a:rPr>
                        <a:t>Service</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500014085"/>
                  </a:ext>
                </a:extLst>
              </a:tr>
              <a:tr h="160338">
                <a:tc gridSpan="4">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Three Sisters Wilderness Permit</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70058283"/>
                  </a:ext>
                </a:extLst>
              </a:tr>
              <a:tr h="0">
                <a:tc gridSpan="4">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Arial" panose="020B0604020202020204" pitchFamily="34" charset="0"/>
                          <a:cs typeface="Arial" panose="020B0604020202020204" pitchFamily="34" charset="0"/>
                        </a:rPr>
                        <a:t>Welcome to your National Wilderness Preservation System.  Enjoy this Wilderness, but please abide by all regulations to protect and preserve the Wilderness.  Help us keep the WILD in Wilderness by practicing </a:t>
                      </a:r>
                      <a:r>
                        <a:rPr kumimoji="0" lang="en-US" altLang="en-US" sz="900" b="0" i="0" u="sng" strike="noStrike" cap="none" normalizeH="0" baseline="0">
                          <a:ln>
                            <a:noFill/>
                          </a:ln>
                          <a:solidFill>
                            <a:schemeClr val="tx1"/>
                          </a:solidFill>
                          <a:effectLst/>
                          <a:latin typeface="Arial" panose="020B0604020202020204" pitchFamily="34" charset="0"/>
                          <a:cs typeface="Arial" panose="020B0604020202020204" pitchFamily="34" charset="0"/>
                        </a:rPr>
                        <a:t>Leave No Trace</a:t>
                      </a:r>
                      <a:r>
                        <a:rPr kumimoji="0" lang="en-US" altLang="en-US" sz="900" b="0" i="0" u="none" strike="noStrike" cap="none" normalizeH="0" baseline="0">
                          <a:ln>
                            <a:noFill/>
                          </a:ln>
                          <a:solidFill>
                            <a:schemeClr val="tx1"/>
                          </a:solidFill>
                          <a:effectLst/>
                          <a:latin typeface="Arial" panose="020B0604020202020204" pitchFamily="34" charset="0"/>
                          <a:cs typeface="Arial" panose="020B0604020202020204" pitchFamily="34" charset="0"/>
                        </a:rPr>
                        <a:t> techniques.</a:t>
                      </a: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49337930"/>
                  </a:ext>
                </a:extLst>
              </a:tr>
              <a:tr h="0">
                <a:tc gridSpan="4">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FFFF"/>
                          </a:solidFill>
                          <a:effectLst/>
                          <a:latin typeface="Arial" panose="020B0604020202020204" pitchFamily="34" charset="0"/>
                          <a:cs typeface="Arial" panose="020B0604020202020204" pitchFamily="34" charset="0"/>
                        </a:rPr>
                        <a:t>Wilderness Regulations</a:t>
                      </a: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66666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2517739"/>
                  </a:ext>
                </a:extLst>
              </a:tr>
              <a:tr h="0">
                <a:tc gridSpan="4">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tx1"/>
                        </a:buClr>
                        <a:buSzTx/>
                        <a:buFont typeface="Symbol" panose="05050102010706020507" pitchFamily="18" charset="2"/>
                        <a:buChar char=""/>
                        <a:tabLst/>
                      </a:pPr>
                      <a:r>
                        <a:rPr kumimoji="0" lang="en-US" altLang="en-US" sz="900" b="0" i="0" u="none" strike="noStrike" cap="none" normalizeH="0" baseline="0">
                          <a:ln>
                            <a:noFill/>
                          </a:ln>
                          <a:solidFill>
                            <a:schemeClr val="tx1"/>
                          </a:solidFill>
                          <a:effectLst/>
                          <a:latin typeface="Arial" panose="020B0604020202020204" pitchFamily="34" charset="0"/>
                          <a:cs typeface="Arial" panose="020B0604020202020204" pitchFamily="34" charset="0"/>
                        </a:rPr>
                        <a:t>Permits are required for entering all Wilderness areas on the Willamette and Deschutes National Forests.</a:t>
                      </a: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27723246"/>
                  </a:ext>
                </a:extLst>
              </a:tr>
              <a:tr h="0">
                <a:tc gridSpan="4">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tx1"/>
                        </a:buClr>
                        <a:buSzTx/>
                        <a:buFont typeface="Symbol" panose="05050102010706020507" pitchFamily="18" charset="2"/>
                        <a:buChar char=""/>
                        <a:tabLst/>
                      </a:pPr>
                      <a:r>
                        <a:rPr kumimoji="0" lang="en-US" altLang="en-US" sz="900" b="0" i="0" u="none" strike="noStrike" cap="none" normalizeH="0" baseline="0">
                          <a:ln>
                            <a:noFill/>
                          </a:ln>
                          <a:solidFill>
                            <a:schemeClr val="tx1"/>
                          </a:solidFill>
                          <a:effectLst/>
                          <a:latin typeface="Arial" panose="020B0604020202020204" pitchFamily="34" charset="0"/>
                          <a:cs typeface="Arial" panose="020B0604020202020204" pitchFamily="34" charset="0"/>
                        </a:rPr>
                        <a:t>Group size is limited to no more than 12 people and no more than 12 head of stock.</a:t>
                      </a: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57105285"/>
                  </a:ext>
                </a:extLst>
              </a:tr>
              <a:tr h="0">
                <a:tc gridSpan="4">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tx1"/>
                        </a:buClr>
                        <a:buSzTx/>
                        <a:buFont typeface="Symbol" panose="05050102010706020507" pitchFamily="18" charset="2"/>
                        <a:buChar char=""/>
                        <a:tabLst/>
                      </a:pPr>
                      <a:r>
                        <a:rPr kumimoji="0" lang="en-US" altLang="en-US" sz="900" b="0" i="0" u="none" strike="noStrike" cap="none" normalizeH="0" baseline="0">
                          <a:ln>
                            <a:noFill/>
                          </a:ln>
                          <a:solidFill>
                            <a:schemeClr val="tx1"/>
                          </a:solidFill>
                          <a:effectLst/>
                          <a:latin typeface="Arial" panose="020B0604020202020204" pitchFamily="34" charset="0"/>
                          <a:cs typeface="Arial" panose="020B0604020202020204" pitchFamily="34" charset="0"/>
                        </a:rPr>
                        <a:t>Campfires are prohibited within 100 feet of water, trail or shelters.</a:t>
                      </a: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6046082"/>
                  </a:ext>
                </a:extLst>
              </a:tr>
              <a:tr h="219075">
                <a:tc gridSpan="4">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tx1"/>
                        </a:buClr>
                        <a:buSzTx/>
                        <a:buFont typeface="Symbol" panose="05050102010706020507" pitchFamily="18" charset="2"/>
                        <a:buChar char=""/>
                        <a:tabLst/>
                      </a:pPr>
                      <a:r>
                        <a:rPr kumimoji="0" lang="en-US" altLang="en-US" sz="900" b="0" i="0" u="none" strike="noStrike" cap="none" normalizeH="0" baseline="0">
                          <a:ln>
                            <a:noFill/>
                          </a:ln>
                          <a:solidFill>
                            <a:schemeClr val="tx1"/>
                          </a:solidFill>
                          <a:effectLst/>
                          <a:latin typeface="Arial" panose="020B0604020202020204" pitchFamily="34" charset="0"/>
                          <a:cs typeface="Arial" panose="020B0604020202020204" pitchFamily="34" charset="0"/>
                        </a:rPr>
                        <a:t>Do not cut trees, snags or boughs.  Please use dead and down wood if you need to have a campfire.</a:t>
                      </a: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05433699"/>
                  </a:ext>
                </a:extLst>
              </a:tr>
              <a:tr h="0">
                <a:tc gridSpan="4">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tx1"/>
                        </a:buClr>
                        <a:buSzTx/>
                        <a:buFont typeface="Symbol" panose="05050102010706020507" pitchFamily="18" charset="2"/>
                        <a:buChar char=""/>
                        <a:tabLst/>
                      </a:pPr>
                      <a:r>
                        <a:rPr kumimoji="0" lang="en-US" altLang="en-US" sz="900" b="0" i="0" u="none" strike="noStrike" cap="none" normalizeH="0" baseline="0">
                          <a:ln>
                            <a:noFill/>
                          </a:ln>
                          <a:solidFill>
                            <a:schemeClr val="tx1"/>
                          </a:solidFill>
                          <a:effectLst/>
                          <a:latin typeface="Arial" panose="020B0604020202020204" pitchFamily="34" charset="0"/>
                          <a:cs typeface="Arial" panose="020B0604020202020204" pitchFamily="34" charset="0"/>
                        </a:rPr>
                        <a:t>Bury human and pet waste well away from camps and water sources.  Dispose of wash water away from water sources.</a:t>
                      </a: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27329470"/>
                  </a:ext>
                </a:extLst>
              </a:tr>
              <a:tr h="0">
                <a:tc gridSpan="4">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tx1"/>
                        </a:buClr>
                        <a:buSzTx/>
                        <a:buFont typeface="Symbol" panose="05050102010706020507" pitchFamily="18" charset="2"/>
                        <a:buChar char=""/>
                        <a:tabLst/>
                      </a:pPr>
                      <a:r>
                        <a:rPr kumimoji="0" lang="en-US" altLang="en-US" sz="900" b="0" i="0" u="none" strike="noStrike" cap="none" normalizeH="0" baseline="0">
                          <a:ln>
                            <a:noFill/>
                          </a:ln>
                          <a:solidFill>
                            <a:schemeClr val="tx1"/>
                          </a:solidFill>
                          <a:effectLst/>
                          <a:latin typeface="Arial" panose="020B0604020202020204" pitchFamily="34" charset="0"/>
                          <a:cs typeface="Arial" panose="020B0604020202020204" pitchFamily="34" charset="0"/>
                        </a:rPr>
                        <a:t>Do not walk or camp in areas closed for restoration.  These areas have been replanted to restore natural conditions.</a:t>
                      </a: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37813497"/>
                  </a:ext>
                </a:extLst>
              </a:tr>
              <a:tr h="0">
                <a:tc gridSpan="4">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tx1"/>
                        </a:buClr>
                        <a:buSzTx/>
                        <a:buFont typeface="Symbol" panose="05050102010706020507" pitchFamily="18" charset="2"/>
                        <a:buChar char=""/>
                        <a:tabLst/>
                      </a:pPr>
                      <a:r>
                        <a:rPr kumimoji="0" lang="en-US" altLang="en-US" sz="900" b="0" i="0" u="none" strike="noStrike" cap="none" normalizeH="0" baseline="0">
                          <a:ln>
                            <a:noFill/>
                          </a:ln>
                          <a:solidFill>
                            <a:schemeClr val="tx1"/>
                          </a:solidFill>
                          <a:effectLst/>
                          <a:latin typeface="Arial" panose="020B0604020202020204" pitchFamily="34" charset="0"/>
                          <a:cs typeface="Arial" panose="020B0604020202020204" pitchFamily="34" charset="0"/>
                        </a:rPr>
                        <a:t>Motorized and mechanized equipment is prohibited, including: motorbikes, bicycles, chainsaws, carts, hang gliders, rock drills, aircraft and other non-primitive modes of transportation.</a:t>
                      </a: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78937906"/>
                  </a:ext>
                </a:extLst>
              </a:tr>
              <a:tr h="0">
                <a:tc gridSpan="4">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tx1"/>
                        </a:buClr>
                        <a:buSzTx/>
                        <a:buFont typeface="Symbol" panose="05050102010706020507" pitchFamily="18" charset="2"/>
                        <a:buChar char=""/>
                        <a:tabLst/>
                      </a:pPr>
                      <a:r>
                        <a:rPr kumimoji="0" lang="en-US" altLang="en-US" sz="900" b="0" i="0" u="none" strike="noStrike" cap="none" normalizeH="0" baseline="0">
                          <a:ln>
                            <a:noFill/>
                          </a:ln>
                          <a:solidFill>
                            <a:schemeClr val="tx1"/>
                          </a:solidFill>
                          <a:effectLst/>
                          <a:latin typeface="Arial" panose="020B0604020202020204" pitchFamily="34" charset="0"/>
                          <a:cs typeface="Arial" panose="020B0604020202020204" pitchFamily="34" charset="0"/>
                        </a:rPr>
                        <a:t>Do not cut switchbacks.  Stay on established trails.</a:t>
                      </a: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58033548"/>
                  </a:ext>
                </a:extLst>
              </a:tr>
              <a:tr h="0">
                <a:tc gridSpan="4">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tx1"/>
                        </a:buClr>
                        <a:buSzTx/>
                        <a:buFont typeface="Symbol" panose="05050102010706020507" pitchFamily="18" charset="2"/>
                        <a:buChar char=""/>
                        <a:tabLst/>
                      </a:pPr>
                      <a:r>
                        <a:rPr kumimoji="0" lang="en-US" altLang="en-US" sz="900" b="0" i="0" u="none" strike="noStrike" cap="none" normalizeH="0" baseline="0">
                          <a:ln>
                            <a:noFill/>
                          </a:ln>
                          <a:solidFill>
                            <a:schemeClr val="tx1"/>
                          </a:solidFill>
                          <a:effectLst/>
                          <a:latin typeface="Arial" panose="020B0604020202020204" pitchFamily="34" charset="0"/>
                          <a:cs typeface="Arial" panose="020B0604020202020204" pitchFamily="34" charset="0"/>
                        </a:rPr>
                        <a:t>Do not tether, hitch or picket stock within 200 feet of water or trail, except for loading and unloading.</a:t>
                      </a: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53836013"/>
                  </a:ext>
                </a:extLst>
              </a:tr>
              <a:tr h="0">
                <a:tc gridSpan="4">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tx1"/>
                        </a:buClr>
                        <a:buSzTx/>
                        <a:buFont typeface="Symbol" panose="05050102010706020507" pitchFamily="18" charset="2"/>
                        <a:buChar char=""/>
                        <a:tabLst/>
                      </a:pPr>
                      <a:r>
                        <a:rPr kumimoji="0" lang="en-US" altLang="en-US" sz="900" b="0" i="0" u="none" strike="noStrike" cap="none" normalizeH="0" baseline="0">
                          <a:ln>
                            <a:noFill/>
                          </a:ln>
                          <a:solidFill>
                            <a:schemeClr val="tx1"/>
                          </a:solidFill>
                          <a:effectLst/>
                          <a:latin typeface="Arial" panose="020B0604020202020204" pitchFamily="34" charset="0"/>
                          <a:cs typeface="Arial" panose="020B0604020202020204" pitchFamily="34" charset="0"/>
                        </a:rPr>
                        <a:t>Storing or caching equipment or supplies for more than 48 hours is prohibited.</a:t>
                      </a: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10303921"/>
                  </a:ext>
                </a:extLst>
              </a:tr>
              <a:tr h="0">
                <a:tc gridSpan="4">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cs typeface="Arial" panose="020B0604020202020204" pitchFamily="34" charset="0"/>
                        </a:rPr>
                        <a:t>WILLAMETTE / DESCHUTES NATIONAL FORESTS</a:t>
                      </a: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66666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31552070"/>
                  </a:ext>
                </a:extLst>
              </a:tr>
              <a:tr h="195263">
                <a:tc gridSpan="4">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1" i="0" u="none" strike="noStrike" cap="none" normalizeH="0" baseline="0">
                          <a:ln>
                            <a:noFill/>
                          </a:ln>
                          <a:solidFill>
                            <a:schemeClr val="tx1"/>
                          </a:solidFill>
                          <a:effectLst/>
                          <a:latin typeface="Arial" panose="020B0604020202020204" pitchFamily="34" charset="0"/>
                          <a:cs typeface="Arial" panose="020B0604020202020204" pitchFamily="34" charset="0"/>
                        </a:rPr>
                        <a:t>Site Specific Regulations</a:t>
                      </a: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32365519"/>
                  </a:ext>
                </a:extLst>
              </a:tr>
              <a:tr h="663575">
                <a:tc gridSpan="4">
                  <a:txBody>
                    <a:bodyPr/>
                    <a:lstStyle>
                      <a:lvl1pPr>
                        <a:spcBef>
                          <a:spcPct val="20000"/>
                        </a:spcBef>
                        <a:tabLst>
                          <a:tab pos="-1428750" algn="l"/>
                          <a:tab pos="-971550" algn="l"/>
                          <a:tab pos="-514350" algn="l"/>
                          <a:tab pos="-57150" algn="l"/>
                          <a:tab pos="152400" algn="l"/>
                          <a:tab pos="381000" algn="l"/>
                          <a:tab pos="857250" algn="l"/>
                          <a:tab pos="1314450" algn="l"/>
                          <a:tab pos="1771650" algn="l"/>
                          <a:tab pos="2228850" algn="l"/>
                          <a:tab pos="2686050" algn="l"/>
                          <a:tab pos="3143250" algn="l"/>
                        </a:tabLst>
                        <a:defRPr sz="2800">
                          <a:solidFill>
                            <a:schemeClr val="tx1"/>
                          </a:solidFill>
                          <a:latin typeface="Arial" panose="020B0604020202020204" pitchFamily="34" charset="0"/>
                        </a:defRPr>
                      </a:lvl1pPr>
                      <a:lvl2pPr>
                        <a:spcBef>
                          <a:spcPct val="20000"/>
                        </a:spcBef>
                        <a:tabLst>
                          <a:tab pos="-1428750" algn="l"/>
                          <a:tab pos="-971550" algn="l"/>
                          <a:tab pos="-514350" algn="l"/>
                          <a:tab pos="-57150" algn="l"/>
                          <a:tab pos="152400" algn="l"/>
                          <a:tab pos="381000" algn="l"/>
                          <a:tab pos="857250" algn="l"/>
                          <a:tab pos="1314450" algn="l"/>
                          <a:tab pos="1771650" algn="l"/>
                          <a:tab pos="2228850" algn="l"/>
                          <a:tab pos="2686050" algn="l"/>
                          <a:tab pos="3143250" algn="l"/>
                        </a:tabLst>
                        <a:defRPr sz="2400">
                          <a:solidFill>
                            <a:schemeClr val="tx1"/>
                          </a:solidFill>
                          <a:latin typeface="Arial" panose="020B0604020202020204" pitchFamily="34" charset="0"/>
                        </a:defRPr>
                      </a:lvl2pPr>
                      <a:lvl3pPr>
                        <a:spcBef>
                          <a:spcPct val="20000"/>
                        </a:spcBef>
                        <a:tabLst>
                          <a:tab pos="-1428750" algn="l"/>
                          <a:tab pos="-971550" algn="l"/>
                          <a:tab pos="-514350" algn="l"/>
                          <a:tab pos="-57150" algn="l"/>
                          <a:tab pos="152400" algn="l"/>
                          <a:tab pos="381000" algn="l"/>
                          <a:tab pos="857250" algn="l"/>
                          <a:tab pos="1314450" algn="l"/>
                          <a:tab pos="1771650" algn="l"/>
                          <a:tab pos="2228850" algn="l"/>
                          <a:tab pos="2686050" algn="l"/>
                          <a:tab pos="3143250" algn="l"/>
                        </a:tabLst>
                        <a:defRPr sz="2000">
                          <a:solidFill>
                            <a:schemeClr val="tx1"/>
                          </a:solidFill>
                          <a:latin typeface="Arial" panose="020B0604020202020204" pitchFamily="34" charset="0"/>
                        </a:defRPr>
                      </a:lvl3pPr>
                      <a:lvl4pPr>
                        <a:spcBef>
                          <a:spcPct val="20000"/>
                        </a:spcBef>
                        <a:tabLst>
                          <a:tab pos="-1428750" algn="l"/>
                          <a:tab pos="-971550" algn="l"/>
                          <a:tab pos="-514350" algn="l"/>
                          <a:tab pos="-57150" algn="l"/>
                          <a:tab pos="152400" algn="l"/>
                          <a:tab pos="381000" algn="l"/>
                          <a:tab pos="857250" algn="l"/>
                          <a:tab pos="1314450" algn="l"/>
                          <a:tab pos="1771650" algn="l"/>
                          <a:tab pos="2228850" algn="l"/>
                          <a:tab pos="2686050" algn="l"/>
                          <a:tab pos="3143250" algn="l"/>
                        </a:tabLst>
                        <a:defRPr>
                          <a:solidFill>
                            <a:schemeClr val="tx1"/>
                          </a:solidFill>
                          <a:latin typeface="Arial" panose="020B0604020202020204" pitchFamily="34" charset="0"/>
                        </a:defRPr>
                      </a:lvl4pPr>
                      <a:lvl5pPr>
                        <a:spcBef>
                          <a:spcPct val="20000"/>
                        </a:spcBef>
                        <a:tabLst>
                          <a:tab pos="-1428750" algn="l"/>
                          <a:tab pos="-971550" algn="l"/>
                          <a:tab pos="-514350" algn="l"/>
                          <a:tab pos="-57150" algn="l"/>
                          <a:tab pos="152400" algn="l"/>
                          <a:tab pos="381000" algn="l"/>
                          <a:tab pos="857250" algn="l"/>
                          <a:tab pos="1314450" algn="l"/>
                          <a:tab pos="1771650" algn="l"/>
                          <a:tab pos="2228850" algn="l"/>
                          <a:tab pos="2686050" algn="l"/>
                          <a:tab pos="3143250" algn="l"/>
                        </a:tabLst>
                        <a:defRPr>
                          <a:solidFill>
                            <a:schemeClr val="tx1"/>
                          </a:solidFill>
                          <a:latin typeface="Arial" panose="020B0604020202020204" pitchFamily="34" charset="0"/>
                        </a:defRPr>
                      </a:lvl5pPr>
                      <a:lvl6pPr fontAlgn="base">
                        <a:spcBef>
                          <a:spcPct val="20000"/>
                        </a:spcBef>
                        <a:spcAft>
                          <a:spcPct val="0"/>
                        </a:spcAft>
                        <a:tabLst>
                          <a:tab pos="-1428750" algn="l"/>
                          <a:tab pos="-971550" algn="l"/>
                          <a:tab pos="-514350" algn="l"/>
                          <a:tab pos="-57150" algn="l"/>
                          <a:tab pos="152400" algn="l"/>
                          <a:tab pos="381000" algn="l"/>
                          <a:tab pos="857250" algn="l"/>
                          <a:tab pos="1314450" algn="l"/>
                          <a:tab pos="1771650" algn="l"/>
                          <a:tab pos="2228850" algn="l"/>
                          <a:tab pos="2686050" algn="l"/>
                          <a:tab pos="3143250" algn="l"/>
                        </a:tabLst>
                        <a:defRPr>
                          <a:solidFill>
                            <a:schemeClr val="tx1"/>
                          </a:solidFill>
                          <a:latin typeface="Arial" panose="020B0604020202020204" pitchFamily="34" charset="0"/>
                        </a:defRPr>
                      </a:lvl6pPr>
                      <a:lvl7pPr fontAlgn="base">
                        <a:spcBef>
                          <a:spcPct val="20000"/>
                        </a:spcBef>
                        <a:spcAft>
                          <a:spcPct val="0"/>
                        </a:spcAft>
                        <a:tabLst>
                          <a:tab pos="-1428750" algn="l"/>
                          <a:tab pos="-971550" algn="l"/>
                          <a:tab pos="-514350" algn="l"/>
                          <a:tab pos="-57150" algn="l"/>
                          <a:tab pos="152400" algn="l"/>
                          <a:tab pos="381000" algn="l"/>
                          <a:tab pos="857250" algn="l"/>
                          <a:tab pos="1314450" algn="l"/>
                          <a:tab pos="1771650" algn="l"/>
                          <a:tab pos="2228850" algn="l"/>
                          <a:tab pos="2686050" algn="l"/>
                          <a:tab pos="3143250" algn="l"/>
                        </a:tabLst>
                        <a:defRPr>
                          <a:solidFill>
                            <a:schemeClr val="tx1"/>
                          </a:solidFill>
                          <a:latin typeface="Arial" panose="020B0604020202020204" pitchFamily="34" charset="0"/>
                        </a:defRPr>
                      </a:lvl7pPr>
                      <a:lvl8pPr fontAlgn="base">
                        <a:spcBef>
                          <a:spcPct val="20000"/>
                        </a:spcBef>
                        <a:spcAft>
                          <a:spcPct val="0"/>
                        </a:spcAft>
                        <a:tabLst>
                          <a:tab pos="-1428750" algn="l"/>
                          <a:tab pos="-971550" algn="l"/>
                          <a:tab pos="-514350" algn="l"/>
                          <a:tab pos="-57150" algn="l"/>
                          <a:tab pos="152400" algn="l"/>
                          <a:tab pos="381000" algn="l"/>
                          <a:tab pos="857250" algn="l"/>
                          <a:tab pos="1314450" algn="l"/>
                          <a:tab pos="1771650" algn="l"/>
                          <a:tab pos="2228850" algn="l"/>
                          <a:tab pos="2686050" algn="l"/>
                          <a:tab pos="3143250" algn="l"/>
                        </a:tabLst>
                        <a:defRPr>
                          <a:solidFill>
                            <a:schemeClr val="tx1"/>
                          </a:solidFill>
                          <a:latin typeface="Arial" panose="020B0604020202020204" pitchFamily="34" charset="0"/>
                        </a:defRPr>
                      </a:lvl8pPr>
                      <a:lvl9pPr fontAlgn="base">
                        <a:spcBef>
                          <a:spcPct val="20000"/>
                        </a:spcBef>
                        <a:spcAft>
                          <a:spcPct val="0"/>
                        </a:spcAft>
                        <a:tabLst>
                          <a:tab pos="-1428750" algn="l"/>
                          <a:tab pos="-971550" algn="l"/>
                          <a:tab pos="-514350" algn="l"/>
                          <a:tab pos="-57150" algn="l"/>
                          <a:tab pos="152400" algn="l"/>
                          <a:tab pos="381000" algn="l"/>
                          <a:tab pos="857250" algn="l"/>
                          <a:tab pos="1314450" algn="l"/>
                          <a:tab pos="1771650" algn="l"/>
                          <a:tab pos="2228850" algn="l"/>
                          <a:tab pos="2686050" algn="l"/>
                          <a:tab pos="314325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1428750" algn="l"/>
                          <a:tab pos="-971550" algn="l"/>
                          <a:tab pos="-514350" algn="l"/>
                          <a:tab pos="-57150" algn="l"/>
                          <a:tab pos="152400" algn="l"/>
                          <a:tab pos="381000" algn="l"/>
                          <a:tab pos="857250" algn="l"/>
                          <a:tab pos="1314450" algn="l"/>
                          <a:tab pos="1771650" algn="l"/>
                          <a:tab pos="2228850" algn="l"/>
                          <a:tab pos="2686050" algn="l"/>
                          <a:tab pos="3143250" algn="l"/>
                        </a:tabLst>
                      </a:pPr>
                      <a:r>
                        <a:rPr kumimoji="0" lang="en-US" altLang="en-US"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Some areas of the wilderness have been affected by heavy use and require additional measures to restore Wilderness values.  For site specific information, pick up a </a:t>
                      </a:r>
                      <a:endParaRPr kumimoji="0" lang="en-US" altLang="en-US" sz="1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28750" algn="l"/>
                          <a:tab pos="-971550" algn="l"/>
                          <a:tab pos="-514350" algn="l"/>
                          <a:tab pos="-57150" algn="l"/>
                          <a:tab pos="152400" algn="l"/>
                          <a:tab pos="381000" algn="l"/>
                          <a:tab pos="857250" algn="l"/>
                          <a:tab pos="1314450" algn="l"/>
                          <a:tab pos="1771650" algn="l"/>
                          <a:tab pos="2228850" algn="l"/>
                          <a:tab pos="2686050" algn="l"/>
                          <a:tab pos="3143250" algn="l"/>
                        </a:tabLst>
                      </a:pPr>
                      <a:r>
                        <a:rPr kumimoji="0" lang="en-US" altLang="en-US" sz="900" b="1" i="0" u="sng"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WILDERNESS REGULATION CARD </a:t>
                      </a:r>
                      <a:endPar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28750" algn="l"/>
                          <a:tab pos="-971550" algn="l"/>
                          <a:tab pos="-514350" algn="l"/>
                          <a:tab pos="-57150" algn="l"/>
                          <a:tab pos="152400" algn="l"/>
                          <a:tab pos="381000" algn="l"/>
                          <a:tab pos="857250" algn="l"/>
                          <a:tab pos="1314450" algn="l"/>
                          <a:tab pos="1771650" algn="l"/>
                          <a:tab pos="2228850" algn="l"/>
                          <a:tab pos="2686050" algn="l"/>
                          <a:tab pos="3143250" algn="l"/>
                        </a:tabLst>
                      </a:pPr>
                      <a:r>
                        <a:rPr kumimoji="0" lang="en-US" altLang="en-US"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this trailhead.</a:t>
                      </a:r>
                      <a:endPar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64749320"/>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a:extLst>
              <a:ext uri="{FF2B5EF4-FFF2-40B4-BE49-F238E27FC236}">
                <a16:creationId xmlns:a16="http://schemas.microsoft.com/office/drawing/2014/main" id="{2C93FB95-F67A-6F73-9C0B-0C8BD7990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610600" cy="572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473" name="Object 801">
            <a:extLst>
              <a:ext uri="{FF2B5EF4-FFF2-40B4-BE49-F238E27FC236}">
                <a16:creationId xmlns:a16="http://schemas.microsoft.com/office/drawing/2014/main" id="{69881C64-DDF5-4063-7897-794308BCFD58}"/>
              </a:ext>
            </a:extLst>
          </p:cNvPr>
          <p:cNvGraphicFramePr>
            <a:graphicFrameLocks noChangeAspect="1"/>
          </p:cNvGraphicFramePr>
          <p:nvPr/>
        </p:nvGraphicFramePr>
        <p:xfrm>
          <a:off x="533400" y="1524000"/>
          <a:ext cx="8001000" cy="3733800"/>
        </p:xfrm>
        <a:graphic>
          <a:graphicData uri="http://schemas.openxmlformats.org/presentationml/2006/ole">
            <mc:AlternateContent xmlns:mc="http://schemas.openxmlformats.org/markup-compatibility/2006">
              <mc:Choice xmlns:v="urn:schemas-microsoft-com:vml" Requires="v">
                <p:oleObj name="Acrobat Document" r:id="rId2" imgW="5143484" imgH="2400117" progId="AcroExch.Document.7">
                  <p:embed/>
                </p:oleObj>
              </mc:Choice>
              <mc:Fallback>
                <p:oleObj name="Acrobat Document" r:id="rId2" imgW="5143484" imgH="2400117" progId="AcroExch.Document.7">
                  <p:embed/>
                  <p:pic>
                    <p:nvPicPr>
                      <p:cNvPr id="0" name="Object 8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0"/>
                        <a:ext cx="8001000" cy="3733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a:extLst>
              <a:ext uri="{FF2B5EF4-FFF2-40B4-BE49-F238E27FC236}">
                <a16:creationId xmlns:a16="http://schemas.microsoft.com/office/drawing/2014/main" id="{95F9B90B-85FE-21DC-A5D3-EAE9D93456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153400" cy="611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F56F0D88-DA52-3683-581B-EA67FFC8C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8610600" cy="5727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a:extLst>
              <a:ext uri="{FF2B5EF4-FFF2-40B4-BE49-F238E27FC236}">
                <a16:creationId xmlns:a16="http://schemas.microsoft.com/office/drawing/2014/main" id="{EEF17ABA-6FDE-0116-85DA-35DCEAB2E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457200"/>
            <a:ext cx="4514850" cy="601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a:extLst>
              <a:ext uri="{FF2B5EF4-FFF2-40B4-BE49-F238E27FC236}">
                <a16:creationId xmlns:a16="http://schemas.microsoft.com/office/drawing/2014/main" id="{C732250E-EB60-6E91-D045-77DC8C5633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10600" cy="6459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a:extLst>
              <a:ext uri="{FF2B5EF4-FFF2-40B4-BE49-F238E27FC236}">
                <a16:creationId xmlns:a16="http://schemas.microsoft.com/office/drawing/2014/main" id="{A5C6E815-51AE-55DF-3B27-ECCA1FA654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8610600" cy="5729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a:extLst>
              <a:ext uri="{FF2B5EF4-FFF2-40B4-BE49-F238E27FC236}">
                <a16:creationId xmlns:a16="http://schemas.microsoft.com/office/drawing/2014/main" id="{BD7036FC-6C1E-259B-306A-9D176CE71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8610600" cy="572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id="{4F0F9A0B-00E3-4C90-8BEA-CF9B003DF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8610600" cy="572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a:extLst>
              <a:ext uri="{FF2B5EF4-FFF2-40B4-BE49-F238E27FC236}">
                <a16:creationId xmlns:a16="http://schemas.microsoft.com/office/drawing/2014/main" id="{006553F2-38FC-05EE-20CB-21DD75ABDF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534400" cy="640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a:extLst>
              <a:ext uri="{FF2B5EF4-FFF2-40B4-BE49-F238E27FC236}">
                <a16:creationId xmlns:a16="http://schemas.microsoft.com/office/drawing/2014/main" id="{6A437355-B084-2FB9-4C1A-6F04C07AA1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0"/>
            <a:ext cx="8610600" cy="5727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a:extLst>
              <a:ext uri="{FF2B5EF4-FFF2-40B4-BE49-F238E27FC236}">
                <a16:creationId xmlns:a16="http://schemas.microsoft.com/office/drawing/2014/main" id="{20F3C47C-A20F-0C67-4100-D0FE5C82A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9750"/>
            <a:ext cx="8458200" cy="5627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40A454D3-1759-765C-E945-E7C4EB1D0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8534400" cy="5676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699</TotalTime>
  <Words>289</Words>
  <Application>Microsoft Office PowerPoint</Application>
  <PresentationFormat>On-screen Show (4:3)</PresentationFormat>
  <Paragraphs>27</Paragraphs>
  <Slides>35</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1" baseType="lpstr">
      <vt:lpstr>Arial</vt:lpstr>
      <vt:lpstr>Lydian</vt:lpstr>
      <vt:lpstr>Times New Roman</vt:lpstr>
      <vt:lpstr>Symbol</vt:lpstr>
      <vt:lpstr>Default Design</vt:lpstr>
      <vt:lpstr>Adobe 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USDA 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FSDefaultUser</dc:creator>
  <cp:lastModifiedBy>Lum-Naihe, Christof Jurh duk - FS, AZ</cp:lastModifiedBy>
  <cp:revision>6</cp:revision>
  <dcterms:created xsi:type="dcterms:W3CDTF">2009-07-10T19:02:40Z</dcterms:created>
  <dcterms:modified xsi:type="dcterms:W3CDTF">2025-08-04T18:32:24Z</dcterms:modified>
</cp:coreProperties>
</file>