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handoutMasterIdLst>
    <p:handoutMasterId r:id="rId35"/>
  </p:handoutMasterIdLst>
  <p:sldIdLst>
    <p:sldId id="397" r:id="rId2"/>
    <p:sldId id="389" r:id="rId3"/>
    <p:sldId id="290" r:id="rId4"/>
    <p:sldId id="312" r:id="rId5"/>
    <p:sldId id="313" r:id="rId6"/>
    <p:sldId id="314" r:id="rId7"/>
    <p:sldId id="390" r:id="rId8"/>
    <p:sldId id="391" r:id="rId9"/>
    <p:sldId id="393" r:id="rId10"/>
    <p:sldId id="304" r:id="rId11"/>
    <p:sldId id="309" r:id="rId12"/>
    <p:sldId id="399" r:id="rId13"/>
    <p:sldId id="402" r:id="rId14"/>
    <p:sldId id="403" r:id="rId15"/>
    <p:sldId id="394" r:id="rId16"/>
    <p:sldId id="365" r:id="rId17"/>
    <p:sldId id="353" r:id="rId18"/>
    <p:sldId id="363" r:id="rId19"/>
    <p:sldId id="358" r:id="rId20"/>
    <p:sldId id="369" r:id="rId21"/>
    <p:sldId id="371" r:id="rId22"/>
    <p:sldId id="373" r:id="rId23"/>
    <p:sldId id="375" r:id="rId24"/>
    <p:sldId id="384" r:id="rId25"/>
    <p:sldId id="380" r:id="rId26"/>
    <p:sldId id="400" r:id="rId27"/>
    <p:sldId id="388" r:id="rId28"/>
    <p:sldId id="401" r:id="rId29"/>
    <p:sldId id="316" r:id="rId30"/>
    <p:sldId id="341" r:id="rId31"/>
    <p:sldId id="342" r:id="rId32"/>
    <p:sldId id="396" r:id="rId33"/>
    <p:sldId id="377" r:id="rId34"/>
  </p:sldIdLst>
  <p:sldSz cx="9144000" cy="6858000" type="screen4x3"/>
  <p:notesSz cx="6997700" cy="92837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b="1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70FF"/>
    <a:srgbClr val="55FF00"/>
    <a:srgbClr val="A87000"/>
    <a:srgbClr val="FFFF00"/>
    <a:srgbClr val="FFCC00"/>
    <a:srgbClr val="0033CC"/>
    <a:srgbClr val="CC9900"/>
    <a:srgbClr val="99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9671" autoAdjust="0"/>
  </p:normalViewPr>
  <p:slideViewPr>
    <p:cSldViewPr>
      <p:cViewPr varScale="1">
        <p:scale>
          <a:sx n="73" d="100"/>
          <a:sy n="73" d="100"/>
        </p:scale>
        <p:origin x="1440" y="6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A410B87-0C86-508A-E532-7D23FB01458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2125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smtClean="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3DDCAF7-E9EB-F6E3-E38E-9E68E042AEF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963988" y="0"/>
            <a:ext cx="3032125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smtClean="0">
                <a:latin typeface="Arial" charset="0"/>
              </a:defRPr>
            </a:lvl1pPr>
          </a:lstStyle>
          <a:p>
            <a:pPr>
              <a:defRPr/>
            </a:pPr>
            <a:fld id="{207FD7BD-D78E-49CF-9297-EE5DAEC3AF2A}" type="datetimeFigureOut">
              <a:rPr lang="en-US"/>
              <a:pPr>
                <a:defRPr/>
              </a:pPr>
              <a:t>8/4/2025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A7177B4-B207-C6F2-BA6D-5402F5E340B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818563"/>
            <a:ext cx="3032125" cy="4635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smtClean="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9B24D43-BAC8-C092-237A-BA7F260E0A44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963988" y="8818563"/>
            <a:ext cx="3032125" cy="46355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CA0C903B-6187-41E7-A24D-B6181A2AC9E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0B227EA-32B2-60AC-EC8F-91B7E9DDA25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12A3F5F-6351-D25D-A61A-AE634840E2A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C7DA912-C3E3-105E-AAD9-E2E70AC9D5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AA06EF-87B5-4F79-984D-84E8121077B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84128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F820846-85F5-13C9-506D-4A028E7E3E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B6E444-7852-B397-76BD-D3B23904F2D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B29536B-578A-B96A-5069-21D8817ADB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FB57506-83DD-4C9E-83B0-997BCFF3DB6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07821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8A0CE62-4F23-A410-553B-BDA0F013CE4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7100483-F152-29FF-57A0-1F2CE0E0A65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E31778B-13FD-30A5-24F6-4E67544D64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0FA41D-7BC0-42AE-97ED-901245E940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739216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E58C223-5C58-B798-45C0-A9FEF6E66D4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192C8C6-D988-3A73-FF98-5BFB47A5E79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AFCF44B-6523-766F-3820-4437C2CAA0D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A21209-3386-4FA5-A8DB-E2878917CF3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07860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4A9E96B-9FBD-98A5-1E09-E05838F410E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7586653-1ED6-7FEF-9B94-16E4F225F57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D9E9EAC-D75A-AA0D-30BC-CE46BADA6DE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B17CDDC-2296-402A-8985-1081DE937E4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00932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2D401C4-6DFA-63A3-EB97-CDF94DA772D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E623632-5652-AE42-F324-C41E52A81E0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3CFF9FA-30E1-EF3C-0BD4-DE9322AA340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818E4F-D31D-4C9A-BA6F-6ECA170EDA3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3338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642EEF9-C684-A647-4CE6-10D639FA041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A46E449-A536-F22B-A8FD-6C9EC4B27D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44DCD78B-B20F-012C-52DA-641527C51A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57797C4-03F4-456C-AD06-EDBA649CC15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78051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7F287C3C-4174-99C3-D404-4ACC6987B8E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EF02156-544D-D704-15FC-512B14B0D97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0C2BB30-7185-989E-6ACC-9680B4EDB7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041A1AA-8DB3-46D0-9773-E5BDE93543E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57876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D353B887-3AF3-BDA0-13D0-196D8F8C600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04C143D-E39A-8E38-5D6D-4C80324D75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F664B984-4AD5-8DCC-E679-C9C50C3F60E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1A13A2-C0F3-499B-8CEA-375745499D8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97519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393AEC4-47DF-1674-E8C9-E89C1EC14CF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01A71BE-3A5E-F602-30DC-3F7C77280F8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FFD399-8FC8-3F88-AD7C-F2D51714B53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4F22243-F83C-4D98-88C0-58ABC355E6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23094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55D931C-480A-4043-86F5-A3C1654857A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80F6525-B776-1870-2BE1-FC3BF09F602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1867D80-0345-A92D-C77A-8CE107D7E27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008E62E-A16D-45F3-9289-AE7E77CBE48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04989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AB5935EB-A660-301C-E981-B68079DCB4C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C78401FC-C8E4-895D-3336-7327D6D16F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9E32DBD9-7818-CBC6-0635-ECCAF81702FC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 smtClean="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2A092C34-D3E7-A2B1-3575-ED53910EFDD0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 smtClean="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8A8C6D41-48E8-0D3E-7926-F06E820BB225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/>
            </a:lvl1pPr>
          </a:lstStyle>
          <a:p>
            <a:fld id="{BA88ECA1-7465-41AD-81DA-40F87A20561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8" r:id="rId2"/>
    <p:sldLayoutId id="2147483657" r:id="rId3"/>
    <p:sldLayoutId id="2147483656" r:id="rId4"/>
    <p:sldLayoutId id="2147483655" r:id="rId5"/>
    <p:sldLayoutId id="2147483654" r:id="rId6"/>
    <p:sldLayoutId id="2147483653" r:id="rId7"/>
    <p:sldLayoutId id="2147483652" r:id="rId8"/>
    <p:sldLayoutId id="2147483651" r:id="rId9"/>
    <p:sldLayoutId id="2147483650" r:id="rId10"/>
    <p:sldLayoutId id="214748364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9.jpeg"/><Relationship Id="rId7" Type="http://schemas.openxmlformats.org/officeDocument/2006/relationships/image" Target="../media/image13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4" descr="Blue_River_Face_1">
            <a:extLst>
              <a:ext uri="{FF2B5EF4-FFF2-40B4-BE49-F238E27FC236}">
                <a16:creationId xmlns:a16="http://schemas.microsoft.com/office/drawing/2014/main" id="{AB2832FB-CC33-53E1-DCCE-AEE69F079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8100" y="1435100"/>
            <a:ext cx="6499225" cy="438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Text Box 5">
            <a:extLst>
              <a:ext uri="{FF2B5EF4-FFF2-40B4-BE49-F238E27FC236}">
                <a16:creationId xmlns:a16="http://schemas.microsoft.com/office/drawing/2014/main" id="{7AA900F2-62A3-604A-2A36-759BFBA3C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8113" y="5937250"/>
            <a:ext cx="37338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200">
                <a:solidFill>
                  <a:schemeClr val="bg1"/>
                </a:solidFill>
              </a:rPr>
              <a:t>Alan Tepley and Jane Kertis</a:t>
            </a:r>
          </a:p>
          <a:p>
            <a:pPr algn="ctr" eaLnBrk="1" hangingPunct="1"/>
            <a:r>
              <a:rPr lang="en-US" altLang="en-US" sz="2200">
                <a:solidFill>
                  <a:schemeClr val="bg1"/>
                </a:solidFill>
              </a:rPr>
              <a:t>May 28, 2009</a:t>
            </a:r>
          </a:p>
        </p:txBody>
      </p:sp>
      <p:sp>
        <p:nvSpPr>
          <p:cNvPr id="2052" name="Text Box 6">
            <a:extLst>
              <a:ext uri="{FF2B5EF4-FFF2-40B4-BE49-F238E27FC236}">
                <a16:creationId xmlns:a16="http://schemas.microsoft.com/office/drawing/2014/main" id="{4AD579F8-4DAD-669A-45A1-52319F6A6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750" y="360363"/>
            <a:ext cx="8294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Fire Regimes and Successional Pathways</a:t>
            </a:r>
          </a:p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in the Western Cascades of Oregon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ext Box 424">
            <a:extLst>
              <a:ext uri="{FF2B5EF4-FFF2-40B4-BE49-F238E27FC236}">
                <a16:creationId xmlns:a16="http://schemas.microsoft.com/office/drawing/2014/main" id="{14431346-3637-C03D-FEBC-3B9CA6EB90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6500" y="1389063"/>
            <a:ext cx="16891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FFCC00"/>
                </a:solidFill>
              </a:rPr>
              <a:t>Pre-fire Density</a:t>
            </a:r>
          </a:p>
          <a:p>
            <a:pPr algn="ctr" eaLnBrk="1" hangingPunct="1"/>
            <a:r>
              <a:rPr lang="en-US" altLang="en-US">
                <a:solidFill>
                  <a:srgbClr val="FFCC00"/>
                </a:solidFill>
              </a:rPr>
              <a:t> of Small Trees</a:t>
            </a:r>
          </a:p>
          <a:p>
            <a:pPr algn="ctr" eaLnBrk="1" hangingPunct="1"/>
            <a:r>
              <a:rPr lang="en-US" altLang="en-US">
                <a:solidFill>
                  <a:srgbClr val="FFCC00"/>
                </a:solidFill>
              </a:rPr>
              <a:t> (5–30 cm dbh)</a:t>
            </a:r>
          </a:p>
        </p:txBody>
      </p:sp>
      <p:sp>
        <p:nvSpPr>
          <p:cNvPr id="11267" name="Text Box 425">
            <a:extLst>
              <a:ext uri="{FF2B5EF4-FFF2-40B4-BE49-F238E27FC236}">
                <a16:creationId xmlns:a16="http://schemas.microsoft.com/office/drawing/2014/main" id="{6346411A-3986-1DD5-7437-1BB2D655FD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9663" y="1389063"/>
            <a:ext cx="24384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FFCC00"/>
                </a:solidFill>
              </a:rPr>
              <a:t>Pre-fire Density of </a:t>
            </a:r>
          </a:p>
          <a:p>
            <a:pPr algn="ctr" eaLnBrk="1" hangingPunct="1"/>
            <a:r>
              <a:rPr lang="en-US" altLang="en-US">
                <a:solidFill>
                  <a:srgbClr val="FFCC00"/>
                </a:solidFill>
              </a:rPr>
              <a:t>Small &amp; Medium Trees</a:t>
            </a:r>
          </a:p>
          <a:p>
            <a:pPr algn="ctr" eaLnBrk="1" hangingPunct="1"/>
            <a:r>
              <a:rPr lang="en-US" altLang="en-US">
                <a:solidFill>
                  <a:srgbClr val="FFCC00"/>
                </a:solidFill>
              </a:rPr>
              <a:t> (5–60 cm dbh)</a:t>
            </a:r>
          </a:p>
        </p:txBody>
      </p:sp>
      <p:sp>
        <p:nvSpPr>
          <p:cNvPr id="11268" name="Text Box 426">
            <a:extLst>
              <a:ext uri="{FF2B5EF4-FFF2-40B4-BE49-F238E27FC236}">
                <a16:creationId xmlns:a16="http://schemas.microsoft.com/office/drawing/2014/main" id="{91CC2C8C-428C-9E83-ABEA-A7B1C600E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6888" y="1389063"/>
            <a:ext cx="16891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FFCC00"/>
                </a:solidFill>
              </a:rPr>
              <a:t>Pre-fire Density</a:t>
            </a:r>
          </a:p>
          <a:p>
            <a:pPr algn="ctr" eaLnBrk="1" hangingPunct="1"/>
            <a:r>
              <a:rPr lang="en-US" altLang="en-US">
                <a:solidFill>
                  <a:srgbClr val="FFCC00"/>
                </a:solidFill>
              </a:rPr>
              <a:t>of Large Trees</a:t>
            </a:r>
          </a:p>
          <a:p>
            <a:pPr algn="ctr" eaLnBrk="1" hangingPunct="1"/>
            <a:r>
              <a:rPr lang="en-US" altLang="en-US">
                <a:solidFill>
                  <a:srgbClr val="FFCC00"/>
                </a:solidFill>
              </a:rPr>
              <a:t> (&gt; 100 cm dbh)</a:t>
            </a:r>
          </a:p>
        </p:txBody>
      </p:sp>
      <p:sp>
        <p:nvSpPr>
          <p:cNvPr id="11269" name="Text Box 431">
            <a:extLst>
              <a:ext uri="{FF2B5EF4-FFF2-40B4-BE49-F238E27FC236}">
                <a16:creationId xmlns:a16="http://schemas.microsoft.com/office/drawing/2014/main" id="{7AA0EE79-1F05-C971-1117-E64C1351C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5467350"/>
            <a:ext cx="12652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1"/>
                </a:solidFill>
              </a:rPr>
              <a:t>R</a:t>
            </a:r>
            <a:r>
              <a:rPr lang="en-US" altLang="en-US" baseline="30000">
                <a:solidFill>
                  <a:schemeClr val="bg1"/>
                </a:solidFill>
              </a:rPr>
              <a:t>2</a:t>
            </a:r>
            <a:r>
              <a:rPr lang="en-US" altLang="en-US">
                <a:solidFill>
                  <a:schemeClr val="bg1"/>
                </a:solidFill>
              </a:rPr>
              <a:t> = 0.010</a:t>
            </a:r>
          </a:p>
          <a:p>
            <a:pPr eaLnBrk="1" hangingPunct="1"/>
            <a:r>
              <a:rPr lang="en-US" altLang="en-US" i="1">
                <a:solidFill>
                  <a:schemeClr val="bg1"/>
                </a:solidFill>
              </a:rPr>
              <a:t>p</a:t>
            </a:r>
            <a:r>
              <a:rPr lang="en-US" altLang="en-US">
                <a:solidFill>
                  <a:schemeClr val="bg1"/>
                </a:solidFill>
              </a:rPr>
              <a:t> = 0.410</a:t>
            </a:r>
          </a:p>
        </p:txBody>
      </p:sp>
      <p:sp>
        <p:nvSpPr>
          <p:cNvPr id="11270" name="Text Box 432">
            <a:extLst>
              <a:ext uri="{FF2B5EF4-FFF2-40B4-BE49-F238E27FC236}">
                <a16:creationId xmlns:a16="http://schemas.microsoft.com/office/drawing/2014/main" id="{96934E85-158D-979D-3D36-5662CB4F8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5450" y="5467350"/>
            <a:ext cx="126523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1"/>
                </a:solidFill>
              </a:rPr>
              <a:t>R</a:t>
            </a:r>
            <a:r>
              <a:rPr lang="en-US" altLang="en-US" baseline="30000">
                <a:solidFill>
                  <a:schemeClr val="bg1"/>
                </a:solidFill>
              </a:rPr>
              <a:t>2</a:t>
            </a:r>
            <a:r>
              <a:rPr lang="en-US" altLang="en-US">
                <a:solidFill>
                  <a:schemeClr val="bg1"/>
                </a:solidFill>
              </a:rPr>
              <a:t> = 0.024</a:t>
            </a:r>
          </a:p>
          <a:p>
            <a:pPr eaLnBrk="1" hangingPunct="1"/>
            <a:r>
              <a:rPr lang="en-US" altLang="en-US" i="1">
                <a:solidFill>
                  <a:schemeClr val="bg1"/>
                </a:solidFill>
              </a:rPr>
              <a:t>p</a:t>
            </a:r>
            <a:r>
              <a:rPr lang="en-US" altLang="en-US">
                <a:solidFill>
                  <a:schemeClr val="bg1"/>
                </a:solidFill>
              </a:rPr>
              <a:t> = 0.197</a:t>
            </a:r>
          </a:p>
        </p:txBody>
      </p:sp>
      <p:sp>
        <p:nvSpPr>
          <p:cNvPr id="11271" name="Text Box 433">
            <a:extLst>
              <a:ext uri="{FF2B5EF4-FFF2-40B4-BE49-F238E27FC236}">
                <a16:creationId xmlns:a16="http://schemas.microsoft.com/office/drawing/2014/main" id="{C8E16467-0E7C-9071-5C6F-9D448452E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8025" y="5467350"/>
            <a:ext cx="126523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solidFill>
                  <a:schemeClr val="bg1"/>
                </a:solidFill>
              </a:rPr>
              <a:t>R</a:t>
            </a:r>
            <a:r>
              <a:rPr lang="en-US" altLang="en-US" baseline="30000">
                <a:solidFill>
                  <a:schemeClr val="bg1"/>
                </a:solidFill>
              </a:rPr>
              <a:t>2</a:t>
            </a:r>
            <a:r>
              <a:rPr lang="en-US" altLang="en-US">
                <a:solidFill>
                  <a:schemeClr val="bg1"/>
                </a:solidFill>
              </a:rPr>
              <a:t> = 0.002</a:t>
            </a:r>
          </a:p>
          <a:p>
            <a:pPr eaLnBrk="1" hangingPunct="1"/>
            <a:r>
              <a:rPr lang="en-US" altLang="en-US" i="1">
                <a:solidFill>
                  <a:schemeClr val="bg1"/>
                </a:solidFill>
              </a:rPr>
              <a:t>p</a:t>
            </a:r>
            <a:r>
              <a:rPr lang="en-US" altLang="en-US">
                <a:solidFill>
                  <a:schemeClr val="bg1"/>
                </a:solidFill>
              </a:rPr>
              <a:t> = 0.399</a:t>
            </a:r>
          </a:p>
        </p:txBody>
      </p:sp>
      <p:grpSp>
        <p:nvGrpSpPr>
          <p:cNvPr id="11709" name="Group 445">
            <a:extLst>
              <a:ext uri="{FF2B5EF4-FFF2-40B4-BE49-F238E27FC236}">
                <a16:creationId xmlns:a16="http://schemas.microsoft.com/office/drawing/2014/main" id="{F3CF46AA-941B-277F-E71B-2ABC51D44B63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2244725"/>
            <a:ext cx="3122612" cy="2959100"/>
            <a:chOff x="137" y="1414"/>
            <a:chExt cx="1967" cy="1864"/>
          </a:xfrm>
        </p:grpSpPr>
        <p:sp>
          <p:nvSpPr>
            <p:cNvPr id="11459" name="Rectangle 551">
              <a:extLst>
                <a:ext uri="{FF2B5EF4-FFF2-40B4-BE49-F238E27FC236}">
                  <a16:creationId xmlns:a16="http://schemas.microsoft.com/office/drawing/2014/main" id="{21AD8DFE-C8A7-C504-BCA0-166B4A225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1471"/>
              <a:ext cx="1457" cy="1457"/>
            </a:xfrm>
            <a:prstGeom prst="rect">
              <a:avLst/>
            </a:prstGeom>
            <a:noFill/>
            <a:ln w="952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11483" name="Group 422">
              <a:extLst>
                <a:ext uri="{FF2B5EF4-FFF2-40B4-BE49-F238E27FC236}">
                  <a16:creationId xmlns:a16="http://schemas.microsoft.com/office/drawing/2014/main" id="{82075B08-733D-E68C-CD3D-060E212DF6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" y="1471"/>
              <a:ext cx="1455" cy="1456"/>
              <a:chOff x="408" y="1373"/>
              <a:chExt cx="1455" cy="1456"/>
            </a:xfrm>
          </p:grpSpPr>
          <p:sp>
            <p:nvSpPr>
              <p:cNvPr id="11545" name="Line 117">
                <a:extLst>
                  <a:ext uri="{FF2B5EF4-FFF2-40B4-BE49-F238E27FC236}">
                    <a16:creationId xmlns:a16="http://schemas.microsoft.com/office/drawing/2014/main" id="{ADD0ACF2-1974-C77A-4564-B0FE93606C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" y="2828"/>
                <a:ext cx="1454" cy="1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6" name="Line 129">
                <a:extLst>
                  <a:ext uri="{FF2B5EF4-FFF2-40B4-BE49-F238E27FC236}">
                    <a16:creationId xmlns:a16="http://schemas.microsoft.com/office/drawing/2014/main" id="{5B0D1FFB-4240-C849-8A7E-08E80DBCBC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8" y="1373"/>
                <a:ext cx="1" cy="1455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7" name="Line 143">
                <a:extLst>
                  <a:ext uri="{FF2B5EF4-FFF2-40B4-BE49-F238E27FC236}">
                    <a16:creationId xmlns:a16="http://schemas.microsoft.com/office/drawing/2014/main" id="{5C0C4182-5F47-356D-248F-B22C59BB7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2" y="1373"/>
                <a:ext cx="1" cy="1455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8" name="Line 150">
                <a:extLst>
                  <a:ext uri="{FF2B5EF4-FFF2-40B4-BE49-F238E27FC236}">
                    <a16:creationId xmlns:a16="http://schemas.microsoft.com/office/drawing/2014/main" id="{832BC71B-4EEF-FDBF-C5B3-3F2B549FC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" y="1373"/>
                <a:ext cx="1454" cy="1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550" name="Freeform 286">
              <a:extLst>
                <a:ext uri="{FF2B5EF4-FFF2-40B4-BE49-F238E27FC236}">
                  <a16:creationId xmlns:a16="http://schemas.microsoft.com/office/drawing/2014/main" id="{AA24FC0B-28D7-654A-98F1-33A7DB819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224"/>
              <a:ext cx="1166" cy="209"/>
            </a:xfrm>
            <a:custGeom>
              <a:avLst/>
              <a:gdLst>
                <a:gd name="T0" fmla="*/ 11 w 750"/>
                <a:gd name="T1" fmla="*/ 84 h 85"/>
                <a:gd name="T2" fmla="*/ 32 w 750"/>
                <a:gd name="T3" fmla="*/ 81 h 85"/>
                <a:gd name="T4" fmla="*/ 53 w 750"/>
                <a:gd name="T5" fmla="*/ 79 h 85"/>
                <a:gd name="T6" fmla="*/ 74 w 750"/>
                <a:gd name="T7" fmla="*/ 76 h 85"/>
                <a:gd name="T8" fmla="*/ 95 w 750"/>
                <a:gd name="T9" fmla="*/ 74 h 85"/>
                <a:gd name="T10" fmla="*/ 116 w 750"/>
                <a:gd name="T11" fmla="*/ 72 h 85"/>
                <a:gd name="T12" fmla="*/ 137 w 750"/>
                <a:gd name="T13" fmla="*/ 69 h 85"/>
                <a:gd name="T14" fmla="*/ 159 w 750"/>
                <a:gd name="T15" fmla="*/ 67 h 85"/>
                <a:gd name="T16" fmla="*/ 180 w 750"/>
                <a:gd name="T17" fmla="*/ 65 h 85"/>
                <a:gd name="T18" fmla="*/ 201 w 750"/>
                <a:gd name="T19" fmla="*/ 62 h 85"/>
                <a:gd name="T20" fmla="*/ 222 w 750"/>
                <a:gd name="T21" fmla="*/ 60 h 85"/>
                <a:gd name="T22" fmla="*/ 243 w 750"/>
                <a:gd name="T23" fmla="*/ 57 h 85"/>
                <a:gd name="T24" fmla="*/ 264 w 750"/>
                <a:gd name="T25" fmla="*/ 55 h 85"/>
                <a:gd name="T26" fmla="*/ 285 w 750"/>
                <a:gd name="T27" fmla="*/ 53 h 85"/>
                <a:gd name="T28" fmla="*/ 307 w 750"/>
                <a:gd name="T29" fmla="*/ 50 h 85"/>
                <a:gd name="T30" fmla="*/ 328 w 750"/>
                <a:gd name="T31" fmla="*/ 48 h 85"/>
                <a:gd name="T32" fmla="*/ 349 w 750"/>
                <a:gd name="T33" fmla="*/ 46 h 85"/>
                <a:gd name="T34" fmla="*/ 370 w 750"/>
                <a:gd name="T35" fmla="*/ 43 h 85"/>
                <a:gd name="T36" fmla="*/ 391 w 750"/>
                <a:gd name="T37" fmla="*/ 41 h 85"/>
                <a:gd name="T38" fmla="*/ 412 w 750"/>
                <a:gd name="T39" fmla="*/ 38 h 85"/>
                <a:gd name="T40" fmla="*/ 433 w 750"/>
                <a:gd name="T41" fmla="*/ 36 h 85"/>
                <a:gd name="T42" fmla="*/ 454 w 750"/>
                <a:gd name="T43" fmla="*/ 34 h 85"/>
                <a:gd name="T44" fmla="*/ 476 w 750"/>
                <a:gd name="T45" fmla="*/ 31 h 85"/>
                <a:gd name="T46" fmla="*/ 497 w 750"/>
                <a:gd name="T47" fmla="*/ 29 h 85"/>
                <a:gd name="T48" fmla="*/ 518 w 750"/>
                <a:gd name="T49" fmla="*/ 27 h 85"/>
                <a:gd name="T50" fmla="*/ 539 w 750"/>
                <a:gd name="T51" fmla="*/ 24 h 85"/>
                <a:gd name="T52" fmla="*/ 560 w 750"/>
                <a:gd name="T53" fmla="*/ 22 h 85"/>
                <a:gd name="T54" fmla="*/ 581 w 750"/>
                <a:gd name="T55" fmla="*/ 19 h 85"/>
                <a:gd name="T56" fmla="*/ 602 w 750"/>
                <a:gd name="T57" fmla="*/ 17 h 85"/>
                <a:gd name="T58" fmla="*/ 624 w 750"/>
                <a:gd name="T59" fmla="*/ 15 h 85"/>
                <a:gd name="T60" fmla="*/ 645 w 750"/>
                <a:gd name="T61" fmla="*/ 12 h 85"/>
                <a:gd name="T62" fmla="*/ 666 w 750"/>
                <a:gd name="T63" fmla="*/ 10 h 85"/>
                <a:gd name="T64" fmla="*/ 687 w 750"/>
                <a:gd name="T65" fmla="*/ 7 h 85"/>
                <a:gd name="T66" fmla="*/ 708 w 750"/>
                <a:gd name="T67" fmla="*/ 5 h 85"/>
                <a:gd name="T68" fmla="*/ 729 w 750"/>
                <a:gd name="T69" fmla="*/ 3 h 85"/>
                <a:gd name="T70" fmla="*/ 750 w 750"/>
                <a:gd name="T7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0" h="85">
                  <a:moveTo>
                    <a:pt x="0" y="85"/>
                  </a:moveTo>
                  <a:lnTo>
                    <a:pt x="11" y="84"/>
                  </a:lnTo>
                  <a:lnTo>
                    <a:pt x="21" y="82"/>
                  </a:lnTo>
                  <a:lnTo>
                    <a:pt x="32" y="81"/>
                  </a:lnTo>
                  <a:lnTo>
                    <a:pt x="42" y="80"/>
                  </a:lnTo>
                  <a:lnTo>
                    <a:pt x="53" y="79"/>
                  </a:lnTo>
                  <a:lnTo>
                    <a:pt x="63" y="78"/>
                  </a:lnTo>
                  <a:lnTo>
                    <a:pt x="74" y="76"/>
                  </a:lnTo>
                  <a:lnTo>
                    <a:pt x="85" y="75"/>
                  </a:lnTo>
                  <a:lnTo>
                    <a:pt x="95" y="74"/>
                  </a:lnTo>
                  <a:lnTo>
                    <a:pt x="106" y="73"/>
                  </a:lnTo>
                  <a:lnTo>
                    <a:pt x="116" y="72"/>
                  </a:lnTo>
                  <a:lnTo>
                    <a:pt x="127" y="70"/>
                  </a:lnTo>
                  <a:lnTo>
                    <a:pt x="137" y="69"/>
                  </a:lnTo>
                  <a:lnTo>
                    <a:pt x="148" y="68"/>
                  </a:lnTo>
                  <a:lnTo>
                    <a:pt x="159" y="67"/>
                  </a:lnTo>
                  <a:lnTo>
                    <a:pt x="169" y="66"/>
                  </a:lnTo>
                  <a:lnTo>
                    <a:pt x="180" y="65"/>
                  </a:lnTo>
                  <a:lnTo>
                    <a:pt x="190" y="63"/>
                  </a:lnTo>
                  <a:lnTo>
                    <a:pt x="201" y="62"/>
                  </a:lnTo>
                  <a:lnTo>
                    <a:pt x="211" y="61"/>
                  </a:lnTo>
                  <a:lnTo>
                    <a:pt x="222" y="60"/>
                  </a:lnTo>
                  <a:lnTo>
                    <a:pt x="233" y="59"/>
                  </a:lnTo>
                  <a:lnTo>
                    <a:pt x="243" y="57"/>
                  </a:lnTo>
                  <a:lnTo>
                    <a:pt x="254" y="56"/>
                  </a:lnTo>
                  <a:lnTo>
                    <a:pt x="264" y="55"/>
                  </a:lnTo>
                  <a:lnTo>
                    <a:pt x="275" y="54"/>
                  </a:lnTo>
                  <a:lnTo>
                    <a:pt x="285" y="53"/>
                  </a:lnTo>
                  <a:lnTo>
                    <a:pt x="296" y="51"/>
                  </a:lnTo>
                  <a:lnTo>
                    <a:pt x="307" y="50"/>
                  </a:lnTo>
                  <a:lnTo>
                    <a:pt x="317" y="49"/>
                  </a:lnTo>
                  <a:lnTo>
                    <a:pt x="328" y="48"/>
                  </a:lnTo>
                  <a:lnTo>
                    <a:pt x="338" y="47"/>
                  </a:lnTo>
                  <a:lnTo>
                    <a:pt x="349" y="46"/>
                  </a:lnTo>
                  <a:lnTo>
                    <a:pt x="359" y="44"/>
                  </a:lnTo>
                  <a:lnTo>
                    <a:pt x="370" y="43"/>
                  </a:lnTo>
                  <a:lnTo>
                    <a:pt x="380" y="42"/>
                  </a:lnTo>
                  <a:lnTo>
                    <a:pt x="391" y="41"/>
                  </a:lnTo>
                  <a:lnTo>
                    <a:pt x="402" y="40"/>
                  </a:lnTo>
                  <a:lnTo>
                    <a:pt x="412" y="38"/>
                  </a:lnTo>
                  <a:lnTo>
                    <a:pt x="423" y="37"/>
                  </a:lnTo>
                  <a:lnTo>
                    <a:pt x="433" y="36"/>
                  </a:lnTo>
                  <a:lnTo>
                    <a:pt x="444" y="35"/>
                  </a:lnTo>
                  <a:lnTo>
                    <a:pt x="454" y="34"/>
                  </a:lnTo>
                  <a:lnTo>
                    <a:pt x="465" y="32"/>
                  </a:lnTo>
                  <a:lnTo>
                    <a:pt x="476" y="31"/>
                  </a:lnTo>
                  <a:lnTo>
                    <a:pt x="486" y="30"/>
                  </a:lnTo>
                  <a:lnTo>
                    <a:pt x="497" y="29"/>
                  </a:lnTo>
                  <a:lnTo>
                    <a:pt x="507" y="28"/>
                  </a:lnTo>
                  <a:lnTo>
                    <a:pt x="518" y="27"/>
                  </a:lnTo>
                  <a:lnTo>
                    <a:pt x="528" y="25"/>
                  </a:lnTo>
                  <a:lnTo>
                    <a:pt x="539" y="24"/>
                  </a:lnTo>
                  <a:lnTo>
                    <a:pt x="550" y="23"/>
                  </a:lnTo>
                  <a:lnTo>
                    <a:pt x="560" y="22"/>
                  </a:lnTo>
                  <a:lnTo>
                    <a:pt x="571" y="21"/>
                  </a:lnTo>
                  <a:lnTo>
                    <a:pt x="581" y="19"/>
                  </a:lnTo>
                  <a:lnTo>
                    <a:pt x="592" y="18"/>
                  </a:lnTo>
                  <a:lnTo>
                    <a:pt x="602" y="17"/>
                  </a:lnTo>
                  <a:lnTo>
                    <a:pt x="613" y="16"/>
                  </a:lnTo>
                  <a:lnTo>
                    <a:pt x="624" y="15"/>
                  </a:lnTo>
                  <a:lnTo>
                    <a:pt x="634" y="13"/>
                  </a:lnTo>
                  <a:lnTo>
                    <a:pt x="645" y="12"/>
                  </a:lnTo>
                  <a:lnTo>
                    <a:pt x="655" y="11"/>
                  </a:lnTo>
                  <a:lnTo>
                    <a:pt x="666" y="10"/>
                  </a:lnTo>
                  <a:lnTo>
                    <a:pt x="676" y="9"/>
                  </a:lnTo>
                  <a:lnTo>
                    <a:pt x="687" y="7"/>
                  </a:lnTo>
                  <a:lnTo>
                    <a:pt x="698" y="6"/>
                  </a:lnTo>
                  <a:lnTo>
                    <a:pt x="708" y="5"/>
                  </a:lnTo>
                  <a:lnTo>
                    <a:pt x="719" y="4"/>
                  </a:lnTo>
                  <a:lnTo>
                    <a:pt x="729" y="3"/>
                  </a:lnTo>
                  <a:lnTo>
                    <a:pt x="740" y="2"/>
                  </a:lnTo>
                  <a:lnTo>
                    <a:pt x="750" y="0"/>
                  </a:lnTo>
                </a:path>
              </a:pathLst>
            </a:custGeom>
            <a:noFill/>
            <a:ln w="25400">
              <a:solidFill>
                <a:srgbClr val="FFCC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7" name="Oval 293">
              <a:extLst>
                <a:ext uri="{FF2B5EF4-FFF2-40B4-BE49-F238E27FC236}">
                  <a16:creationId xmlns:a16="http://schemas.microsoft.com/office/drawing/2014/main" id="{213A24A4-EA22-3F64-F4FA-8FA007045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273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8" name="Oval 294">
              <a:extLst>
                <a:ext uri="{FF2B5EF4-FFF2-40B4-BE49-F238E27FC236}">
                  <a16:creationId xmlns:a16="http://schemas.microsoft.com/office/drawing/2014/main" id="{DB38EDA4-B061-38B4-2D69-15CBF2BB0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278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9" name="Oval 295">
              <a:extLst>
                <a:ext uri="{FF2B5EF4-FFF2-40B4-BE49-F238E27FC236}">
                  <a16:creationId xmlns:a16="http://schemas.microsoft.com/office/drawing/2014/main" id="{CEB3398C-9DB0-7E68-92BB-36362A184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289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0" name="Oval 296">
              <a:extLst>
                <a:ext uri="{FF2B5EF4-FFF2-40B4-BE49-F238E27FC236}">
                  <a16:creationId xmlns:a16="http://schemas.microsoft.com/office/drawing/2014/main" id="{03796E22-D99B-D9F8-49F5-2F31C0437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165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1" name="Oval 297">
              <a:extLst>
                <a:ext uri="{FF2B5EF4-FFF2-40B4-BE49-F238E27FC236}">
                  <a16:creationId xmlns:a16="http://schemas.microsoft.com/office/drawing/2014/main" id="{C8504472-386E-A159-A254-009599B07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89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2" name="Oval 298">
              <a:extLst>
                <a:ext uri="{FF2B5EF4-FFF2-40B4-BE49-F238E27FC236}">
                  <a16:creationId xmlns:a16="http://schemas.microsoft.com/office/drawing/2014/main" id="{4E5A721B-6A0B-3027-DE8B-86D0EEA14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3" name="Oval 299">
              <a:extLst>
                <a:ext uri="{FF2B5EF4-FFF2-40B4-BE49-F238E27FC236}">
                  <a16:creationId xmlns:a16="http://schemas.microsoft.com/office/drawing/2014/main" id="{EB6D9856-27D3-503D-3ED9-90EEF1628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201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4" name="Oval 300">
              <a:extLst>
                <a:ext uri="{FF2B5EF4-FFF2-40B4-BE49-F238E27FC236}">
                  <a16:creationId xmlns:a16="http://schemas.microsoft.com/office/drawing/2014/main" id="{B65D7165-FCC2-146F-96D7-97D9F7DF5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41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5" name="Oval 301">
              <a:extLst>
                <a:ext uri="{FF2B5EF4-FFF2-40B4-BE49-F238E27FC236}">
                  <a16:creationId xmlns:a16="http://schemas.microsoft.com/office/drawing/2014/main" id="{F53F8523-E57B-F341-3216-BFBA10AD0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267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6" name="Oval 302">
              <a:extLst>
                <a:ext uri="{FF2B5EF4-FFF2-40B4-BE49-F238E27FC236}">
                  <a16:creationId xmlns:a16="http://schemas.microsoft.com/office/drawing/2014/main" id="{B7FE6E89-83E1-7F6B-1BA1-7C1F8693F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276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7" name="Oval 303">
              <a:extLst>
                <a:ext uri="{FF2B5EF4-FFF2-40B4-BE49-F238E27FC236}">
                  <a16:creationId xmlns:a16="http://schemas.microsoft.com/office/drawing/2014/main" id="{BB2FA9B0-0D33-CF14-4CE3-6ACC36471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36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8" name="Oval 304">
              <a:extLst>
                <a:ext uri="{FF2B5EF4-FFF2-40B4-BE49-F238E27FC236}">
                  <a16:creationId xmlns:a16="http://schemas.microsoft.com/office/drawing/2014/main" id="{7AB04B21-006E-BDC5-4CDD-19038FD5C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" y="265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69" name="Oval 305">
              <a:extLst>
                <a:ext uri="{FF2B5EF4-FFF2-40B4-BE49-F238E27FC236}">
                  <a16:creationId xmlns:a16="http://schemas.microsoft.com/office/drawing/2014/main" id="{5817F1C2-5724-7DE8-975B-DAB18ED8A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75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0" name="Oval 306">
              <a:extLst>
                <a:ext uri="{FF2B5EF4-FFF2-40B4-BE49-F238E27FC236}">
                  <a16:creationId xmlns:a16="http://schemas.microsoft.com/office/drawing/2014/main" id="{A6E9647F-86C2-DBA3-CDCD-173749C9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19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1" name="Oval 307">
              <a:extLst>
                <a:ext uri="{FF2B5EF4-FFF2-40B4-BE49-F238E27FC236}">
                  <a16:creationId xmlns:a16="http://schemas.microsoft.com/office/drawing/2014/main" id="{4EF48774-E951-5426-F4F7-8F967227A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279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2" name="Oval 308">
              <a:extLst>
                <a:ext uri="{FF2B5EF4-FFF2-40B4-BE49-F238E27FC236}">
                  <a16:creationId xmlns:a16="http://schemas.microsoft.com/office/drawing/2014/main" id="{E4D8EC67-A177-E114-2475-82BAD1D19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234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3" name="Oval 309">
              <a:extLst>
                <a:ext uri="{FF2B5EF4-FFF2-40B4-BE49-F238E27FC236}">
                  <a16:creationId xmlns:a16="http://schemas.microsoft.com/office/drawing/2014/main" id="{03A35E8E-2AD9-C24A-2D24-CAEA03123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85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4" name="Oval 310">
              <a:extLst>
                <a:ext uri="{FF2B5EF4-FFF2-40B4-BE49-F238E27FC236}">
                  <a16:creationId xmlns:a16="http://schemas.microsoft.com/office/drawing/2014/main" id="{AEF48520-1E82-79BC-51F1-5D38FC5AE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268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" name="Oval 311">
              <a:extLst>
                <a:ext uri="{FF2B5EF4-FFF2-40B4-BE49-F238E27FC236}">
                  <a16:creationId xmlns:a16="http://schemas.microsoft.com/office/drawing/2014/main" id="{9572A850-F04D-EE42-F6EB-30A839962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" y="273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" name="Oval 312">
              <a:extLst>
                <a:ext uri="{FF2B5EF4-FFF2-40B4-BE49-F238E27FC236}">
                  <a16:creationId xmlns:a16="http://schemas.microsoft.com/office/drawing/2014/main" id="{2AFA0816-C545-DFB2-456B-D80588E22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05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" name="Oval 313">
              <a:extLst>
                <a:ext uri="{FF2B5EF4-FFF2-40B4-BE49-F238E27FC236}">
                  <a16:creationId xmlns:a16="http://schemas.microsoft.com/office/drawing/2014/main" id="{FB0428CF-493F-B17B-44C9-6CA191188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288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" name="Oval 314">
              <a:extLst>
                <a:ext uri="{FF2B5EF4-FFF2-40B4-BE49-F238E27FC236}">
                  <a16:creationId xmlns:a16="http://schemas.microsoft.com/office/drawing/2014/main" id="{81C09A4F-8625-4641-026F-D01CA0643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225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" name="Oval 315">
              <a:extLst>
                <a:ext uri="{FF2B5EF4-FFF2-40B4-BE49-F238E27FC236}">
                  <a16:creationId xmlns:a16="http://schemas.microsoft.com/office/drawing/2014/main" id="{FADF3EAE-7569-98FE-24F1-3BE9FB59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227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0" name="Oval 316">
              <a:extLst>
                <a:ext uri="{FF2B5EF4-FFF2-40B4-BE49-F238E27FC236}">
                  <a16:creationId xmlns:a16="http://schemas.microsoft.com/office/drawing/2014/main" id="{1B74C755-05CE-0FDD-3719-AF5FF186B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266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" name="Oval 317">
              <a:extLst>
                <a:ext uri="{FF2B5EF4-FFF2-40B4-BE49-F238E27FC236}">
                  <a16:creationId xmlns:a16="http://schemas.microsoft.com/office/drawing/2014/main" id="{40505296-CEF1-FC1B-E4BA-28852DEFA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" name="Oval 318">
              <a:extLst>
                <a:ext uri="{FF2B5EF4-FFF2-40B4-BE49-F238E27FC236}">
                  <a16:creationId xmlns:a16="http://schemas.microsoft.com/office/drawing/2014/main" id="{C01A5D9E-EA78-FF99-799E-DCADF1CF1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277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3" name="Oval 319">
              <a:extLst>
                <a:ext uri="{FF2B5EF4-FFF2-40B4-BE49-F238E27FC236}">
                  <a16:creationId xmlns:a16="http://schemas.microsoft.com/office/drawing/2014/main" id="{A84BDE31-120C-AB3C-16FA-8714BED7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57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" name="Oval 320">
              <a:extLst>
                <a:ext uri="{FF2B5EF4-FFF2-40B4-BE49-F238E27FC236}">
                  <a16:creationId xmlns:a16="http://schemas.microsoft.com/office/drawing/2014/main" id="{CE024DE5-88F5-E67B-1E42-BCADCC7E6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23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" name="Oval 321">
              <a:extLst>
                <a:ext uri="{FF2B5EF4-FFF2-40B4-BE49-F238E27FC236}">
                  <a16:creationId xmlns:a16="http://schemas.microsoft.com/office/drawing/2014/main" id="{437EF13D-14C1-8D28-7CF9-9C2BBAE0F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201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6" name="Oval 322">
              <a:extLst>
                <a:ext uri="{FF2B5EF4-FFF2-40B4-BE49-F238E27FC236}">
                  <a16:creationId xmlns:a16="http://schemas.microsoft.com/office/drawing/2014/main" id="{FF74F679-6253-00A4-0205-C364197E8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161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7" name="Oval 323">
              <a:extLst>
                <a:ext uri="{FF2B5EF4-FFF2-40B4-BE49-F238E27FC236}">
                  <a16:creationId xmlns:a16="http://schemas.microsoft.com/office/drawing/2014/main" id="{8778CA19-4D05-04CB-81AB-BFF4914F7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" y="221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8" name="Oval 324">
              <a:extLst>
                <a:ext uri="{FF2B5EF4-FFF2-40B4-BE49-F238E27FC236}">
                  <a16:creationId xmlns:a16="http://schemas.microsoft.com/office/drawing/2014/main" id="{CA71A97C-CBBC-DAE3-7309-D5A9BF3C4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218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9" name="Oval 325">
              <a:extLst>
                <a:ext uri="{FF2B5EF4-FFF2-40B4-BE49-F238E27FC236}">
                  <a16:creationId xmlns:a16="http://schemas.microsoft.com/office/drawing/2014/main" id="{4A30ACB2-C64B-18CE-D61C-BE966BCF7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0" name="Oval 326">
              <a:extLst>
                <a:ext uri="{FF2B5EF4-FFF2-40B4-BE49-F238E27FC236}">
                  <a16:creationId xmlns:a16="http://schemas.microsoft.com/office/drawing/2014/main" id="{CF16B6F5-1CAE-1114-0DA9-3F6247C3B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1" name="Oval 327">
              <a:extLst>
                <a:ext uri="{FF2B5EF4-FFF2-40B4-BE49-F238E27FC236}">
                  <a16:creationId xmlns:a16="http://schemas.microsoft.com/office/drawing/2014/main" id="{07844372-D190-C7F7-112E-A3B242B89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2" name="Oval 328">
              <a:extLst>
                <a:ext uri="{FF2B5EF4-FFF2-40B4-BE49-F238E27FC236}">
                  <a16:creationId xmlns:a16="http://schemas.microsoft.com/office/drawing/2014/main" id="{92FA3563-F88F-F4BE-EEE8-2DA4B5A58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213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3" name="Oval 329">
              <a:extLst>
                <a:ext uri="{FF2B5EF4-FFF2-40B4-BE49-F238E27FC236}">
                  <a16:creationId xmlns:a16="http://schemas.microsoft.com/office/drawing/2014/main" id="{DA859BA3-ADF5-F656-3182-1E61F1465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206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4" name="Oval 330">
              <a:extLst>
                <a:ext uri="{FF2B5EF4-FFF2-40B4-BE49-F238E27FC236}">
                  <a16:creationId xmlns:a16="http://schemas.microsoft.com/office/drawing/2014/main" id="{1A5EEE15-57BA-6BD2-9981-832565BB0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06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5" name="Oval 331">
              <a:extLst>
                <a:ext uri="{FF2B5EF4-FFF2-40B4-BE49-F238E27FC236}">
                  <a16:creationId xmlns:a16="http://schemas.microsoft.com/office/drawing/2014/main" id="{E9C138A5-8EA7-508C-AE4E-E93ED0BD0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250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6" name="Oval 332">
              <a:extLst>
                <a:ext uri="{FF2B5EF4-FFF2-40B4-BE49-F238E27FC236}">
                  <a16:creationId xmlns:a16="http://schemas.microsoft.com/office/drawing/2014/main" id="{99605A38-AFA2-23AE-2FD5-27C7F71DA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221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7" name="Oval 333">
              <a:extLst>
                <a:ext uri="{FF2B5EF4-FFF2-40B4-BE49-F238E27FC236}">
                  <a16:creationId xmlns:a16="http://schemas.microsoft.com/office/drawing/2014/main" id="{6D726CA6-06B2-B1E0-3914-343D785D4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245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8" name="Oval 334">
              <a:extLst>
                <a:ext uri="{FF2B5EF4-FFF2-40B4-BE49-F238E27FC236}">
                  <a16:creationId xmlns:a16="http://schemas.microsoft.com/office/drawing/2014/main" id="{6C213C9A-E117-0D3C-268A-31E7F6507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272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99" name="Oval 335">
              <a:extLst>
                <a:ext uri="{FF2B5EF4-FFF2-40B4-BE49-F238E27FC236}">
                  <a16:creationId xmlns:a16="http://schemas.microsoft.com/office/drawing/2014/main" id="{54DCF383-4BD3-496D-5CC4-8198B5441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39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0" name="Oval 336">
              <a:extLst>
                <a:ext uri="{FF2B5EF4-FFF2-40B4-BE49-F238E27FC236}">
                  <a16:creationId xmlns:a16="http://schemas.microsoft.com/office/drawing/2014/main" id="{63E72B52-56A2-4DA3-EE07-F2037074A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90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1" name="Oval 337">
              <a:extLst>
                <a:ext uri="{FF2B5EF4-FFF2-40B4-BE49-F238E27FC236}">
                  <a16:creationId xmlns:a16="http://schemas.microsoft.com/office/drawing/2014/main" id="{ABDCC6A4-C9E2-0EBD-E4F9-59E043103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287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2" name="Oval 338">
              <a:extLst>
                <a:ext uri="{FF2B5EF4-FFF2-40B4-BE49-F238E27FC236}">
                  <a16:creationId xmlns:a16="http://schemas.microsoft.com/office/drawing/2014/main" id="{67D4B1B2-09A3-7F29-BFE9-C0EA5778B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86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3" name="Oval 339">
              <a:extLst>
                <a:ext uri="{FF2B5EF4-FFF2-40B4-BE49-F238E27FC236}">
                  <a16:creationId xmlns:a16="http://schemas.microsoft.com/office/drawing/2014/main" id="{775E81E1-7A1D-2746-A0AB-DC26BE536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53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4" name="Oval 340">
              <a:extLst>
                <a:ext uri="{FF2B5EF4-FFF2-40B4-BE49-F238E27FC236}">
                  <a16:creationId xmlns:a16="http://schemas.microsoft.com/office/drawing/2014/main" id="{BF119353-4916-6EBF-FB41-0253E67EF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90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5" name="Oval 341">
              <a:extLst>
                <a:ext uri="{FF2B5EF4-FFF2-40B4-BE49-F238E27FC236}">
                  <a16:creationId xmlns:a16="http://schemas.microsoft.com/office/drawing/2014/main" id="{95FE50C1-D34B-0813-6C45-1A358352F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90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6" name="Oval 342">
              <a:extLst>
                <a:ext uri="{FF2B5EF4-FFF2-40B4-BE49-F238E27FC236}">
                  <a16:creationId xmlns:a16="http://schemas.microsoft.com/office/drawing/2014/main" id="{929E3018-217F-651B-7980-C81E19B76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250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7" name="Oval 343">
              <a:extLst>
                <a:ext uri="{FF2B5EF4-FFF2-40B4-BE49-F238E27FC236}">
                  <a16:creationId xmlns:a16="http://schemas.microsoft.com/office/drawing/2014/main" id="{C098E6A6-F174-AAD6-EC1C-5A3CFD9F4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" y="183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8" name="Oval 344">
              <a:extLst>
                <a:ext uri="{FF2B5EF4-FFF2-40B4-BE49-F238E27FC236}">
                  <a16:creationId xmlns:a16="http://schemas.microsoft.com/office/drawing/2014/main" id="{3D67D998-5F9D-B91C-BC89-BA27D359E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262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09" name="Oval 345">
              <a:extLst>
                <a:ext uri="{FF2B5EF4-FFF2-40B4-BE49-F238E27FC236}">
                  <a16:creationId xmlns:a16="http://schemas.microsoft.com/office/drawing/2014/main" id="{C1836C0E-8927-06D4-3CBA-3A2FC09C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233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0" name="Oval 346">
              <a:extLst>
                <a:ext uri="{FF2B5EF4-FFF2-40B4-BE49-F238E27FC236}">
                  <a16:creationId xmlns:a16="http://schemas.microsoft.com/office/drawing/2014/main" id="{D4A1948B-8845-A21B-9D99-87EC58CFE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" y="277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1" name="Oval 347">
              <a:extLst>
                <a:ext uri="{FF2B5EF4-FFF2-40B4-BE49-F238E27FC236}">
                  <a16:creationId xmlns:a16="http://schemas.microsoft.com/office/drawing/2014/main" id="{C8712E0A-E4FB-ADAB-4272-45D36F324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269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2" name="Oval 348">
              <a:extLst>
                <a:ext uri="{FF2B5EF4-FFF2-40B4-BE49-F238E27FC236}">
                  <a16:creationId xmlns:a16="http://schemas.microsoft.com/office/drawing/2014/main" id="{010512CC-62E3-79B4-EC01-69945E13D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266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3" name="Oval 349">
              <a:extLst>
                <a:ext uri="{FF2B5EF4-FFF2-40B4-BE49-F238E27FC236}">
                  <a16:creationId xmlns:a16="http://schemas.microsoft.com/office/drawing/2014/main" id="{77D10247-B63B-0B94-14F6-0F9DD75C3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4" name="Oval 350">
              <a:extLst>
                <a:ext uri="{FF2B5EF4-FFF2-40B4-BE49-F238E27FC236}">
                  <a16:creationId xmlns:a16="http://schemas.microsoft.com/office/drawing/2014/main" id="{89D9322C-BEA5-F690-D157-CDC534245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5" name="Oval 351">
              <a:extLst>
                <a:ext uri="{FF2B5EF4-FFF2-40B4-BE49-F238E27FC236}">
                  <a16:creationId xmlns:a16="http://schemas.microsoft.com/office/drawing/2014/main" id="{084281F3-81EC-FB78-DA41-1F4217282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6" name="Oval 352">
              <a:extLst>
                <a:ext uri="{FF2B5EF4-FFF2-40B4-BE49-F238E27FC236}">
                  <a16:creationId xmlns:a16="http://schemas.microsoft.com/office/drawing/2014/main" id="{D89B4125-126D-7EEA-CEDF-9D676DC84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7" name="Oval 353">
              <a:extLst>
                <a:ext uri="{FF2B5EF4-FFF2-40B4-BE49-F238E27FC236}">
                  <a16:creationId xmlns:a16="http://schemas.microsoft.com/office/drawing/2014/main" id="{36B4B62C-3502-6E1A-704B-67937033C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8" name="Oval 354">
              <a:extLst>
                <a:ext uri="{FF2B5EF4-FFF2-40B4-BE49-F238E27FC236}">
                  <a16:creationId xmlns:a16="http://schemas.microsoft.com/office/drawing/2014/main" id="{9E4C31BC-CBFA-BFBB-ED03-EBBBB1851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145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19" name="Oval 355">
              <a:extLst>
                <a:ext uri="{FF2B5EF4-FFF2-40B4-BE49-F238E27FC236}">
                  <a16:creationId xmlns:a16="http://schemas.microsoft.com/office/drawing/2014/main" id="{2F0B7EFA-59A7-59B2-921B-7D6297B11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" y="230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0" name="Oval 356">
              <a:extLst>
                <a:ext uri="{FF2B5EF4-FFF2-40B4-BE49-F238E27FC236}">
                  <a16:creationId xmlns:a16="http://schemas.microsoft.com/office/drawing/2014/main" id="{A87A5E6D-9F2A-A4CA-876F-E169BD02A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280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1" name="Oval 357">
              <a:extLst>
                <a:ext uri="{FF2B5EF4-FFF2-40B4-BE49-F238E27FC236}">
                  <a16:creationId xmlns:a16="http://schemas.microsoft.com/office/drawing/2014/main" id="{964CDF2B-25B8-D558-4484-B6ED697DA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87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2" name="Oval 358">
              <a:extLst>
                <a:ext uri="{FF2B5EF4-FFF2-40B4-BE49-F238E27FC236}">
                  <a16:creationId xmlns:a16="http://schemas.microsoft.com/office/drawing/2014/main" id="{9FDAD6CB-B4D9-9275-9EAF-BFA2D6D83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205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3" name="Oval 359">
              <a:extLst>
                <a:ext uri="{FF2B5EF4-FFF2-40B4-BE49-F238E27FC236}">
                  <a16:creationId xmlns:a16="http://schemas.microsoft.com/office/drawing/2014/main" id="{34D3188C-1B77-5FA9-C04F-475E43CD4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" y="246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4" name="Oval 360">
              <a:extLst>
                <a:ext uri="{FF2B5EF4-FFF2-40B4-BE49-F238E27FC236}">
                  <a16:creationId xmlns:a16="http://schemas.microsoft.com/office/drawing/2014/main" id="{BF7D7EA9-87C3-94FD-2A11-B78E0E6B2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90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5" name="Oval 361">
              <a:extLst>
                <a:ext uri="{FF2B5EF4-FFF2-40B4-BE49-F238E27FC236}">
                  <a16:creationId xmlns:a16="http://schemas.microsoft.com/office/drawing/2014/main" id="{D17757E1-1D8A-92FF-0DCA-4E7D69FF8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40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6" name="Oval 362">
              <a:extLst>
                <a:ext uri="{FF2B5EF4-FFF2-40B4-BE49-F238E27FC236}">
                  <a16:creationId xmlns:a16="http://schemas.microsoft.com/office/drawing/2014/main" id="{4FAAD96B-6A56-B6D0-2E53-E7153024F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73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7" name="Oval 363">
              <a:extLst>
                <a:ext uri="{FF2B5EF4-FFF2-40B4-BE49-F238E27FC236}">
                  <a16:creationId xmlns:a16="http://schemas.microsoft.com/office/drawing/2014/main" id="{B4B7B2C3-1244-6C1F-D1D3-7D8886264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86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28" name="Oval 364">
              <a:extLst>
                <a:ext uri="{FF2B5EF4-FFF2-40B4-BE49-F238E27FC236}">
                  <a16:creationId xmlns:a16="http://schemas.microsoft.com/office/drawing/2014/main" id="{5A550241-5C32-16AC-F2A3-29ABEAC63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281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" name="Rectangle 142">
              <a:extLst>
                <a:ext uri="{FF2B5EF4-FFF2-40B4-BE49-F238E27FC236}">
                  <a16:creationId xmlns:a16="http://schemas.microsoft.com/office/drawing/2014/main" id="{7437A537-AD26-2004-1BD7-FA075FA299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-520" y="2117"/>
              <a:ext cx="146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chemeClr val="bg1"/>
                  </a:solidFill>
                </a:rPr>
                <a:t>Basal Area Mortality (%)</a:t>
              </a:r>
            </a:p>
          </p:txBody>
        </p:sp>
        <p:sp>
          <p:nvSpPr>
            <p:cNvPr id="11461" name="Rectangle 119">
              <a:extLst>
                <a:ext uri="{FF2B5EF4-FFF2-40B4-BE49-F238E27FC236}">
                  <a16:creationId xmlns:a16="http://schemas.microsoft.com/office/drawing/2014/main" id="{83566057-AA68-1BC3-5930-86698449D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987"/>
              <a:ext cx="53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63" name="Rectangle 121">
              <a:extLst>
                <a:ext uri="{FF2B5EF4-FFF2-40B4-BE49-F238E27FC236}">
                  <a16:creationId xmlns:a16="http://schemas.microsoft.com/office/drawing/2014/main" id="{C7F8C9F0-1789-EC25-FD6F-070032EF6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" y="2987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100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65" name="Rectangle 123">
              <a:extLst>
                <a:ext uri="{FF2B5EF4-FFF2-40B4-BE49-F238E27FC236}">
                  <a16:creationId xmlns:a16="http://schemas.microsoft.com/office/drawing/2014/main" id="{9EF361C2-67E0-6BBB-B9AC-A00F69272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" y="2987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200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67" name="Rectangle 125">
              <a:extLst>
                <a:ext uri="{FF2B5EF4-FFF2-40B4-BE49-F238E27FC236}">
                  <a16:creationId xmlns:a16="http://schemas.microsoft.com/office/drawing/2014/main" id="{74713434-DEE7-968E-740A-D34634F7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" y="2987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300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68" name="Line 126">
              <a:extLst>
                <a:ext uri="{FF2B5EF4-FFF2-40B4-BE49-F238E27FC236}">
                  <a16:creationId xmlns:a16="http://schemas.microsoft.com/office/drawing/2014/main" id="{7142CDC9-82D6-EA06-178F-F162C77CD4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3" y="2926"/>
              <a:ext cx="1" cy="4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9" name="Rectangle 127">
              <a:extLst>
                <a:ext uri="{FF2B5EF4-FFF2-40B4-BE49-F238E27FC236}">
                  <a16:creationId xmlns:a16="http://schemas.microsoft.com/office/drawing/2014/main" id="{7A14B82B-7A8B-5A73-631C-1F8713A76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2987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400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70" name="Rectangle 128">
              <a:extLst>
                <a:ext uri="{FF2B5EF4-FFF2-40B4-BE49-F238E27FC236}">
                  <a16:creationId xmlns:a16="http://schemas.microsoft.com/office/drawing/2014/main" id="{CB5C0A4D-445F-D43D-A625-70EE9C158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" y="3124"/>
              <a:ext cx="113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chemeClr val="bg1"/>
                  </a:solidFill>
                </a:rPr>
                <a:t>Density (stems/ha)</a:t>
              </a:r>
            </a:p>
          </p:txBody>
        </p:sp>
        <p:sp>
          <p:nvSpPr>
            <p:cNvPr id="11472" name="Rectangle 131">
              <a:extLst>
                <a:ext uri="{FF2B5EF4-FFF2-40B4-BE49-F238E27FC236}">
                  <a16:creationId xmlns:a16="http://schemas.microsoft.com/office/drawing/2014/main" id="{D4708E63-C277-7715-6A70-3B8CA7F92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" y="2869"/>
              <a:ext cx="53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74" name="Rectangle 133">
              <a:extLst>
                <a:ext uri="{FF2B5EF4-FFF2-40B4-BE49-F238E27FC236}">
                  <a16:creationId xmlns:a16="http://schemas.microsoft.com/office/drawing/2014/main" id="{92195587-E1C1-9786-6889-F071C522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" y="2578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20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76" name="Rectangle 135">
              <a:extLst>
                <a:ext uri="{FF2B5EF4-FFF2-40B4-BE49-F238E27FC236}">
                  <a16:creationId xmlns:a16="http://schemas.microsoft.com/office/drawing/2014/main" id="{06B248D3-D5C8-E16A-48A3-51B324E67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" y="2287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40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78" name="Rectangle 137">
              <a:extLst>
                <a:ext uri="{FF2B5EF4-FFF2-40B4-BE49-F238E27FC236}">
                  <a16:creationId xmlns:a16="http://schemas.microsoft.com/office/drawing/2014/main" id="{BDC94D71-FD44-551B-F349-519AF1755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" y="1996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60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80" name="Rectangle 139">
              <a:extLst>
                <a:ext uri="{FF2B5EF4-FFF2-40B4-BE49-F238E27FC236}">
                  <a16:creationId xmlns:a16="http://schemas.microsoft.com/office/drawing/2014/main" id="{8D217C83-5920-1839-A4C5-E3AE0B53B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" y="1705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80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482" name="Rectangle 141">
              <a:extLst>
                <a:ext uri="{FF2B5EF4-FFF2-40B4-BE49-F238E27FC236}">
                  <a16:creationId xmlns:a16="http://schemas.microsoft.com/office/drawing/2014/main" id="{F5072696-A991-98F2-EF0F-F882E2CA1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" y="1414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100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11276" name="Text Box 676">
            <a:extLst>
              <a:ext uri="{FF2B5EF4-FFF2-40B4-BE49-F238E27FC236}">
                <a16:creationId xmlns:a16="http://schemas.microsoft.com/office/drawing/2014/main" id="{F0C06466-6390-CD1B-618B-A68C1D8BDB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00" y="6424613"/>
            <a:ext cx="5372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b="0">
                <a:solidFill>
                  <a:schemeClr val="bg1"/>
                </a:solidFill>
              </a:rPr>
              <a:t>Summarized from data of Larson and Franklin (2005)</a:t>
            </a:r>
          </a:p>
        </p:txBody>
      </p:sp>
      <p:sp>
        <p:nvSpPr>
          <p:cNvPr id="11277" name="Text Box 677">
            <a:extLst>
              <a:ext uri="{FF2B5EF4-FFF2-40B4-BE49-F238E27FC236}">
                <a16:creationId xmlns:a16="http://schemas.microsoft.com/office/drawing/2014/main" id="{5E590373-407E-478E-5432-8ADDFA4FA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250" y="152400"/>
            <a:ext cx="764857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Warner Creek Fire Severity was Weakly Related to Stand Structure at a Plot Scale</a:t>
            </a:r>
          </a:p>
        </p:txBody>
      </p:sp>
      <p:grpSp>
        <p:nvGrpSpPr>
          <p:cNvPr id="11710" name="Group 446">
            <a:extLst>
              <a:ext uri="{FF2B5EF4-FFF2-40B4-BE49-F238E27FC236}">
                <a16:creationId xmlns:a16="http://schemas.microsoft.com/office/drawing/2014/main" id="{CA60B8FD-B09D-51F5-F956-C5D90DABDC35}"/>
              </a:ext>
            </a:extLst>
          </p:cNvPr>
          <p:cNvGrpSpPr>
            <a:grpSpLocks/>
          </p:cNvGrpSpPr>
          <p:nvPr/>
        </p:nvGrpSpPr>
        <p:grpSpPr bwMode="auto">
          <a:xfrm>
            <a:off x="3368675" y="2244725"/>
            <a:ext cx="2790825" cy="2940050"/>
            <a:chOff x="2122" y="1414"/>
            <a:chExt cx="1758" cy="1852"/>
          </a:xfrm>
        </p:grpSpPr>
        <p:sp>
          <p:nvSpPr>
            <p:cNvPr id="11371" name="Line 559">
              <a:extLst>
                <a:ext uri="{FF2B5EF4-FFF2-40B4-BE49-F238E27FC236}">
                  <a16:creationId xmlns:a16="http://schemas.microsoft.com/office/drawing/2014/main" id="{3A9CCDA3-79BB-8ABB-A7F1-D310F6AC42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48" y="2924"/>
              <a:ext cx="1" cy="4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" name="Rectangle 560">
              <a:extLst>
                <a:ext uri="{FF2B5EF4-FFF2-40B4-BE49-F238E27FC236}">
                  <a16:creationId xmlns:a16="http://schemas.microsoft.com/office/drawing/2014/main" id="{83A0E566-B880-755D-E0FB-765932AAC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975"/>
              <a:ext cx="53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73" name="Line 561">
              <a:extLst>
                <a:ext uri="{FF2B5EF4-FFF2-40B4-BE49-F238E27FC236}">
                  <a16:creationId xmlns:a16="http://schemas.microsoft.com/office/drawing/2014/main" id="{A5A1A979-CFEB-46B5-F98D-69D50B9536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3" y="2924"/>
              <a:ext cx="1" cy="4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4" name="Rectangle 562">
              <a:extLst>
                <a:ext uri="{FF2B5EF4-FFF2-40B4-BE49-F238E27FC236}">
                  <a16:creationId xmlns:a16="http://schemas.microsoft.com/office/drawing/2014/main" id="{4752DED1-C8A3-5BA2-B948-15770035F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" y="2975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200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75" name="Line 563">
              <a:extLst>
                <a:ext uri="{FF2B5EF4-FFF2-40B4-BE49-F238E27FC236}">
                  <a16:creationId xmlns:a16="http://schemas.microsoft.com/office/drawing/2014/main" id="{0F62FF6C-124F-B3BE-9AAD-3497BF8E29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8" y="2924"/>
              <a:ext cx="1" cy="4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6" name="Rectangle 564">
              <a:extLst>
                <a:ext uri="{FF2B5EF4-FFF2-40B4-BE49-F238E27FC236}">
                  <a16:creationId xmlns:a16="http://schemas.microsoft.com/office/drawing/2014/main" id="{4F0F46DA-4C24-5019-3194-C3A334148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6" y="2975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400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77" name="Line 565">
              <a:extLst>
                <a:ext uri="{FF2B5EF4-FFF2-40B4-BE49-F238E27FC236}">
                  <a16:creationId xmlns:a16="http://schemas.microsoft.com/office/drawing/2014/main" id="{8326AD2B-E562-9560-DD02-16115BF2C8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2" y="2924"/>
              <a:ext cx="1" cy="4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8" name="Rectangle 566">
              <a:extLst>
                <a:ext uri="{FF2B5EF4-FFF2-40B4-BE49-F238E27FC236}">
                  <a16:creationId xmlns:a16="http://schemas.microsoft.com/office/drawing/2014/main" id="{84DE0352-C1EF-80FE-A8E2-90A7530FC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2975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600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79" name="Rectangle 567">
              <a:extLst>
                <a:ext uri="{FF2B5EF4-FFF2-40B4-BE49-F238E27FC236}">
                  <a16:creationId xmlns:a16="http://schemas.microsoft.com/office/drawing/2014/main" id="{AF423559-2646-5F3B-5A81-16B1D4657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112"/>
              <a:ext cx="113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chemeClr val="bg1"/>
                  </a:solidFill>
                </a:rPr>
                <a:t>Density (stems/ha)</a:t>
              </a:r>
            </a:p>
          </p:txBody>
        </p:sp>
        <p:sp>
          <p:nvSpPr>
            <p:cNvPr id="11380" name="Line 569">
              <a:extLst>
                <a:ext uri="{FF2B5EF4-FFF2-40B4-BE49-F238E27FC236}">
                  <a16:creationId xmlns:a16="http://schemas.microsoft.com/office/drawing/2014/main" id="{23F43829-10B0-8ABC-CADE-0CA54F390A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03" y="2926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1" name="Rectangle 570">
              <a:extLst>
                <a:ext uri="{FF2B5EF4-FFF2-40B4-BE49-F238E27FC236}">
                  <a16:creationId xmlns:a16="http://schemas.microsoft.com/office/drawing/2014/main" id="{249A53B8-3E3A-FB86-D197-02C1CEA3A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" y="2868"/>
              <a:ext cx="53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82" name="Line 571">
              <a:extLst>
                <a:ext uri="{FF2B5EF4-FFF2-40B4-BE49-F238E27FC236}">
                  <a16:creationId xmlns:a16="http://schemas.microsoft.com/office/drawing/2014/main" id="{84014D93-6916-8134-3367-88B587C30A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03" y="2635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3" name="Rectangle 572">
              <a:extLst>
                <a:ext uri="{FF2B5EF4-FFF2-40B4-BE49-F238E27FC236}">
                  <a16:creationId xmlns:a16="http://schemas.microsoft.com/office/drawing/2014/main" id="{73294718-B385-A11B-5165-79A914328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2577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20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84" name="Line 573">
              <a:extLst>
                <a:ext uri="{FF2B5EF4-FFF2-40B4-BE49-F238E27FC236}">
                  <a16:creationId xmlns:a16="http://schemas.microsoft.com/office/drawing/2014/main" id="{8A344E6E-2E4A-D411-F3C0-7049EB07B5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03" y="2344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5" name="Rectangle 574">
              <a:extLst>
                <a:ext uri="{FF2B5EF4-FFF2-40B4-BE49-F238E27FC236}">
                  <a16:creationId xmlns:a16="http://schemas.microsoft.com/office/drawing/2014/main" id="{4AFB2E23-74B2-EC8A-AE8B-34008AD87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2286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40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86" name="Line 575">
              <a:extLst>
                <a:ext uri="{FF2B5EF4-FFF2-40B4-BE49-F238E27FC236}">
                  <a16:creationId xmlns:a16="http://schemas.microsoft.com/office/drawing/2014/main" id="{8157FA77-ADA3-166E-F449-F77D6462C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03" y="2053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7" name="Rectangle 576">
              <a:extLst>
                <a:ext uri="{FF2B5EF4-FFF2-40B4-BE49-F238E27FC236}">
                  <a16:creationId xmlns:a16="http://schemas.microsoft.com/office/drawing/2014/main" id="{EB438BDE-95E7-8713-73C2-1A6B0BBFA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1995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60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88" name="Line 577">
              <a:extLst>
                <a:ext uri="{FF2B5EF4-FFF2-40B4-BE49-F238E27FC236}">
                  <a16:creationId xmlns:a16="http://schemas.microsoft.com/office/drawing/2014/main" id="{CFA55135-88B7-164D-8D07-91D7390A2A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03" y="1762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9" name="Rectangle 578">
              <a:extLst>
                <a:ext uri="{FF2B5EF4-FFF2-40B4-BE49-F238E27FC236}">
                  <a16:creationId xmlns:a16="http://schemas.microsoft.com/office/drawing/2014/main" id="{664CA284-E3DD-EEB5-A32F-F2EDBEC12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1704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80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90" name="Line 579">
              <a:extLst>
                <a:ext uri="{FF2B5EF4-FFF2-40B4-BE49-F238E27FC236}">
                  <a16:creationId xmlns:a16="http://schemas.microsoft.com/office/drawing/2014/main" id="{D192DE05-FEF4-E1E6-6D13-F1D8B723BB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03" y="1471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1" name="Rectangle 580">
              <a:extLst>
                <a:ext uri="{FF2B5EF4-FFF2-40B4-BE49-F238E27FC236}">
                  <a16:creationId xmlns:a16="http://schemas.microsoft.com/office/drawing/2014/main" id="{553EEAC3-A159-4947-275A-1997767F8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1414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100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grpSp>
          <p:nvGrpSpPr>
            <p:cNvPr id="11392" name="Group 671">
              <a:extLst>
                <a:ext uri="{FF2B5EF4-FFF2-40B4-BE49-F238E27FC236}">
                  <a16:creationId xmlns:a16="http://schemas.microsoft.com/office/drawing/2014/main" id="{66C43537-5055-29FA-6969-8E9B57CD3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8" y="1471"/>
              <a:ext cx="1455" cy="1456"/>
              <a:chOff x="2251" y="1373"/>
              <a:chExt cx="1455" cy="1456"/>
            </a:xfrm>
          </p:grpSpPr>
          <p:sp>
            <p:nvSpPr>
              <p:cNvPr id="11454" name="Line 558">
                <a:extLst>
                  <a:ext uri="{FF2B5EF4-FFF2-40B4-BE49-F238E27FC236}">
                    <a16:creationId xmlns:a16="http://schemas.microsoft.com/office/drawing/2014/main" id="{BA37E682-01D4-C119-CD40-9E2577AEF3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2828"/>
                <a:ext cx="1454" cy="1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5" name="Line 568">
                <a:extLst>
                  <a:ext uri="{FF2B5EF4-FFF2-40B4-BE49-F238E27FC236}">
                    <a16:creationId xmlns:a16="http://schemas.microsoft.com/office/drawing/2014/main" id="{D19901EC-5D7A-EA89-073D-3DAE40A74C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1" y="1373"/>
                <a:ext cx="1" cy="1455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6" name="Line 582">
                <a:extLst>
                  <a:ext uri="{FF2B5EF4-FFF2-40B4-BE49-F238E27FC236}">
                    <a16:creationId xmlns:a16="http://schemas.microsoft.com/office/drawing/2014/main" id="{D63D9E16-6D1A-604D-4E86-D31ABA991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5" y="1373"/>
                <a:ext cx="1" cy="1455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7" name="Line 589">
                <a:extLst>
                  <a:ext uri="{FF2B5EF4-FFF2-40B4-BE49-F238E27FC236}">
                    <a16:creationId xmlns:a16="http://schemas.microsoft.com/office/drawing/2014/main" id="{479AF08F-4311-104F-88D3-D949FDC71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1373"/>
                <a:ext cx="1454" cy="1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630" name="Freeform 366">
              <a:extLst>
                <a:ext uri="{FF2B5EF4-FFF2-40B4-BE49-F238E27FC236}">
                  <a16:creationId xmlns:a16="http://schemas.microsoft.com/office/drawing/2014/main" id="{32FF3398-B02C-8BD6-02F8-ADADF06D3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142"/>
              <a:ext cx="1341" cy="352"/>
            </a:xfrm>
            <a:custGeom>
              <a:avLst/>
              <a:gdLst>
                <a:gd name="T0" fmla="*/ 12 w 862"/>
                <a:gd name="T1" fmla="*/ 141 h 143"/>
                <a:gd name="T2" fmla="*/ 36 w 862"/>
                <a:gd name="T3" fmla="*/ 137 h 143"/>
                <a:gd name="T4" fmla="*/ 60 w 862"/>
                <a:gd name="T5" fmla="*/ 133 h 143"/>
                <a:gd name="T6" fmla="*/ 85 w 862"/>
                <a:gd name="T7" fmla="*/ 129 h 143"/>
                <a:gd name="T8" fmla="*/ 109 w 862"/>
                <a:gd name="T9" fmla="*/ 125 h 143"/>
                <a:gd name="T10" fmla="*/ 133 w 862"/>
                <a:gd name="T11" fmla="*/ 121 h 143"/>
                <a:gd name="T12" fmla="*/ 158 w 862"/>
                <a:gd name="T13" fmla="*/ 117 h 143"/>
                <a:gd name="T14" fmla="*/ 182 w 862"/>
                <a:gd name="T15" fmla="*/ 113 h 143"/>
                <a:gd name="T16" fmla="*/ 206 w 862"/>
                <a:gd name="T17" fmla="*/ 109 h 143"/>
                <a:gd name="T18" fmla="*/ 230 w 862"/>
                <a:gd name="T19" fmla="*/ 105 h 143"/>
                <a:gd name="T20" fmla="*/ 255 w 862"/>
                <a:gd name="T21" fmla="*/ 101 h 143"/>
                <a:gd name="T22" fmla="*/ 279 w 862"/>
                <a:gd name="T23" fmla="*/ 97 h 143"/>
                <a:gd name="T24" fmla="*/ 303 w 862"/>
                <a:gd name="T25" fmla="*/ 93 h 143"/>
                <a:gd name="T26" fmla="*/ 328 w 862"/>
                <a:gd name="T27" fmla="*/ 89 h 143"/>
                <a:gd name="T28" fmla="*/ 352 w 862"/>
                <a:gd name="T29" fmla="*/ 85 h 143"/>
                <a:gd name="T30" fmla="*/ 376 w 862"/>
                <a:gd name="T31" fmla="*/ 81 h 143"/>
                <a:gd name="T32" fmla="*/ 401 w 862"/>
                <a:gd name="T33" fmla="*/ 77 h 143"/>
                <a:gd name="T34" fmla="*/ 425 w 862"/>
                <a:gd name="T35" fmla="*/ 73 h 143"/>
                <a:gd name="T36" fmla="*/ 449 w 862"/>
                <a:gd name="T37" fmla="*/ 69 h 143"/>
                <a:gd name="T38" fmla="*/ 474 w 862"/>
                <a:gd name="T39" fmla="*/ 65 h 143"/>
                <a:gd name="T40" fmla="*/ 498 w 862"/>
                <a:gd name="T41" fmla="*/ 61 h 143"/>
                <a:gd name="T42" fmla="*/ 522 w 862"/>
                <a:gd name="T43" fmla="*/ 57 h 143"/>
                <a:gd name="T44" fmla="*/ 546 w 862"/>
                <a:gd name="T45" fmla="*/ 53 h 143"/>
                <a:gd name="T46" fmla="*/ 571 w 862"/>
                <a:gd name="T47" fmla="*/ 48 h 143"/>
                <a:gd name="T48" fmla="*/ 595 w 862"/>
                <a:gd name="T49" fmla="*/ 44 h 143"/>
                <a:gd name="T50" fmla="*/ 619 w 862"/>
                <a:gd name="T51" fmla="*/ 40 h 143"/>
                <a:gd name="T52" fmla="*/ 644 w 862"/>
                <a:gd name="T53" fmla="*/ 36 h 143"/>
                <a:gd name="T54" fmla="*/ 668 w 862"/>
                <a:gd name="T55" fmla="*/ 32 h 143"/>
                <a:gd name="T56" fmla="*/ 692 w 862"/>
                <a:gd name="T57" fmla="*/ 28 h 143"/>
                <a:gd name="T58" fmla="*/ 717 w 862"/>
                <a:gd name="T59" fmla="*/ 24 h 143"/>
                <a:gd name="T60" fmla="*/ 741 w 862"/>
                <a:gd name="T61" fmla="*/ 20 h 143"/>
                <a:gd name="T62" fmla="*/ 765 w 862"/>
                <a:gd name="T63" fmla="*/ 16 h 143"/>
                <a:gd name="T64" fmla="*/ 790 w 862"/>
                <a:gd name="T65" fmla="*/ 12 h 143"/>
                <a:gd name="T66" fmla="*/ 814 w 862"/>
                <a:gd name="T67" fmla="*/ 8 h 143"/>
                <a:gd name="T68" fmla="*/ 838 w 862"/>
                <a:gd name="T69" fmla="*/ 4 h 143"/>
                <a:gd name="T70" fmla="*/ 862 w 862"/>
                <a:gd name="T7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2" h="143">
                  <a:moveTo>
                    <a:pt x="0" y="143"/>
                  </a:moveTo>
                  <a:lnTo>
                    <a:pt x="12" y="141"/>
                  </a:lnTo>
                  <a:lnTo>
                    <a:pt x="24" y="139"/>
                  </a:lnTo>
                  <a:lnTo>
                    <a:pt x="36" y="137"/>
                  </a:lnTo>
                  <a:lnTo>
                    <a:pt x="48" y="135"/>
                  </a:lnTo>
                  <a:lnTo>
                    <a:pt x="60" y="133"/>
                  </a:lnTo>
                  <a:lnTo>
                    <a:pt x="72" y="131"/>
                  </a:lnTo>
                  <a:lnTo>
                    <a:pt x="85" y="129"/>
                  </a:lnTo>
                  <a:lnTo>
                    <a:pt x="97" y="127"/>
                  </a:lnTo>
                  <a:lnTo>
                    <a:pt x="109" y="125"/>
                  </a:lnTo>
                  <a:lnTo>
                    <a:pt x="121" y="123"/>
                  </a:lnTo>
                  <a:lnTo>
                    <a:pt x="133" y="121"/>
                  </a:lnTo>
                  <a:lnTo>
                    <a:pt x="145" y="119"/>
                  </a:lnTo>
                  <a:lnTo>
                    <a:pt x="158" y="117"/>
                  </a:lnTo>
                  <a:lnTo>
                    <a:pt x="170" y="115"/>
                  </a:lnTo>
                  <a:lnTo>
                    <a:pt x="182" y="113"/>
                  </a:lnTo>
                  <a:lnTo>
                    <a:pt x="194" y="111"/>
                  </a:lnTo>
                  <a:lnTo>
                    <a:pt x="206" y="109"/>
                  </a:lnTo>
                  <a:lnTo>
                    <a:pt x="218" y="107"/>
                  </a:lnTo>
                  <a:lnTo>
                    <a:pt x="230" y="105"/>
                  </a:lnTo>
                  <a:lnTo>
                    <a:pt x="243" y="103"/>
                  </a:lnTo>
                  <a:lnTo>
                    <a:pt x="255" y="101"/>
                  </a:lnTo>
                  <a:lnTo>
                    <a:pt x="267" y="99"/>
                  </a:lnTo>
                  <a:lnTo>
                    <a:pt x="279" y="97"/>
                  </a:lnTo>
                  <a:lnTo>
                    <a:pt x="291" y="95"/>
                  </a:lnTo>
                  <a:lnTo>
                    <a:pt x="303" y="93"/>
                  </a:lnTo>
                  <a:lnTo>
                    <a:pt x="316" y="91"/>
                  </a:lnTo>
                  <a:lnTo>
                    <a:pt x="328" y="89"/>
                  </a:lnTo>
                  <a:lnTo>
                    <a:pt x="340" y="87"/>
                  </a:lnTo>
                  <a:lnTo>
                    <a:pt x="352" y="85"/>
                  </a:lnTo>
                  <a:lnTo>
                    <a:pt x="364" y="83"/>
                  </a:lnTo>
                  <a:lnTo>
                    <a:pt x="376" y="81"/>
                  </a:lnTo>
                  <a:lnTo>
                    <a:pt x="388" y="79"/>
                  </a:lnTo>
                  <a:lnTo>
                    <a:pt x="401" y="77"/>
                  </a:lnTo>
                  <a:lnTo>
                    <a:pt x="413" y="75"/>
                  </a:lnTo>
                  <a:lnTo>
                    <a:pt x="425" y="73"/>
                  </a:lnTo>
                  <a:lnTo>
                    <a:pt x="437" y="71"/>
                  </a:lnTo>
                  <a:lnTo>
                    <a:pt x="449" y="69"/>
                  </a:lnTo>
                  <a:lnTo>
                    <a:pt x="461" y="67"/>
                  </a:lnTo>
                  <a:lnTo>
                    <a:pt x="474" y="65"/>
                  </a:lnTo>
                  <a:lnTo>
                    <a:pt x="486" y="63"/>
                  </a:lnTo>
                  <a:lnTo>
                    <a:pt x="498" y="61"/>
                  </a:lnTo>
                  <a:lnTo>
                    <a:pt x="510" y="59"/>
                  </a:lnTo>
                  <a:lnTo>
                    <a:pt x="522" y="57"/>
                  </a:lnTo>
                  <a:lnTo>
                    <a:pt x="534" y="55"/>
                  </a:lnTo>
                  <a:lnTo>
                    <a:pt x="546" y="53"/>
                  </a:lnTo>
                  <a:lnTo>
                    <a:pt x="559" y="50"/>
                  </a:lnTo>
                  <a:lnTo>
                    <a:pt x="571" y="48"/>
                  </a:lnTo>
                  <a:lnTo>
                    <a:pt x="583" y="46"/>
                  </a:lnTo>
                  <a:lnTo>
                    <a:pt x="595" y="44"/>
                  </a:lnTo>
                  <a:lnTo>
                    <a:pt x="607" y="42"/>
                  </a:lnTo>
                  <a:lnTo>
                    <a:pt x="619" y="40"/>
                  </a:lnTo>
                  <a:lnTo>
                    <a:pt x="632" y="38"/>
                  </a:lnTo>
                  <a:lnTo>
                    <a:pt x="644" y="36"/>
                  </a:lnTo>
                  <a:lnTo>
                    <a:pt x="656" y="34"/>
                  </a:lnTo>
                  <a:lnTo>
                    <a:pt x="668" y="32"/>
                  </a:lnTo>
                  <a:lnTo>
                    <a:pt x="680" y="30"/>
                  </a:lnTo>
                  <a:lnTo>
                    <a:pt x="692" y="28"/>
                  </a:lnTo>
                  <a:lnTo>
                    <a:pt x="704" y="26"/>
                  </a:lnTo>
                  <a:lnTo>
                    <a:pt x="717" y="24"/>
                  </a:lnTo>
                  <a:lnTo>
                    <a:pt x="729" y="22"/>
                  </a:lnTo>
                  <a:lnTo>
                    <a:pt x="741" y="20"/>
                  </a:lnTo>
                  <a:lnTo>
                    <a:pt x="753" y="18"/>
                  </a:lnTo>
                  <a:lnTo>
                    <a:pt x="765" y="16"/>
                  </a:lnTo>
                  <a:lnTo>
                    <a:pt x="777" y="14"/>
                  </a:lnTo>
                  <a:lnTo>
                    <a:pt x="790" y="12"/>
                  </a:lnTo>
                  <a:lnTo>
                    <a:pt x="802" y="10"/>
                  </a:lnTo>
                  <a:lnTo>
                    <a:pt x="814" y="8"/>
                  </a:lnTo>
                  <a:lnTo>
                    <a:pt x="826" y="6"/>
                  </a:lnTo>
                  <a:lnTo>
                    <a:pt x="838" y="4"/>
                  </a:lnTo>
                  <a:lnTo>
                    <a:pt x="850" y="2"/>
                  </a:lnTo>
                  <a:lnTo>
                    <a:pt x="862" y="0"/>
                  </a:lnTo>
                </a:path>
              </a:pathLst>
            </a:custGeom>
            <a:noFill/>
            <a:ln w="25400">
              <a:solidFill>
                <a:srgbClr val="FFCC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7" name="Oval 373">
              <a:extLst>
                <a:ext uri="{FF2B5EF4-FFF2-40B4-BE49-F238E27FC236}">
                  <a16:creationId xmlns:a16="http://schemas.microsoft.com/office/drawing/2014/main" id="{C3FCC931-5FFE-FB7D-3C69-5D65FCF34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272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8" name="Oval 374">
              <a:extLst>
                <a:ext uri="{FF2B5EF4-FFF2-40B4-BE49-F238E27FC236}">
                  <a16:creationId xmlns:a16="http://schemas.microsoft.com/office/drawing/2014/main" id="{94E95EC7-A66A-603D-0A5B-4CCB295A6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277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39" name="Oval 375">
              <a:extLst>
                <a:ext uri="{FF2B5EF4-FFF2-40B4-BE49-F238E27FC236}">
                  <a16:creationId xmlns:a16="http://schemas.microsoft.com/office/drawing/2014/main" id="{2120FF76-42DE-4458-0CBF-C128447F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89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0" name="Oval 376">
              <a:extLst>
                <a:ext uri="{FF2B5EF4-FFF2-40B4-BE49-F238E27FC236}">
                  <a16:creationId xmlns:a16="http://schemas.microsoft.com/office/drawing/2014/main" id="{D672C6B7-DAA5-DEF3-6A22-C252CB291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16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1" name="Oval 377">
              <a:extLst>
                <a:ext uri="{FF2B5EF4-FFF2-40B4-BE49-F238E27FC236}">
                  <a16:creationId xmlns:a16="http://schemas.microsoft.com/office/drawing/2014/main" id="{6FBD167A-524A-6B7D-F22D-B7FA1FD87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289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2" name="Oval 378">
              <a:extLst>
                <a:ext uri="{FF2B5EF4-FFF2-40B4-BE49-F238E27FC236}">
                  <a16:creationId xmlns:a16="http://schemas.microsoft.com/office/drawing/2014/main" id="{F4A1933F-E123-42DB-CAF5-E41D5AC14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3" name="Oval 379">
              <a:extLst>
                <a:ext uri="{FF2B5EF4-FFF2-40B4-BE49-F238E27FC236}">
                  <a16:creationId xmlns:a16="http://schemas.microsoft.com/office/drawing/2014/main" id="{1CAE91C4-9705-A836-F68B-7764F2621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0" y="200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4" name="Oval 380">
              <a:extLst>
                <a:ext uri="{FF2B5EF4-FFF2-40B4-BE49-F238E27FC236}">
                  <a16:creationId xmlns:a16="http://schemas.microsoft.com/office/drawing/2014/main" id="{34B1829E-4D06-D5BC-0EAA-E058CD7DF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240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5" name="Oval 381">
              <a:extLst>
                <a:ext uri="{FF2B5EF4-FFF2-40B4-BE49-F238E27FC236}">
                  <a16:creationId xmlns:a16="http://schemas.microsoft.com/office/drawing/2014/main" id="{F7126212-8096-2755-5DB9-3CE91FF1F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265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6" name="Oval 382">
              <a:extLst>
                <a:ext uri="{FF2B5EF4-FFF2-40B4-BE49-F238E27FC236}">
                  <a16:creationId xmlns:a16="http://schemas.microsoft.com/office/drawing/2014/main" id="{FE00434B-7E18-D416-0C24-21FF2CCA4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74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7" name="Oval 383">
              <a:extLst>
                <a:ext uri="{FF2B5EF4-FFF2-40B4-BE49-F238E27FC236}">
                  <a16:creationId xmlns:a16="http://schemas.microsoft.com/office/drawing/2014/main" id="{050698DC-F0C3-99AB-EDF0-D8303DA69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8" y="235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8" name="Oval 384">
              <a:extLst>
                <a:ext uri="{FF2B5EF4-FFF2-40B4-BE49-F238E27FC236}">
                  <a16:creationId xmlns:a16="http://schemas.microsoft.com/office/drawing/2014/main" id="{1F13186A-025D-F740-F362-E8E928D38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264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49" name="Oval 385">
              <a:extLst>
                <a:ext uri="{FF2B5EF4-FFF2-40B4-BE49-F238E27FC236}">
                  <a16:creationId xmlns:a16="http://schemas.microsoft.com/office/drawing/2014/main" id="{DE0722FE-4818-D04B-AB26-7B61201E5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0" y="274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0" name="Oval 386">
              <a:extLst>
                <a:ext uri="{FF2B5EF4-FFF2-40B4-BE49-F238E27FC236}">
                  <a16:creationId xmlns:a16="http://schemas.microsoft.com/office/drawing/2014/main" id="{3A96EF3F-B34A-1375-018B-8271F74CB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218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1" name="Oval 387">
              <a:extLst>
                <a:ext uri="{FF2B5EF4-FFF2-40B4-BE49-F238E27FC236}">
                  <a16:creationId xmlns:a16="http://schemas.microsoft.com/office/drawing/2014/main" id="{537E610A-E5FB-04CE-18A6-2E53DB7ED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277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2" name="Oval 388">
              <a:extLst>
                <a:ext uri="{FF2B5EF4-FFF2-40B4-BE49-F238E27FC236}">
                  <a16:creationId xmlns:a16="http://schemas.microsoft.com/office/drawing/2014/main" id="{59F237BB-E57C-BE41-02E2-39A899CC7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232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3" name="Oval 389">
              <a:extLst>
                <a:ext uri="{FF2B5EF4-FFF2-40B4-BE49-F238E27FC236}">
                  <a16:creationId xmlns:a16="http://schemas.microsoft.com/office/drawing/2014/main" id="{E1A98B80-6502-D967-5BFD-23E2F8A14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7" y="285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4" name="Oval 390">
              <a:extLst>
                <a:ext uri="{FF2B5EF4-FFF2-40B4-BE49-F238E27FC236}">
                  <a16:creationId xmlns:a16="http://schemas.microsoft.com/office/drawing/2014/main" id="{52944273-860D-7A13-B32C-AC1A82B66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267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5" name="Oval 391">
              <a:extLst>
                <a:ext uri="{FF2B5EF4-FFF2-40B4-BE49-F238E27FC236}">
                  <a16:creationId xmlns:a16="http://schemas.microsoft.com/office/drawing/2014/main" id="{9D64B1DD-7D32-58B2-F46C-EA2F859A4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272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6" name="Oval 392">
              <a:extLst>
                <a:ext uri="{FF2B5EF4-FFF2-40B4-BE49-F238E27FC236}">
                  <a16:creationId xmlns:a16="http://schemas.microsoft.com/office/drawing/2014/main" id="{3F5D74F1-FE70-F477-964A-7BD7E52AD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04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7" name="Oval 393">
              <a:extLst>
                <a:ext uri="{FF2B5EF4-FFF2-40B4-BE49-F238E27FC236}">
                  <a16:creationId xmlns:a16="http://schemas.microsoft.com/office/drawing/2014/main" id="{4C2EEA0F-DF99-61A3-B2D3-128714F95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88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8" name="Oval 394">
              <a:extLst>
                <a:ext uri="{FF2B5EF4-FFF2-40B4-BE49-F238E27FC236}">
                  <a16:creationId xmlns:a16="http://schemas.microsoft.com/office/drawing/2014/main" id="{3510C3E0-1F2F-53D9-1848-12ABC807F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24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59" name="Oval 395">
              <a:extLst>
                <a:ext uri="{FF2B5EF4-FFF2-40B4-BE49-F238E27FC236}">
                  <a16:creationId xmlns:a16="http://schemas.microsoft.com/office/drawing/2014/main" id="{999EE311-A92D-5044-21D4-B678579C5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226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0" name="Oval 396">
              <a:extLst>
                <a:ext uri="{FF2B5EF4-FFF2-40B4-BE49-F238E27FC236}">
                  <a16:creationId xmlns:a16="http://schemas.microsoft.com/office/drawing/2014/main" id="{B65117F3-D311-2D76-5C8A-4B1848C54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65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1" name="Oval 397">
              <a:extLst>
                <a:ext uri="{FF2B5EF4-FFF2-40B4-BE49-F238E27FC236}">
                  <a16:creationId xmlns:a16="http://schemas.microsoft.com/office/drawing/2014/main" id="{74B50ED9-304A-1C7A-199C-CE3DC34F3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2" name="Oval 398">
              <a:extLst>
                <a:ext uri="{FF2B5EF4-FFF2-40B4-BE49-F238E27FC236}">
                  <a16:creationId xmlns:a16="http://schemas.microsoft.com/office/drawing/2014/main" id="{3FA8BB6F-E2B9-F1F0-A535-CB9F35D6E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275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3" name="Oval 399">
              <a:extLst>
                <a:ext uri="{FF2B5EF4-FFF2-40B4-BE49-F238E27FC236}">
                  <a16:creationId xmlns:a16="http://schemas.microsoft.com/office/drawing/2014/main" id="{F27D38EF-A56B-5A8B-4F94-9CFEBFC68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256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4" name="Oval 400">
              <a:extLst>
                <a:ext uri="{FF2B5EF4-FFF2-40B4-BE49-F238E27FC236}">
                  <a16:creationId xmlns:a16="http://schemas.microsoft.com/office/drawing/2014/main" id="{C5DA1D45-785A-6A52-DB46-DEE266D80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" y="221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5" name="Oval 401">
              <a:extLst>
                <a:ext uri="{FF2B5EF4-FFF2-40B4-BE49-F238E27FC236}">
                  <a16:creationId xmlns:a16="http://schemas.microsoft.com/office/drawing/2014/main" id="{AA36F9D1-D72A-3B68-6C80-0046998F7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2" y="200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6" name="Oval 402">
              <a:extLst>
                <a:ext uri="{FF2B5EF4-FFF2-40B4-BE49-F238E27FC236}">
                  <a16:creationId xmlns:a16="http://schemas.microsoft.com/office/drawing/2014/main" id="{7A166134-3C0D-3671-8C91-532482A77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60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7" name="Oval 403">
              <a:extLst>
                <a:ext uri="{FF2B5EF4-FFF2-40B4-BE49-F238E27FC236}">
                  <a16:creationId xmlns:a16="http://schemas.microsoft.com/office/drawing/2014/main" id="{F1E706C1-F210-8FA8-4C3B-65474E812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220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8" name="Oval 404">
              <a:extLst>
                <a:ext uri="{FF2B5EF4-FFF2-40B4-BE49-F238E27FC236}">
                  <a16:creationId xmlns:a16="http://schemas.microsoft.com/office/drawing/2014/main" id="{7DEB8577-6C5F-C326-3826-FC7176655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217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69" name="Oval 405">
              <a:extLst>
                <a:ext uri="{FF2B5EF4-FFF2-40B4-BE49-F238E27FC236}">
                  <a16:creationId xmlns:a16="http://schemas.microsoft.com/office/drawing/2014/main" id="{46E46FC1-DE62-E4CD-6DD7-6AE8C863C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0" name="Oval 406">
              <a:extLst>
                <a:ext uri="{FF2B5EF4-FFF2-40B4-BE49-F238E27FC236}">
                  <a16:creationId xmlns:a16="http://schemas.microsoft.com/office/drawing/2014/main" id="{3458733F-DD37-E04D-7928-7E5223BC5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1" name="Oval 407">
              <a:extLst>
                <a:ext uri="{FF2B5EF4-FFF2-40B4-BE49-F238E27FC236}">
                  <a16:creationId xmlns:a16="http://schemas.microsoft.com/office/drawing/2014/main" id="{C7B37057-949B-70D0-C2B2-576D14BCC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2" name="Oval 408">
              <a:extLst>
                <a:ext uri="{FF2B5EF4-FFF2-40B4-BE49-F238E27FC236}">
                  <a16:creationId xmlns:a16="http://schemas.microsoft.com/office/drawing/2014/main" id="{77B4880C-9B4C-F4E4-714E-1DC130451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12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3" name="Oval 409">
              <a:extLst>
                <a:ext uri="{FF2B5EF4-FFF2-40B4-BE49-F238E27FC236}">
                  <a16:creationId xmlns:a16="http://schemas.microsoft.com/office/drawing/2014/main" id="{A2854906-785F-D18D-A368-7238B1631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04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" name="Oval 410">
              <a:extLst>
                <a:ext uri="{FF2B5EF4-FFF2-40B4-BE49-F238E27FC236}">
                  <a16:creationId xmlns:a16="http://schemas.microsoft.com/office/drawing/2014/main" id="{135F412D-CF35-AA52-FC9C-30E0A5C06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20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5" name="Oval 411">
              <a:extLst>
                <a:ext uri="{FF2B5EF4-FFF2-40B4-BE49-F238E27FC236}">
                  <a16:creationId xmlns:a16="http://schemas.microsoft.com/office/drawing/2014/main" id="{D1E27C14-B651-CF4A-62CA-F63A6AF50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" y="249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" name="Oval 412">
              <a:extLst>
                <a:ext uri="{FF2B5EF4-FFF2-40B4-BE49-F238E27FC236}">
                  <a16:creationId xmlns:a16="http://schemas.microsoft.com/office/drawing/2014/main" id="{F8E9AEAC-3A7C-A99D-AE7C-625912A04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219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" name="Oval 413">
              <a:extLst>
                <a:ext uri="{FF2B5EF4-FFF2-40B4-BE49-F238E27FC236}">
                  <a16:creationId xmlns:a16="http://schemas.microsoft.com/office/drawing/2014/main" id="{D9A6CBD3-C83A-10B2-32B2-74D8ECE83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244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" name="Oval 414">
              <a:extLst>
                <a:ext uri="{FF2B5EF4-FFF2-40B4-BE49-F238E27FC236}">
                  <a16:creationId xmlns:a16="http://schemas.microsoft.com/office/drawing/2014/main" id="{147E56ED-54DB-08AE-BA7C-85A2B13F8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71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" name="Oval 415">
              <a:extLst>
                <a:ext uri="{FF2B5EF4-FFF2-40B4-BE49-F238E27FC236}">
                  <a16:creationId xmlns:a16="http://schemas.microsoft.com/office/drawing/2014/main" id="{EADAD6BD-0FB4-C098-A1EB-4D2FB669C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237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" name="Oval 416">
              <a:extLst>
                <a:ext uri="{FF2B5EF4-FFF2-40B4-BE49-F238E27FC236}">
                  <a16:creationId xmlns:a16="http://schemas.microsoft.com/office/drawing/2014/main" id="{35D0107C-B358-3AAB-A13A-BCF8CE1BC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290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" name="Oval 417">
              <a:extLst>
                <a:ext uri="{FF2B5EF4-FFF2-40B4-BE49-F238E27FC236}">
                  <a16:creationId xmlns:a16="http://schemas.microsoft.com/office/drawing/2014/main" id="{340786A8-69C2-5C7A-FB7D-731F830F7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287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2" name="Oval 418">
              <a:extLst>
                <a:ext uri="{FF2B5EF4-FFF2-40B4-BE49-F238E27FC236}">
                  <a16:creationId xmlns:a16="http://schemas.microsoft.com/office/drawing/2014/main" id="{5F782B9B-3425-1DE9-1964-2001B0586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86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3" name="Oval 419">
              <a:extLst>
                <a:ext uri="{FF2B5EF4-FFF2-40B4-BE49-F238E27FC236}">
                  <a16:creationId xmlns:a16="http://schemas.microsoft.com/office/drawing/2014/main" id="{75DA22F2-5B64-253A-8994-0CA20BA23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252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4" name="Oval 420">
              <a:extLst>
                <a:ext uri="{FF2B5EF4-FFF2-40B4-BE49-F238E27FC236}">
                  <a16:creationId xmlns:a16="http://schemas.microsoft.com/office/drawing/2014/main" id="{C85C9431-6FE8-A40A-4C6B-B1E8E8294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290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5" name="Oval 421">
              <a:extLst>
                <a:ext uri="{FF2B5EF4-FFF2-40B4-BE49-F238E27FC236}">
                  <a16:creationId xmlns:a16="http://schemas.microsoft.com/office/drawing/2014/main" id="{58082D36-D3AC-4CDD-A0E3-C9CC22F5D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90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6" name="Oval 422">
              <a:extLst>
                <a:ext uri="{FF2B5EF4-FFF2-40B4-BE49-F238E27FC236}">
                  <a16:creationId xmlns:a16="http://schemas.microsoft.com/office/drawing/2014/main" id="{40D7CD68-06B0-8DB0-4A97-CFDE4764D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49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7" name="Oval 423">
              <a:extLst>
                <a:ext uri="{FF2B5EF4-FFF2-40B4-BE49-F238E27FC236}">
                  <a16:creationId xmlns:a16="http://schemas.microsoft.com/office/drawing/2014/main" id="{B7D3BEAB-B817-457A-B785-1313B4321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181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8" name="Oval 424">
              <a:extLst>
                <a:ext uri="{FF2B5EF4-FFF2-40B4-BE49-F238E27FC236}">
                  <a16:creationId xmlns:a16="http://schemas.microsoft.com/office/drawing/2014/main" id="{CBBC6717-4B31-89C9-1834-F5CEABCD4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260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9" name="Oval 425">
              <a:extLst>
                <a:ext uri="{FF2B5EF4-FFF2-40B4-BE49-F238E27FC236}">
                  <a16:creationId xmlns:a16="http://schemas.microsoft.com/office/drawing/2014/main" id="{4AE104CC-D577-B220-2159-C826287D3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231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0" name="Oval 426">
              <a:extLst>
                <a:ext uri="{FF2B5EF4-FFF2-40B4-BE49-F238E27FC236}">
                  <a16:creationId xmlns:a16="http://schemas.microsoft.com/office/drawing/2014/main" id="{1FC96A3E-F0C2-96AE-7942-4B4F21DAB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276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1" name="Oval 427">
              <a:extLst>
                <a:ext uri="{FF2B5EF4-FFF2-40B4-BE49-F238E27FC236}">
                  <a16:creationId xmlns:a16="http://schemas.microsoft.com/office/drawing/2014/main" id="{FC6C7282-2E10-A524-DE22-98173AF6A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268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2" name="Oval 428">
              <a:extLst>
                <a:ext uri="{FF2B5EF4-FFF2-40B4-BE49-F238E27FC236}">
                  <a16:creationId xmlns:a16="http://schemas.microsoft.com/office/drawing/2014/main" id="{E011EB2E-6CE4-74C0-93E6-08FBB03C8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64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3" name="Oval 429">
              <a:extLst>
                <a:ext uri="{FF2B5EF4-FFF2-40B4-BE49-F238E27FC236}">
                  <a16:creationId xmlns:a16="http://schemas.microsoft.com/office/drawing/2014/main" id="{319B5E8D-A46A-9EF1-AB30-2AE5FF693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0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4" name="Oval 430">
              <a:extLst>
                <a:ext uri="{FF2B5EF4-FFF2-40B4-BE49-F238E27FC236}">
                  <a16:creationId xmlns:a16="http://schemas.microsoft.com/office/drawing/2014/main" id="{AB0C5F4F-6166-8094-5114-B8B15B844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5" name="Oval 431">
              <a:extLst>
                <a:ext uri="{FF2B5EF4-FFF2-40B4-BE49-F238E27FC236}">
                  <a16:creationId xmlns:a16="http://schemas.microsoft.com/office/drawing/2014/main" id="{8EA146E3-6E21-C4F7-F695-A134EBD5B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6" name="Oval 432">
              <a:extLst>
                <a:ext uri="{FF2B5EF4-FFF2-40B4-BE49-F238E27FC236}">
                  <a16:creationId xmlns:a16="http://schemas.microsoft.com/office/drawing/2014/main" id="{133E1280-F43F-E7DF-4BAC-88783472D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7" name="Oval 433">
              <a:extLst>
                <a:ext uri="{FF2B5EF4-FFF2-40B4-BE49-F238E27FC236}">
                  <a16:creationId xmlns:a16="http://schemas.microsoft.com/office/drawing/2014/main" id="{0F2C8F64-D1E4-441F-6DD3-0B3B21B78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8" name="Oval 434">
              <a:extLst>
                <a:ext uri="{FF2B5EF4-FFF2-40B4-BE49-F238E27FC236}">
                  <a16:creationId xmlns:a16="http://schemas.microsoft.com/office/drawing/2014/main" id="{A9B4F2D0-E8AF-8F3A-2147-BA6D65133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9" name="Oval 435">
              <a:extLst>
                <a:ext uri="{FF2B5EF4-FFF2-40B4-BE49-F238E27FC236}">
                  <a16:creationId xmlns:a16="http://schemas.microsoft.com/office/drawing/2014/main" id="{91C0415C-F732-BA93-FB05-283FE1A15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6" y="229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0" name="Oval 436">
              <a:extLst>
                <a:ext uri="{FF2B5EF4-FFF2-40B4-BE49-F238E27FC236}">
                  <a16:creationId xmlns:a16="http://schemas.microsoft.com/office/drawing/2014/main" id="{B9E608D7-4D53-6D68-8336-895BBA3C1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79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1" name="Oval 437">
              <a:extLst>
                <a:ext uri="{FF2B5EF4-FFF2-40B4-BE49-F238E27FC236}">
                  <a16:creationId xmlns:a16="http://schemas.microsoft.com/office/drawing/2014/main" id="{A78819D9-5487-56AA-AB73-771EC609E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0" y="287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2" name="Oval 438">
              <a:extLst>
                <a:ext uri="{FF2B5EF4-FFF2-40B4-BE49-F238E27FC236}">
                  <a16:creationId xmlns:a16="http://schemas.microsoft.com/office/drawing/2014/main" id="{DF8D0606-FA05-161C-2A28-98BF4BB0E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204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3" name="Oval 439">
              <a:extLst>
                <a:ext uri="{FF2B5EF4-FFF2-40B4-BE49-F238E27FC236}">
                  <a16:creationId xmlns:a16="http://schemas.microsoft.com/office/drawing/2014/main" id="{73F3C639-77C7-259B-6C4F-7CD13CF6C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245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4" name="Oval 440">
              <a:extLst>
                <a:ext uri="{FF2B5EF4-FFF2-40B4-BE49-F238E27FC236}">
                  <a16:creationId xmlns:a16="http://schemas.microsoft.com/office/drawing/2014/main" id="{9B73A038-7903-E2B4-6D97-96F9BF096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4" y="290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5" name="Oval 441">
              <a:extLst>
                <a:ext uri="{FF2B5EF4-FFF2-40B4-BE49-F238E27FC236}">
                  <a16:creationId xmlns:a16="http://schemas.microsoft.com/office/drawing/2014/main" id="{FAB44FD9-2F6C-74EE-6444-CD7BF77A5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38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6" name="Oval 442">
              <a:extLst>
                <a:ext uri="{FF2B5EF4-FFF2-40B4-BE49-F238E27FC236}">
                  <a16:creationId xmlns:a16="http://schemas.microsoft.com/office/drawing/2014/main" id="{4F8953B0-4D1D-F972-167A-42A9A6535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272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7" name="Oval 443">
              <a:extLst>
                <a:ext uri="{FF2B5EF4-FFF2-40B4-BE49-F238E27FC236}">
                  <a16:creationId xmlns:a16="http://schemas.microsoft.com/office/drawing/2014/main" id="{4170E311-233B-99BC-DC82-C2A7FBA8D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285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08" name="Oval 444">
              <a:extLst>
                <a:ext uri="{FF2B5EF4-FFF2-40B4-BE49-F238E27FC236}">
                  <a16:creationId xmlns:a16="http://schemas.microsoft.com/office/drawing/2014/main" id="{9EA3C0A9-D8E3-CEAB-CBC8-5972FD8DD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279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795" name="Group 531">
            <a:extLst>
              <a:ext uri="{FF2B5EF4-FFF2-40B4-BE49-F238E27FC236}">
                <a16:creationId xmlns:a16="http://schemas.microsoft.com/office/drawing/2014/main" id="{980AAD03-9C5F-1D04-5120-7A41314A7D8A}"/>
              </a:ext>
            </a:extLst>
          </p:cNvPr>
          <p:cNvGrpSpPr>
            <a:grpSpLocks/>
          </p:cNvGrpSpPr>
          <p:nvPr/>
        </p:nvGrpSpPr>
        <p:grpSpPr bwMode="auto">
          <a:xfrm>
            <a:off x="6164263" y="2244725"/>
            <a:ext cx="2805112" cy="2932113"/>
            <a:chOff x="3883" y="1414"/>
            <a:chExt cx="1767" cy="1847"/>
          </a:xfrm>
        </p:grpSpPr>
        <p:sp>
          <p:nvSpPr>
            <p:cNvPr id="11302" name="Line 344">
              <a:extLst>
                <a:ext uri="{FF2B5EF4-FFF2-40B4-BE49-F238E27FC236}">
                  <a16:creationId xmlns:a16="http://schemas.microsoft.com/office/drawing/2014/main" id="{FF8F4B9A-1D34-2A79-A8D5-447F56B085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4" y="1471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4" name="Line 336">
              <a:extLst>
                <a:ext uri="{FF2B5EF4-FFF2-40B4-BE49-F238E27FC236}">
                  <a16:creationId xmlns:a16="http://schemas.microsoft.com/office/drawing/2014/main" id="{C31B3120-1609-4D98-4E03-126268C9CF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4" y="2635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6" name="Line 338">
              <a:extLst>
                <a:ext uri="{FF2B5EF4-FFF2-40B4-BE49-F238E27FC236}">
                  <a16:creationId xmlns:a16="http://schemas.microsoft.com/office/drawing/2014/main" id="{2BFECA1A-2FDF-1E15-B7A5-A6D9EE060A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4" y="2344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8" name="Line 340">
              <a:extLst>
                <a:ext uri="{FF2B5EF4-FFF2-40B4-BE49-F238E27FC236}">
                  <a16:creationId xmlns:a16="http://schemas.microsoft.com/office/drawing/2014/main" id="{8970EC86-BED6-8820-35A7-60AF739BE7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4" y="2053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715" name="Group 451">
              <a:extLst>
                <a:ext uri="{FF2B5EF4-FFF2-40B4-BE49-F238E27FC236}">
                  <a16:creationId xmlns:a16="http://schemas.microsoft.com/office/drawing/2014/main" id="{304FD4E6-6BD8-3120-F360-F7FEB620DD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08" y="1470"/>
              <a:ext cx="1460" cy="1455"/>
              <a:chOff x="930" y="818"/>
              <a:chExt cx="1460" cy="1455"/>
            </a:xfrm>
          </p:grpSpPr>
          <p:sp>
            <p:nvSpPr>
              <p:cNvPr id="11716" name="Line 452">
                <a:extLst>
                  <a:ext uri="{FF2B5EF4-FFF2-40B4-BE49-F238E27FC236}">
                    <a16:creationId xmlns:a16="http://schemas.microsoft.com/office/drawing/2014/main" id="{271CD2A4-AED4-BE53-C904-D3E46FD8A0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0" y="2272"/>
                <a:ext cx="1459" cy="1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7" name="Line 453">
                <a:extLst>
                  <a:ext uri="{FF2B5EF4-FFF2-40B4-BE49-F238E27FC236}">
                    <a16:creationId xmlns:a16="http://schemas.microsoft.com/office/drawing/2014/main" id="{F1F23033-8DDC-4476-0742-5663390FAF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30" y="818"/>
                <a:ext cx="1" cy="1454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8" name="Line 454">
                <a:extLst>
                  <a:ext uri="{FF2B5EF4-FFF2-40B4-BE49-F238E27FC236}">
                    <a16:creationId xmlns:a16="http://schemas.microsoft.com/office/drawing/2014/main" id="{B8785ABA-D6FD-392F-3A96-806A7D287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89" y="818"/>
                <a:ext cx="1" cy="1454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9" name="Line 455">
                <a:extLst>
                  <a:ext uri="{FF2B5EF4-FFF2-40B4-BE49-F238E27FC236}">
                    <a16:creationId xmlns:a16="http://schemas.microsoft.com/office/drawing/2014/main" id="{08649832-B1E4-BA72-0E4D-26A5EF4F05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0" y="818"/>
                <a:ext cx="1459" cy="1"/>
              </a:xfrm>
              <a:prstGeom prst="line">
                <a:avLst/>
              </a:prstGeom>
              <a:noFill/>
              <a:ln w="254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3" name="Line 324">
              <a:extLst>
                <a:ext uri="{FF2B5EF4-FFF2-40B4-BE49-F238E27FC236}">
                  <a16:creationId xmlns:a16="http://schemas.microsoft.com/office/drawing/2014/main" id="{630F667D-425A-B4C6-EC51-44BE20DC8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929"/>
              <a:ext cx="1" cy="4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Line 320">
              <a:extLst>
                <a:ext uri="{FF2B5EF4-FFF2-40B4-BE49-F238E27FC236}">
                  <a16:creationId xmlns:a16="http://schemas.microsoft.com/office/drawing/2014/main" id="{121482C0-B9AE-7BA5-3E46-DEC1426980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9" y="2926"/>
              <a:ext cx="1" cy="4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2" name="Line 334">
              <a:extLst>
                <a:ext uri="{FF2B5EF4-FFF2-40B4-BE49-F238E27FC236}">
                  <a16:creationId xmlns:a16="http://schemas.microsoft.com/office/drawing/2014/main" id="{5F149D56-BC1E-EA21-B458-C418C04BA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4" y="2926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2" name="Freeform 448">
              <a:extLst>
                <a:ext uri="{FF2B5EF4-FFF2-40B4-BE49-F238E27FC236}">
                  <a16:creationId xmlns:a16="http://schemas.microsoft.com/office/drawing/2014/main" id="{88CE31B1-7B37-614A-C36E-F8F939807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300"/>
              <a:ext cx="1219" cy="79"/>
            </a:xfrm>
            <a:custGeom>
              <a:avLst/>
              <a:gdLst>
                <a:gd name="T0" fmla="*/ 11 w 782"/>
                <a:gd name="T1" fmla="*/ 32 h 32"/>
                <a:gd name="T2" fmla="*/ 33 w 782"/>
                <a:gd name="T3" fmla="*/ 31 h 32"/>
                <a:gd name="T4" fmla="*/ 55 w 782"/>
                <a:gd name="T5" fmla="*/ 30 h 32"/>
                <a:gd name="T6" fmla="*/ 77 w 782"/>
                <a:gd name="T7" fmla="*/ 29 h 32"/>
                <a:gd name="T8" fmla="*/ 99 w 782"/>
                <a:gd name="T9" fmla="*/ 28 h 32"/>
                <a:gd name="T10" fmla="*/ 121 w 782"/>
                <a:gd name="T11" fmla="*/ 27 h 32"/>
                <a:gd name="T12" fmla="*/ 143 w 782"/>
                <a:gd name="T13" fmla="*/ 26 h 32"/>
                <a:gd name="T14" fmla="*/ 165 w 782"/>
                <a:gd name="T15" fmla="*/ 25 h 32"/>
                <a:gd name="T16" fmla="*/ 187 w 782"/>
                <a:gd name="T17" fmla="*/ 25 h 32"/>
                <a:gd name="T18" fmla="*/ 209 w 782"/>
                <a:gd name="T19" fmla="*/ 24 h 32"/>
                <a:gd name="T20" fmla="*/ 231 w 782"/>
                <a:gd name="T21" fmla="*/ 23 h 32"/>
                <a:gd name="T22" fmla="*/ 253 w 782"/>
                <a:gd name="T23" fmla="*/ 22 h 32"/>
                <a:gd name="T24" fmla="*/ 275 w 782"/>
                <a:gd name="T25" fmla="*/ 21 h 32"/>
                <a:gd name="T26" fmla="*/ 297 w 782"/>
                <a:gd name="T27" fmla="*/ 20 h 32"/>
                <a:gd name="T28" fmla="*/ 319 w 782"/>
                <a:gd name="T29" fmla="*/ 19 h 32"/>
                <a:gd name="T30" fmla="*/ 341 w 782"/>
                <a:gd name="T31" fmla="*/ 18 h 32"/>
                <a:gd name="T32" fmla="*/ 363 w 782"/>
                <a:gd name="T33" fmla="*/ 17 h 32"/>
                <a:gd name="T34" fmla="*/ 385 w 782"/>
                <a:gd name="T35" fmla="*/ 16 h 32"/>
                <a:gd name="T36" fmla="*/ 407 w 782"/>
                <a:gd name="T37" fmla="*/ 15 h 32"/>
                <a:gd name="T38" fmla="*/ 429 w 782"/>
                <a:gd name="T39" fmla="*/ 15 h 32"/>
                <a:gd name="T40" fmla="*/ 451 w 782"/>
                <a:gd name="T41" fmla="*/ 14 h 32"/>
                <a:gd name="T42" fmla="*/ 473 w 782"/>
                <a:gd name="T43" fmla="*/ 13 h 32"/>
                <a:gd name="T44" fmla="*/ 495 w 782"/>
                <a:gd name="T45" fmla="*/ 12 h 32"/>
                <a:gd name="T46" fmla="*/ 517 w 782"/>
                <a:gd name="T47" fmla="*/ 11 h 32"/>
                <a:gd name="T48" fmla="*/ 539 w 782"/>
                <a:gd name="T49" fmla="*/ 10 h 32"/>
                <a:gd name="T50" fmla="*/ 561 w 782"/>
                <a:gd name="T51" fmla="*/ 9 h 32"/>
                <a:gd name="T52" fmla="*/ 583 w 782"/>
                <a:gd name="T53" fmla="*/ 8 h 32"/>
                <a:gd name="T54" fmla="*/ 606 w 782"/>
                <a:gd name="T55" fmla="*/ 7 h 32"/>
                <a:gd name="T56" fmla="*/ 628 w 782"/>
                <a:gd name="T57" fmla="*/ 6 h 32"/>
                <a:gd name="T58" fmla="*/ 650 w 782"/>
                <a:gd name="T59" fmla="*/ 6 h 32"/>
                <a:gd name="T60" fmla="*/ 672 w 782"/>
                <a:gd name="T61" fmla="*/ 5 h 32"/>
                <a:gd name="T62" fmla="*/ 694 w 782"/>
                <a:gd name="T63" fmla="*/ 4 h 32"/>
                <a:gd name="T64" fmla="*/ 716 w 782"/>
                <a:gd name="T65" fmla="*/ 3 h 32"/>
                <a:gd name="T66" fmla="*/ 738 w 782"/>
                <a:gd name="T67" fmla="*/ 2 h 32"/>
                <a:gd name="T68" fmla="*/ 760 w 782"/>
                <a:gd name="T69" fmla="*/ 1 h 32"/>
                <a:gd name="T70" fmla="*/ 782 w 782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2" h="32">
                  <a:moveTo>
                    <a:pt x="0" y="32"/>
                  </a:moveTo>
                  <a:lnTo>
                    <a:pt x="11" y="32"/>
                  </a:lnTo>
                  <a:lnTo>
                    <a:pt x="22" y="31"/>
                  </a:lnTo>
                  <a:lnTo>
                    <a:pt x="33" y="31"/>
                  </a:lnTo>
                  <a:lnTo>
                    <a:pt x="44" y="30"/>
                  </a:lnTo>
                  <a:lnTo>
                    <a:pt x="55" y="30"/>
                  </a:lnTo>
                  <a:lnTo>
                    <a:pt x="66" y="29"/>
                  </a:lnTo>
                  <a:lnTo>
                    <a:pt x="77" y="29"/>
                  </a:lnTo>
                  <a:lnTo>
                    <a:pt x="88" y="29"/>
                  </a:lnTo>
                  <a:lnTo>
                    <a:pt x="99" y="28"/>
                  </a:lnTo>
                  <a:lnTo>
                    <a:pt x="110" y="28"/>
                  </a:lnTo>
                  <a:lnTo>
                    <a:pt x="121" y="27"/>
                  </a:lnTo>
                  <a:lnTo>
                    <a:pt x="132" y="27"/>
                  </a:lnTo>
                  <a:lnTo>
                    <a:pt x="143" y="26"/>
                  </a:lnTo>
                  <a:lnTo>
                    <a:pt x="154" y="26"/>
                  </a:lnTo>
                  <a:lnTo>
                    <a:pt x="165" y="25"/>
                  </a:lnTo>
                  <a:lnTo>
                    <a:pt x="176" y="25"/>
                  </a:lnTo>
                  <a:lnTo>
                    <a:pt x="187" y="25"/>
                  </a:lnTo>
                  <a:lnTo>
                    <a:pt x="198" y="24"/>
                  </a:lnTo>
                  <a:lnTo>
                    <a:pt x="209" y="24"/>
                  </a:lnTo>
                  <a:lnTo>
                    <a:pt x="220" y="23"/>
                  </a:lnTo>
                  <a:lnTo>
                    <a:pt x="231" y="23"/>
                  </a:lnTo>
                  <a:lnTo>
                    <a:pt x="242" y="22"/>
                  </a:lnTo>
                  <a:lnTo>
                    <a:pt x="253" y="22"/>
                  </a:lnTo>
                  <a:lnTo>
                    <a:pt x="264" y="21"/>
                  </a:lnTo>
                  <a:lnTo>
                    <a:pt x="275" y="21"/>
                  </a:lnTo>
                  <a:lnTo>
                    <a:pt x="286" y="20"/>
                  </a:lnTo>
                  <a:lnTo>
                    <a:pt x="297" y="20"/>
                  </a:lnTo>
                  <a:lnTo>
                    <a:pt x="308" y="20"/>
                  </a:lnTo>
                  <a:lnTo>
                    <a:pt x="319" y="19"/>
                  </a:lnTo>
                  <a:lnTo>
                    <a:pt x="330" y="19"/>
                  </a:lnTo>
                  <a:lnTo>
                    <a:pt x="341" y="18"/>
                  </a:lnTo>
                  <a:lnTo>
                    <a:pt x="352" y="18"/>
                  </a:lnTo>
                  <a:lnTo>
                    <a:pt x="363" y="17"/>
                  </a:lnTo>
                  <a:lnTo>
                    <a:pt x="374" y="17"/>
                  </a:lnTo>
                  <a:lnTo>
                    <a:pt x="385" y="16"/>
                  </a:lnTo>
                  <a:lnTo>
                    <a:pt x="396" y="16"/>
                  </a:lnTo>
                  <a:lnTo>
                    <a:pt x="407" y="15"/>
                  </a:lnTo>
                  <a:lnTo>
                    <a:pt x="418" y="15"/>
                  </a:lnTo>
                  <a:lnTo>
                    <a:pt x="429" y="15"/>
                  </a:lnTo>
                  <a:lnTo>
                    <a:pt x="440" y="14"/>
                  </a:lnTo>
                  <a:lnTo>
                    <a:pt x="451" y="14"/>
                  </a:lnTo>
                  <a:lnTo>
                    <a:pt x="462" y="13"/>
                  </a:lnTo>
                  <a:lnTo>
                    <a:pt x="473" y="13"/>
                  </a:lnTo>
                  <a:lnTo>
                    <a:pt x="484" y="12"/>
                  </a:lnTo>
                  <a:lnTo>
                    <a:pt x="495" y="12"/>
                  </a:lnTo>
                  <a:lnTo>
                    <a:pt x="506" y="11"/>
                  </a:lnTo>
                  <a:lnTo>
                    <a:pt x="517" y="11"/>
                  </a:lnTo>
                  <a:lnTo>
                    <a:pt x="528" y="11"/>
                  </a:lnTo>
                  <a:lnTo>
                    <a:pt x="539" y="10"/>
                  </a:lnTo>
                  <a:lnTo>
                    <a:pt x="550" y="10"/>
                  </a:lnTo>
                  <a:lnTo>
                    <a:pt x="561" y="9"/>
                  </a:lnTo>
                  <a:lnTo>
                    <a:pt x="572" y="9"/>
                  </a:lnTo>
                  <a:lnTo>
                    <a:pt x="583" y="8"/>
                  </a:lnTo>
                  <a:lnTo>
                    <a:pt x="595" y="8"/>
                  </a:lnTo>
                  <a:lnTo>
                    <a:pt x="606" y="7"/>
                  </a:lnTo>
                  <a:lnTo>
                    <a:pt x="617" y="7"/>
                  </a:lnTo>
                  <a:lnTo>
                    <a:pt x="628" y="6"/>
                  </a:lnTo>
                  <a:lnTo>
                    <a:pt x="639" y="6"/>
                  </a:lnTo>
                  <a:lnTo>
                    <a:pt x="650" y="6"/>
                  </a:lnTo>
                  <a:lnTo>
                    <a:pt x="661" y="5"/>
                  </a:lnTo>
                  <a:lnTo>
                    <a:pt x="672" y="5"/>
                  </a:lnTo>
                  <a:lnTo>
                    <a:pt x="683" y="4"/>
                  </a:lnTo>
                  <a:lnTo>
                    <a:pt x="694" y="4"/>
                  </a:lnTo>
                  <a:lnTo>
                    <a:pt x="705" y="3"/>
                  </a:lnTo>
                  <a:lnTo>
                    <a:pt x="716" y="3"/>
                  </a:lnTo>
                  <a:lnTo>
                    <a:pt x="727" y="2"/>
                  </a:lnTo>
                  <a:lnTo>
                    <a:pt x="738" y="2"/>
                  </a:lnTo>
                  <a:lnTo>
                    <a:pt x="749" y="2"/>
                  </a:lnTo>
                  <a:lnTo>
                    <a:pt x="760" y="1"/>
                  </a:lnTo>
                  <a:lnTo>
                    <a:pt x="771" y="1"/>
                  </a:lnTo>
                  <a:lnTo>
                    <a:pt x="782" y="0"/>
                  </a:lnTo>
                </a:path>
              </a:pathLst>
            </a:custGeom>
            <a:noFill/>
            <a:ln w="25400">
              <a:solidFill>
                <a:srgbClr val="FFCC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14" name="Line 450">
              <a:extLst>
                <a:ext uri="{FF2B5EF4-FFF2-40B4-BE49-F238E27FC236}">
                  <a16:creationId xmlns:a16="http://schemas.microsoft.com/office/drawing/2014/main" id="{C102F1D9-F4EE-2966-DE24-2B63E687CF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5" y="2872"/>
              <a:ext cx="46" cy="4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0" name="Oval 456">
              <a:extLst>
                <a:ext uri="{FF2B5EF4-FFF2-40B4-BE49-F238E27FC236}">
                  <a16:creationId xmlns:a16="http://schemas.microsoft.com/office/drawing/2014/main" id="{F8017C89-509F-83F1-14AA-32A99D5B7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6" y="271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1" name="Oval 457">
              <a:extLst>
                <a:ext uri="{FF2B5EF4-FFF2-40B4-BE49-F238E27FC236}">
                  <a16:creationId xmlns:a16="http://schemas.microsoft.com/office/drawing/2014/main" id="{68D4AA97-C778-FCA6-935A-8DF69F386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77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2" name="Oval 458">
              <a:extLst>
                <a:ext uri="{FF2B5EF4-FFF2-40B4-BE49-F238E27FC236}">
                  <a16:creationId xmlns:a16="http://schemas.microsoft.com/office/drawing/2014/main" id="{B54702FB-5B44-FB2B-097B-F0680DBF5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88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3" name="Oval 459">
              <a:extLst>
                <a:ext uri="{FF2B5EF4-FFF2-40B4-BE49-F238E27FC236}">
                  <a16:creationId xmlns:a16="http://schemas.microsoft.com/office/drawing/2014/main" id="{37815B4F-B270-CFD8-BEF1-D994DF650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164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4" name="Oval 460">
              <a:extLst>
                <a:ext uri="{FF2B5EF4-FFF2-40B4-BE49-F238E27FC236}">
                  <a16:creationId xmlns:a16="http://schemas.microsoft.com/office/drawing/2014/main" id="{62706068-A37D-E812-0290-2574C10C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88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5" name="Oval 461">
              <a:extLst>
                <a:ext uri="{FF2B5EF4-FFF2-40B4-BE49-F238E27FC236}">
                  <a16:creationId xmlns:a16="http://schemas.microsoft.com/office/drawing/2014/main" id="{42B4A0D0-FD47-82AA-B433-58594F566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6" name="Oval 462">
              <a:extLst>
                <a:ext uri="{FF2B5EF4-FFF2-40B4-BE49-F238E27FC236}">
                  <a16:creationId xmlns:a16="http://schemas.microsoft.com/office/drawing/2014/main" id="{4CAE27A1-F3BE-6CBC-B445-4DB1602A0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00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7" name="Oval 463">
              <a:extLst>
                <a:ext uri="{FF2B5EF4-FFF2-40B4-BE49-F238E27FC236}">
                  <a16:creationId xmlns:a16="http://schemas.microsoft.com/office/drawing/2014/main" id="{B554DB4B-92AF-65B4-7EA9-78F46EA74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0" y="240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8" name="Oval 464">
              <a:extLst>
                <a:ext uri="{FF2B5EF4-FFF2-40B4-BE49-F238E27FC236}">
                  <a16:creationId xmlns:a16="http://schemas.microsoft.com/office/drawing/2014/main" id="{A0BDA219-92CD-CCFF-DF69-6DBA494F2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65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29" name="Oval 465">
              <a:extLst>
                <a:ext uri="{FF2B5EF4-FFF2-40B4-BE49-F238E27FC236}">
                  <a16:creationId xmlns:a16="http://schemas.microsoft.com/office/drawing/2014/main" id="{01BFEADD-510F-40A8-1264-57C4C7BDB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7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0" name="Oval 466">
              <a:extLst>
                <a:ext uri="{FF2B5EF4-FFF2-40B4-BE49-F238E27FC236}">
                  <a16:creationId xmlns:a16="http://schemas.microsoft.com/office/drawing/2014/main" id="{A621D120-96FB-F526-8C48-CC45E8DCB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0" y="234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1" name="Oval 467">
              <a:extLst>
                <a:ext uri="{FF2B5EF4-FFF2-40B4-BE49-F238E27FC236}">
                  <a16:creationId xmlns:a16="http://schemas.microsoft.com/office/drawing/2014/main" id="{4BF0E095-9583-9DCB-C5B4-D51AE01F5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642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2" name="Oval 468">
              <a:extLst>
                <a:ext uri="{FF2B5EF4-FFF2-40B4-BE49-F238E27FC236}">
                  <a16:creationId xmlns:a16="http://schemas.microsoft.com/office/drawing/2014/main" id="{A6BE211A-7F17-288B-FAE2-357BB31E7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73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3" name="Oval 469">
              <a:extLst>
                <a:ext uri="{FF2B5EF4-FFF2-40B4-BE49-F238E27FC236}">
                  <a16:creationId xmlns:a16="http://schemas.microsoft.com/office/drawing/2014/main" id="{190B0564-568E-BA67-96A7-87E78735C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18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4" name="Oval 470">
              <a:extLst>
                <a:ext uri="{FF2B5EF4-FFF2-40B4-BE49-F238E27FC236}">
                  <a16:creationId xmlns:a16="http://schemas.microsoft.com/office/drawing/2014/main" id="{9E52E51D-F4F6-0C52-8B76-7EB3C927D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6" y="277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5" name="Oval 471">
              <a:extLst>
                <a:ext uri="{FF2B5EF4-FFF2-40B4-BE49-F238E27FC236}">
                  <a16:creationId xmlns:a16="http://schemas.microsoft.com/office/drawing/2014/main" id="{C25E0E87-8EC6-51C6-890D-16CB5C62D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32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6" name="Oval 472">
              <a:extLst>
                <a:ext uri="{FF2B5EF4-FFF2-40B4-BE49-F238E27FC236}">
                  <a16:creationId xmlns:a16="http://schemas.microsoft.com/office/drawing/2014/main" id="{5E031778-02F6-825A-E57A-88D96B1DA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8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7" name="Oval 473">
              <a:extLst>
                <a:ext uri="{FF2B5EF4-FFF2-40B4-BE49-F238E27FC236}">
                  <a16:creationId xmlns:a16="http://schemas.microsoft.com/office/drawing/2014/main" id="{2B0007D5-27E0-0ECE-C622-8EC30E7B5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67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8" name="Oval 474">
              <a:extLst>
                <a:ext uri="{FF2B5EF4-FFF2-40B4-BE49-F238E27FC236}">
                  <a16:creationId xmlns:a16="http://schemas.microsoft.com/office/drawing/2014/main" id="{33AE2577-12D3-3A50-0375-204D566EB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71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39" name="Oval 475">
              <a:extLst>
                <a:ext uri="{FF2B5EF4-FFF2-40B4-BE49-F238E27FC236}">
                  <a16:creationId xmlns:a16="http://schemas.microsoft.com/office/drawing/2014/main" id="{B42777FC-5116-778E-5572-997A2A63B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03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0" name="Oval 476">
              <a:extLst>
                <a:ext uri="{FF2B5EF4-FFF2-40B4-BE49-F238E27FC236}">
                  <a16:creationId xmlns:a16="http://schemas.microsoft.com/office/drawing/2014/main" id="{B9704817-7BB2-E1FE-3BE4-B84A2EF24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88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1" name="Oval 477">
              <a:extLst>
                <a:ext uri="{FF2B5EF4-FFF2-40B4-BE49-F238E27FC236}">
                  <a16:creationId xmlns:a16="http://schemas.microsoft.com/office/drawing/2014/main" id="{D6C87083-7DE1-4CB9-5408-5AD0ACF79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24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2" name="Oval 478">
              <a:extLst>
                <a:ext uri="{FF2B5EF4-FFF2-40B4-BE49-F238E27FC236}">
                  <a16:creationId xmlns:a16="http://schemas.microsoft.com/office/drawing/2014/main" id="{966B6436-F645-B285-3ADB-B4BCB798E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25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3" name="Oval 479">
              <a:extLst>
                <a:ext uri="{FF2B5EF4-FFF2-40B4-BE49-F238E27FC236}">
                  <a16:creationId xmlns:a16="http://schemas.microsoft.com/office/drawing/2014/main" id="{AA21EA90-BCB3-B088-4258-E1F83D247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65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4" name="Oval 480">
              <a:extLst>
                <a:ext uri="{FF2B5EF4-FFF2-40B4-BE49-F238E27FC236}">
                  <a16:creationId xmlns:a16="http://schemas.microsoft.com/office/drawing/2014/main" id="{C1C327F1-F447-483F-9E39-2F75270CF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5" name="Oval 481">
              <a:extLst>
                <a:ext uri="{FF2B5EF4-FFF2-40B4-BE49-F238E27FC236}">
                  <a16:creationId xmlns:a16="http://schemas.microsoft.com/office/drawing/2014/main" id="{896D1DD4-9C90-9D6B-76EC-E66E3F97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75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6" name="Oval 482">
              <a:extLst>
                <a:ext uri="{FF2B5EF4-FFF2-40B4-BE49-F238E27FC236}">
                  <a16:creationId xmlns:a16="http://schemas.microsoft.com/office/drawing/2014/main" id="{0A382FC1-86BE-F9E5-2CCB-807E9D6A0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56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7" name="Oval 483">
              <a:extLst>
                <a:ext uri="{FF2B5EF4-FFF2-40B4-BE49-F238E27FC236}">
                  <a16:creationId xmlns:a16="http://schemas.microsoft.com/office/drawing/2014/main" id="{2488F83A-9254-D206-20A9-D64927B2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21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8" name="Oval 484">
              <a:extLst>
                <a:ext uri="{FF2B5EF4-FFF2-40B4-BE49-F238E27FC236}">
                  <a16:creationId xmlns:a16="http://schemas.microsoft.com/office/drawing/2014/main" id="{3AFF04D5-D48A-5B4E-49F8-466A8E7FD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00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49" name="Oval 485">
              <a:extLst>
                <a:ext uri="{FF2B5EF4-FFF2-40B4-BE49-F238E27FC236}">
                  <a16:creationId xmlns:a16="http://schemas.microsoft.com/office/drawing/2014/main" id="{732C23A3-9ABF-713D-924B-3BAA30BC7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160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0" name="Oval 486">
              <a:extLst>
                <a:ext uri="{FF2B5EF4-FFF2-40B4-BE49-F238E27FC236}">
                  <a16:creationId xmlns:a16="http://schemas.microsoft.com/office/drawing/2014/main" id="{80289028-2146-CED7-7D7E-B3875DBB1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19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1" name="Oval 487">
              <a:extLst>
                <a:ext uri="{FF2B5EF4-FFF2-40B4-BE49-F238E27FC236}">
                  <a16:creationId xmlns:a16="http://schemas.microsoft.com/office/drawing/2014/main" id="{F658023E-C524-3C98-7844-D0ED98DEB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0" y="2170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2" name="Oval 488">
              <a:extLst>
                <a:ext uri="{FF2B5EF4-FFF2-40B4-BE49-F238E27FC236}">
                  <a16:creationId xmlns:a16="http://schemas.microsoft.com/office/drawing/2014/main" id="{E77C2E35-1E3A-8C24-213A-363144CE7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3" name="Oval 489">
              <a:extLst>
                <a:ext uri="{FF2B5EF4-FFF2-40B4-BE49-F238E27FC236}">
                  <a16:creationId xmlns:a16="http://schemas.microsoft.com/office/drawing/2014/main" id="{9CD50625-78B7-B4FD-9C7B-DA977FF63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4" name="Oval 490">
              <a:extLst>
                <a:ext uri="{FF2B5EF4-FFF2-40B4-BE49-F238E27FC236}">
                  <a16:creationId xmlns:a16="http://schemas.microsoft.com/office/drawing/2014/main" id="{AAD45085-2A07-8D83-C810-DD069D5AB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5" name="Oval 491">
              <a:extLst>
                <a:ext uri="{FF2B5EF4-FFF2-40B4-BE49-F238E27FC236}">
                  <a16:creationId xmlns:a16="http://schemas.microsoft.com/office/drawing/2014/main" id="{17914748-C925-8330-81B3-518833D64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11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6" name="Oval 492">
              <a:extLst>
                <a:ext uri="{FF2B5EF4-FFF2-40B4-BE49-F238E27FC236}">
                  <a16:creationId xmlns:a16="http://schemas.microsoft.com/office/drawing/2014/main" id="{8F8C3C29-EE94-5D3D-C6BA-CB44D66C6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0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7" name="Oval 493">
              <a:extLst>
                <a:ext uri="{FF2B5EF4-FFF2-40B4-BE49-F238E27FC236}">
                  <a16:creationId xmlns:a16="http://schemas.microsoft.com/office/drawing/2014/main" id="{BA203CC1-7B34-A314-33AB-5B8697982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04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8" name="Oval 494">
              <a:extLst>
                <a:ext uri="{FF2B5EF4-FFF2-40B4-BE49-F238E27FC236}">
                  <a16:creationId xmlns:a16="http://schemas.microsoft.com/office/drawing/2014/main" id="{0095F7B4-FF2C-34CB-000A-9C77B95B9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49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59" name="Oval 495">
              <a:extLst>
                <a:ext uri="{FF2B5EF4-FFF2-40B4-BE49-F238E27FC236}">
                  <a16:creationId xmlns:a16="http://schemas.microsoft.com/office/drawing/2014/main" id="{5C3BA30A-1589-1F95-4457-C0EB74148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19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0" name="Oval 496">
              <a:extLst>
                <a:ext uri="{FF2B5EF4-FFF2-40B4-BE49-F238E27FC236}">
                  <a16:creationId xmlns:a16="http://schemas.microsoft.com/office/drawing/2014/main" id="{5D975937-9C20-566E-DD3C-FBEE6EDF0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44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1" name="Oval 497">
              <a:extLst>
                <a:ext uri="{FF2B5EF4-FFF2-40B4-BE49-F238E27FC236}">
                  <a16:creationId xmlns:a16="http://schemas.microsoft.com/office/drawing/2014/main" id="{886E4F8F-29A7-16CD-6E5E-F42ADF26E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70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2" name="Oval 498">
              <a:extLst>
                <a:ext uri="{FF2B5EF4-FFF2-40B4-BE49-F238E27FC236}">
                  <a16:creationId xmlns:a16="http://schemas.microsoft.com/office/drawing/2014/main" id="{7EE54939-4515-F30D-F7B8-4BA2E42BB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37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3" name="Oval 499">
              <a:extLst>
                <a:ext uri="{FF2B5EF4-FFF2-40B4-BE49-F238E27FC236}">
                  <a16:creationId xmlns:a16="http://schemas.microsoft.com/office/drawing/2014/main" id="{A61E8D3B-CEA6-E49E-7740-C06EC62B9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90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4" name="Oval 500">
              <a:extLst>
                <a:ext uri="{FF2B5EF4-FFF2-40B4-BE49-F238E27FC236}">
                  <a16:creationId xmlns:a16="http://schemas.microsoft.com/office/drawing/2014/main" id="{CF87C2A9-961C-8A25-89B2-8BE6FC40F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87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5" name="Oval 501">
              <a:extLst>
                <a:ext uri="{FF2B5EF4-FFF2-40B4-BE49-F238E27FC236}">
                  <a16:creationId xmlns:a16="http://schemas.microsoft.com/office/drawing/2014/main" id="{94E913E1-3D5E-B1A6-EE57-FAF3E7C56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86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6" name="Oval 502">
              <a:extLst>
                <a:ext uri="{FF2B5EF4-FFF2-40B4-BE49-F238E27FC236}">
                  <a16:creationId xmlns:a16="http://schemas.microsoft.com/office/drawing/2014/main" id="{47C679EA-55BD-8FD6-D695-09D1A6976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51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7" name="Oval 503">
              <a:extLst>
                <a:ext uri="{FF2B5EF4-FFF2-40B4-BE49-F238E27FC236}">
                  <a16:creationId xmlns:a16="http://schemas.microsoft.com/office/drawing/2014/main" id="{E986E808-6965-4C25-897A-2BEA5383C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90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8" name="Oval 504">
              <a:extLst>
                <a:ext uri="{FF2B5EF4-FFF2-40B4-BE49-F238E27FC236}">
                  <a16:creationId xmlns:a16="http://schemas.microsoft.com/office/drawing/2014/main" id="{8217A388-8AE5-1432-7AD0-16257A076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90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69" name="Oval 505">
              <a:extLst>
                <a:ext uri="{FF2B5EF4-FFF2-40B4-BE49-F238E27FC236}">
                  <a16:creationId xmlns:a16="http://schemas.microsoft.com/office/drawing/2014/main" id="{50A65F98-3E73-A0A1-B5CD-9501ED190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49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0" name="Oval 506">
              <a:extLst>
                <a:ext uri="{FF2B5EF4-FFF2-40B4-BE49-F238E27FC236}">
                  <a16:creationId xmlns:a16="http://schemas.microsoft.com/office/drawing/2014/main" id="{AB9AEBBE-7088-CB8E-588E-0B381750C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1817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1" name="Oval 507">
              <a:extLst>
                <a:ext uri="{FF2B5EF4-FFF2-40B4-BE49-F238E27FC236}">
                  <a16:creationId xmlns:a16="http://schemas.microsoft.com/office/drawing/2014/main" id="{369438F2-AC8F-320F-5917-AD55D4442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60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2" name="Oval 508">
              <a:extLst>
                <a:ext uri="{FF2B5EF4-FFF2-40B4-BE49-F238E27FC236}">
                  <a16:creationId xmlns:a16="http://schemas.microsoft.com/office/drawing/2014/main" id="{A5033BAE-3BD5-421E-8B44-4E6588DF9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315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3" name="Oval 509">
              <a:extLst>
                <a:ext uri="{FF2B5EF4-FFF2-40B4-BE49-F238E27FC236}">
                  <a16:creationId xmlns:a16="http://schemas.microsoft.com/office/drawing/2014/main" id="{2CB82C3F-99F0-8D9F-E451-AD8E4BA88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75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4" name="Oval 510">
              <a:extLst>
                <a:ext uri="{FF2B5EF4-FFF2-40B4-BE49-F238E27FC236}">
                  <a16:creationId xmlns:a16="http://schemas.microsoft.com/office/drawing/2014/main" id="{DB100D0F-E018-6A72-827F-A934DF5DD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67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5" name="Oval 511">
              <a:extLst>
                <a:ext uri="{FF2B5EF4-FFF2-40B4-BE49-F238E27FC236}">
                  <a16:creationId xmlns:a16="http://schemas.microsoft.com/office/drawing/2014/main" id="{0C80E4BA-710B-0D10-8300-6EACD52E1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6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" name="Oval 512">
              <a:extLst>
                <a:ext uri="{FF2B5EF4-FFF2-40B4-BE49-F238E27FC236}">
                  <a16:creationId xmlns:a16="http://schemas.microsoft.com/office/drawing/2014/main" id="{9F757D07-6CDE-D04F-E614-96EAA4E78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" name="Oval 513">
              <a:extLst>
                <a:ext uri="{FF2B5EF4-FFF2-40B4-BE49-F238E27FC236}">
                  <a16:creationId xmlns:a16="http://schemas.microsoft.com/office/drawing/2014/main" id="{9AD950F3-CEFF-1626-A6E7-21229E0F5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" name="Oval 514">
              <a:extLst>
                <a:ext uri="{FF2B5EF4-FFF2-40B4-BE49-F238E27FC236}">
                  <a16:creationId xmlns:a16="http://schemas.microsoft.com/office/drawing/2014/main" id="{FB507F68-2D3C-2025-05B7-D59387F4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6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9" name="Oval 515">
              <a:extLst>
                <a:ext uri="{FF2B5EF4-FFF2-40B4-BE49-F238E27FC236}">
                  <a16:creationId xmlns:a16="http://schemas.microsoft.com/office/drawing/2014/main" id="{E09F1CEB-597D-0570-61F8-99FDD8A36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0" name="Oval 516">
              <a:extLst>
                <a:ext uri="{FF2B5EF4-FFF2-40B4-BE49-F238E27FC236}">
                  <a16:creationId xmlns:a16="http://schemas.microsoft.com/office/drawing/2014/main" id="{3DADF439-E14A-40C1-0916-75F4BA435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1" name="Oval 517">
              <a:extLst>
                <a:ext uri="{FF2B5EF4-FFF2-40B4-BE49-F238E27FC236}">
                  <a16:creationId xmlns:a16="http://schemas.microsoft.com/office/drawing/2014/main" id="{938FF429-E055-F2D9-A687-CFCD274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44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2" name="Oval 518">
              <a:extLst>
                <a:ext uri="{FF2B5EF4-FFF2-40B4-BE49-F238E27FC236}">
                  <a16:creationId xmlns:a16="http://schemas.microsoft.com/office/drawing/2014/main" id="{7620AE20-4FCC-A523-417F-C917C93D3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0" y="228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3" name="Oval 519">
              <a:extLst>
                <a:ext uri="{FF2B5EF4-FFF2-40B4-BE49-F238E27FC236}">
                  <a16:creationId xmlns:a16="http://schemas.microsoft.com/office/drawing/2014/main" id="{92945974-282A-1336-AD9A-127A4CA54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0" y="2793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4" name="Oval 520">
              <a:extLst>
                <a:ext uri="{FF2B5EF4-FFF2-40B4-BE49-F238E27FC236}">
                  <a16:creationId xmlns:a16="http://schemas.microsoft.com/office/drawing/2014/main" id="{B106E3F6-CEE5-A7BA-7E02-2A32DCC0E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869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5" name="Oval 521">
              <a:extLst>
                <a:ext uri="{FF2B5EF4-FFF2-40B4-BE49-F238E27FC236}">
                  <a16:creationId xmlns:a16="http://schemas.microsoft.com/office/drawing/2014/main" id="{B46F856E-3EB6-495E-C305-6AC186A55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03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6" name="Oval 522">
              <a:extLst>
                <a:ext uri="{FF2B5EF4-FFF2-40B4-BE49-F238E27FC236}">
                  <a16:creationId xmlns:a16="http://schemas.microsoft.com/office/drawing/2014/main" id="{DC6EB514-C30D-5D6E-3DE0-61246D9AC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448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7" name="Oval 523">
              <a:extLst>
                <a:ext uri="{FF2B5EF4-FFF2-40B4-BE49-F238E27FC236}">
                  <a16:creationId xmlns:a16="http://schemas.microsoft.com/office/drawing/2014/main" id="{412A4A96-C87B-1261-AE9D-4A239ECF2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90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8" name="Oval 524">
              <a:extLst>
                <a:ext uri="{FF2B5EF4-FFF2-40B4-BE49-F238E27FC236}">
                  <a16:creationId xmlns:a16="http://schemas.microsoft.com/office/drawing/2014/main" id="{DDA463C9-CF95-4AC9-2370-E66A2B87E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0" y="238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89" name="Oval 525">
              <a:extLst>
                <a:ext uri="{FF2B5EF4-FFF2-40B4-BE49-F238E27FC236}">
                  <a16:creationId xmlns:a16="http://schemas.microsoft.com/office/drawing/2014/main" id="{51E48127-4F53-D24E-9E4E-504343E4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0" y="2721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90" name="Oval 526">
              <a:extLst>
                <a:ext uri="{FF2B5EF4-FFF2-40B4-BE49-F238E27FC236}">
                  <a16:creationId xmlns:a16="http://schemas.microsoft.com/office/drawing/2014/main" id="{D120FE7A-28D0-3D0F-FA49-050CA2582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856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91" name="Oval 527">
              <a:extLst>
                <a:ext uri="{FF2B5EF4-FFF2-40B4-BE49-F238E27FC236}">
                  <a16:creationId xmlns:a16="http://schemas.microsoft.com/office/drawing/2014/main" id="{D708D888-3B16-D2F4-D338-BA479C376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3" y="2794"/>
              <a:ext cx="46" cy="46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8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Rectangle 321">
              <a:extLst>
                <a:ext uri="{FF2B5EF4-FFF2-40B4-BE49-F238E27FC236}">
                  <a16:creationId xmlns:a16="http://schemas.microsoft.com/office/drawing/2014/main" id="{51607D91-E09A-567C-CA29-C2FCF0769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1" y="2975"/>
              <a:ext cx="53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281" name="Line 322">
              <a:extLst>
                <a:ext uri="{FF2B5EF4-FFF2-40B4-BE49-F238E27FC236}">
                  <a16:creationId xmlns:a16="http://schemas.microsoft.com/office/drawing/2014/main" id="{040FA97B-0FAE-15EE-27AA-0BF42FC95A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6" y="2927"/>
              <a:ext cx="1" cy="47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Rectangle 323">
              <a:extLst>
                <a:ext uri="{FF2B5EF4-FFF2-40B4-BE49-F238E27FC236}">
                  <a16:creationId xmlns:a16="http://schemas.microsoft.com/office/drawing/2014/main" id="{E0FF50CF-5E06-B760-A81A-FF8D9682C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2" y="2975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20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284" name="Rectangle 325">
              <a:extLst>
                <a:ext uri="{FF2B5EF4-FFF2-40B4-BE49-F238E27FC236}">
                  <a16:creationId xmlns:a16="http://schemas.microsoft.com/office/drawing/2014/main" id="{028E9F49-A5BA-1DFF-B559-B49D16B2D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75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40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285" name="Line 326">
              <a:extLst>
                <a:ext uri="{FF2B5EF4-FFF2-40B4-BE49-F238E27FC236}">
                  <a16:creationId xmlns:a16="http://schemas.microsoft.com/office/drawing/2014/main" id="{D343F9A0-9886-F557-5984-F5F8C7C58C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4" y="2927"/>
              <a:ext cx="1" cy="4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Rectangle 327">
              <a:extLst>
                <a:ext uri="{FF2B5EF4-FFF2-40B4-BE49-F238E27FC236}">
                  <a16:creationId xmlns:a16="http://schemas.microsoft.com/office/drawing/2014/main" id="{497961F5-2319-E794-1C05-3F24FCC5E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9" y="2975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60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287" name="Line 328">
              <a:extLst>
                <a:ext uri="{FF2B5EF4-FFF2-40B4-BE49-F238E27FC236}">
                  <a16:creationId xmlns:a16="http://schemas.microsoft.com/office/drawing/2014/main" id="{AA8FC9A3-3EAF-4C0B-A998-F243FB0E3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6" y="2927"/>
              <a:ext cx="1" cy="4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8" name="Rectangle 329">
              <a:extLst>
                <a:ext uri="{FF2B5EF4-FFF2-40B4-BE49-F238E27FC236}">
                  <a16:creationId xmlns:a16="http://schemas.microsoft.com/office/drawing/2014/main" id="{E70CE6C6-2655-F268-3ABA-102CFFFC5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" y="2975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80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289" name="Line 330">
              <a:extLst>
                <a:ext uri="{FF2B5EF4-FFF2-40B4-BE49-F238E27FC236}">
                  <a16:creationId xmlns:a16="http://schemas.microsoft.com/office/drawing/2014/main" id="{BB11438A-EAFF-6075-A40C-124E6A9E1E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9" y="2927"/>
              <a:ext cx="1" cy="4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0" name="Rectangle 331">
              <a:extLst>
                <a:ext uri="{FF2B5EF4-FFF2-40B4-BE49-F238E27FC236}">
                  <a16:creationId xmlns:a16="http://schemas.microsoft.com/office/drawing/2014/main" id="{CA543966-32E7-EAAC-C8A9-DEDC33B79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1" y="2975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120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291" name="Rectangle 332">
              <a:extLst>
                <a:ext uri="{FF2B5EF4-FFF2-40B4-BE49-F238E27FC236}">
                  <a16:creationId xmlns:a16="http://schemas.microsoft.com/office/drawing/2014/main" id="{EFFB7243-2C57-D046-A375-739FD14F7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9" y="3107"/>
              <a:ext cx="113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chemeClr val="bg1"/>
                  </a:solidFill>
                </a:rPr>
                <a:t>Density (stems/ha)</a:t>
              </a:r>
            </a:p>
          </p:txBody>
        </p:sp>
        <p:sp>
          <p:nvSpPr>
            <p:cNvPr id="11293" name="Rectangle 335">
              <a:extLst>
                <a:ext uri="{FF2B5EF4-FFF2-40B4-BE49-F238E27FC236}">
                  <a16:creationId xmlns:a16="http://schemas.microsoft.com/office/drawing/2014/main" id="{7C0846D1-A9D2-F311-90B2-20A4B22FB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2868"/>
              <a:ext cx="53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295" name="Rectangle 337">
              <a:extLst>
                <a:ext uri="{FF2B5EF4-FFF2-40B4-BE49-F238E27FC236}">
                  <a16:creationId xmlns:a16="http://schemas.microsoft.com/office/drawing/2014/main" id="{44324AC7-C76C-4500-B597-F01817B89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577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20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297" name="Rectangle 339">
              <a:extLst>
                <a:ext uri="{FF2B5EF4-FFF2-40B4-BE49-F238E27FC236}">
                  <a16:creationId xmlns:a16="http://schemas.microsoft.com/office/drawing/2014/main" id="{772D093C-7B76-B4B4-3DF3-6B87AC8B6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286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40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299" name="Rectangle 341">
              <a:extLst>
                <a:ext uri="{FF2B5EF4-FFF2-40B4-BE49-F238E27FC236}">
                  <a16:creationId xmlns:a16="http://schemas.microsoft.com/office/drawing/2014/main" id="{32D7FB4B-35DB-F9E4-FFE1-40BCE78BE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1995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60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00" name="Line 342">
              <a:extLst>
                <a:ext uri="{FF2B5EF4-FFF2-40B4-BE49-F238E27FC236}">
                  <a16:creationId xmlns:a16="http://schemas.microsoft.com/office/drawing/2014/main" id="{15F6F106-F692-8ED2-3543-19727CD3D9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4" y="1762"/>
              <a:ext cx="44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1" name="Rectangle 343">
              <a:extLst>
                <a:ext uri="{FF2B5EF4-FFF2-40B4-BE49-F238E27FC236}">
                  <a16:creationId xmlns:a16="http://schemas.microsoft.com/office/drawing/2014/main" id="{43D96594-86F1-2389-3FBD-30FD8D1B3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1704"/>
              <a:ext cx="106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80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303" name="Rectangle 345">
              <a:extLst>
                <a:ext uri="{FF2B5EF4-FFF2-40B4-BE49-F238E27FC236}">
                  <a16:creationId xmlns:a16="http://schemas.microsoft.com/office/drawing/2014/main" id="{50DE9338-B188-4EEF-312A-75C24DEA7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414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100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  <p:sp>
          <p:nvSpPr>
            <p:cNvPr id="11792" name="Line 330">
              <a:extLst>
                <a:ext uri="{FF2B5EF4-FFF2-40B4-BE49-F238E27FC236}">
                  <a16:creationId xmlns:a16="http://schemas.microsoft.com/office/drawing/2014/main" id="{FD83F782-7482-AACF-0BA4-F4C4DFE18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28" y="2926"/>
              <a:ext cx="1" cy="4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93" name="Rectangle 331">
              <a:extLst>
                <a:ext uri="{FF2B5EF4-FFF2-40B4-BE49-F238E27FC236}">
                  <a16:creationId xmlns:a16="http://schemas.microsoft.com/office/drawing/2014/main" id="{629BE2AA-2CF8-8B30-7A25-8A46D793C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2974"/>
              <a:ext cx="15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>
                  <a:solidFill>
                    <a:schemeClr val="bg1"/>
                  </a:solidFill>
                </a:rPr>
                <a:t>100</a:t>
              </a:r>
              <a:endParaRPr lang="en-US" altLang="en-US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727">
            <a:extLst>
              <a:ext uri="{FF2B5EF4-FFF2-40B4-BE49-F238E27FC236}">
                <a16:creationId xmlns:a16="http://schemas.microsoft.com/office/drawing/2014/main" id="{D9931D4A-094D-642C-0921-BAB2F2A84020}"/>
              </a:ext>
            </a:extLst>
          </p:cNvPr>
          <p:cNvGrpSpPr>
            <a:grpSpLocks/>
          </p:cNvGrpSpPr>
          <p:nvPr/>
        </p:nvGrpSpPr>
        <p:grpSpPr bwMode="auto">
          <a:xfrm>
            <a:off x="138113" y="152400"/>
            <a:ext cx="2840037" cy="6535738"/>
            <a:chOff x="63" y="84"/>
            <a:chExt cx="1789" cy="4117"/>
          </a:xfrm>
        </p:grpSpPr>
        <p:sp>
          <p:nvSpPr>
            <p:cNvPr id="12740" name="Rectangle 704">
              <a:extLst>
                <a:ext uri="{FF2B5EF4-FFF2-40B4-BE49-F238E27FC236}">
                  <a16:creationId xmlns:a16="http://schemas.microsoft.com/office/drawing/2014/main" id="{206898EB-5263-5D83-E3EC-0A4407191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" y="84"/>
              <a:ext cx="1789" cy="41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41" name="Text Box 4">
              <a:extLst>
                <a:ext uri="{FF2B5EF4-FFF2-40B4-BE49-F238E27FC236}">
                  <a16:creationId xmlns:a16="http://schemas.microsoft.com/office/drawing/2014/main" id="{38A8CE8E-2E4B-C92E-FC19-CFAA7238C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8" y="107"/>
              <a:ext cx="1300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Low Severity</a:t>
              </a:r>
            </a:p>
            <a:p>
              <a:pPr algn="ctr" eaLnBrk="1" hangingPunct="1"/>
              <a:r>
                <a:rPr lang="en-US" altLang="en-US"/>
                <a:t>&lt; 30% BA Mortality</a:t>
              </a:r>
            </a:p>
            <a:p>
              <a:pPr algn="ctr" eaLnBrk="1" hangingPunct="1"/>
              <a:r>
                <a:rPr lang="en-US" altLang="en-US"/>
                <a:t>(n = 31)</a:t>
              </a:r>
            </a:p>
          </p:txBody>
        </p:sp>
        <p:grpSp>
          <p:nvGrpSpPr>
            <p:cNvPr id="12742" name="Group 711">
              <a:extLst>
                <a:ext uri="{FF2B5EF4-FFF2-40B4-BE49-F238E27FC236}">
                  <a16:creationId xmlns:a16="http://schemas.microsoft.com/office/drawing/2014/main" id="{A0C62513-00F6-6C4F-111B-EC15038E44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" y="688"/>
              <a:ext cx="1754" cy="1674"/>
              <a:chOff x="70" y="688"/>
              <a:chExt cx="1754" cy="1674"/>
            </a:xfrm>
          </p:grpSpPr>
          <p:sp>
            <p:nvSpPr>
              <p:cNvPr id="12855" name="Rectangle 8">
                <a:extLst>
                  <a:ext uri="{FF2B5EF4-FFF2-40B4-BE49-F238E27FC236}">
                    <a16:creationId xmlns:a16="http://schemas.microsoft.com/office/drawing/2014/main" id="{E57EB2F6-18F4-D0E6-9423-6B2F94B7B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-331" y="1469"/>
                <a:ext cx="9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  <p:grpSp>
            <p:nvGrpSpPr>
              <p:cNvPr id="12856" name="Group 707">
                <a:extLst>
                  <a:ext uri="{FF2B5EF4-FFF2-40B4-BE49-F238E27FC236}">
                    <a16:creationId xmlns:a16="http://schemas.microsoft.com/office/drawing/2014/main" id="{E1FD5A98-B5CC-21E1-292A-56CBF8401BF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9" y="816"/>
                <a:ext cx="1494" cy="778"/>
                <a:chOff x="250" y="757"/>
                <a:chExt cx="1540" cy="802"/>
              </a:xfrm>
            </p:grpSpPr>
            <p:sp>
              <p:nvSpPr>
                <p:cNvPr id="12926" name="Rectangle 10">
                  <a:extLst>
                    <a:ext uri="{FF2B5EF4-FFF2-40B4-BE49-F238E27FC236}">
                      <a16:creationId xmlns:a16="http://schemas.microsoft.com/office/drawing/2014/main" id="{048B8548-76D8-AD92-DA19-C66E5B18753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93" y="817"/>
                  <a:ext cx="1397" cy="6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27" name="Rectangle 11">
                  <a:extLst>
                    <a:ext uri="{FF2B5EF4-FFF2-40B4-BE49-F238E27FC236}">
                      <a16:creationId xmlns:a16="http://schemas.microsoft.com/office/drawing/2014/main" id="{F44C7925-C7E5-30EC-77C4-5635B126DAA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98" y="1483"/>
                  <a:ext cx="77" cy="1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28" name="Rectangle 12">
                  <a:extLst>
                    <a:ext uri="{FF2B5EF4-FFF2-40B4-BE49-F238E27FC236}">
                      <a16:creationId xmlns:a16="http://schemas.microsoft.com/office/drawing/2014/main" id="{DF1A2BD6-4F5F-D78E-3544-A9361D32028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86" y="1483"/>
                  <a:ext cx="75" cy="1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29" name="Rectangle 13">
                  <a:extLst>
                    <a:ext uri="{FF2B5EF4-FFF2-40B4-BE49-F238E27FC236}">
                      <a16:creationId xmlns:a16="http://schemas.microsoft.com/office/drawing/2014/main" id="{8D579189-3B29-76ED-4A45-2FC832E11D3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572" y="1429"/>
                  <a:ext cx="77" cy="71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0" name="Rectangle 14">
                  <a:extLst>
                    <a:ext uri="{FF2B5EF4-FFF2-40B4-BE49-F238E27FC236}">
                      <a16:creationId xmlns:a16="http://schemas.microsoft.com/office/drawing/2014/main" id="{C4440A95-7390-1FFB-8496-75FF2BE8284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660" y="1358"/>
                  <a:ext cx="77" cy="142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1" name="Rectangle 15">
                  <a:extLst>
                    <a:ext uri="{FF2B5EF4-FFF2-40B4-BE49-F238E27FC236}">
                      <a16:creationId xmlns:a16="http://schemas.microsoft.com/office/drawing/2014/main" id="{057ACACF-1B2E-C64D-34F9-28D234DAFDE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48" y="1147"/>
                  <a:ext cx="75" cy="35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2" name="Rectangle 16">
                  <a:extLst>
                    <a:ext uri="{FF2B5EF4-FFF2-40B4-BE49-F238E27FC236}">
                      <a16:creationId xmlns:a16="http://schemas.microsoft.com/office/drawing/2014/main" id="{C2D1E19D-25F1-0058-8416-FFF2639EA4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834" y="1023"/>
                  <a:ext cx="77" cy="47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3" name="Rectangle 17">
                  <a:extLst>
                    <a:ext uri="{FF2B5EF4-FFF2-40B4-BE49-F238E27FC236}">
                      <a16:creationId xmlns:a16="http://schemas.microsoft.com/office/drawing/2014/main" id="{C504F0DA-29AB-F685-C9E8-5375EA55E81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922" y="1059"/>
                  <a:ext cx="76" cy="441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4" name="Rectangle 18">
                  <a:extLst>
                    <a:ext uri="{FF2B5EF4-FFF2-40B4-BE49-F238E27FC236}">
                      <a16:creationId xmlns:a16="http://schemas.microsoft.com/office/drawing/2014/main" id="{0A91920A-53E7-4D71-2B78-47C9D3FE1C2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09" y="1182"/>
                  <a:ext cx="76" cy="318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5" name="Rectangle 19">
                  <a:extLst>
                    <a:ext uri="{FF2B5EF4-FFF2-40B4-BE49-F238E27FC236}">
                      <a16:creationId xmlns:a16="http://schemas.microsoft.com/office/drawing/2014/main" id="{08960388-0CFF-BDF4-95AC-2972064580A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96" y="1111"/>
                  <a:ext cx="77" cy="389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6" name="Rectangle 20">
                  <a:extLst>
                    <a:ext uri="{FF2B5EF4-FFF2-40B4-BE49-F238E27FC236}">
                      <a16:creationId xmlns:a16="http://schemas.microsoft.com/office/drawing/2014/main" id="{7F3E189D-864F-50B1-A60E-7556910FD41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184" y="1076"/>
                  <a:ext cx="76" cy="424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7" name="Rectangle 21">
                  <a:extLst>
                    <a:ext uri="{FF2B5EF4-FFF2-40B4-BE49-F238E27FC236}">
                      <a16:creationId xmlns:a16="http://schemas.microsoft.com/office/drawing/2014/main" id="{6333DD04-4D75-7F8E-F962-D3E416CA27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270" y="1164"/>
                  <a:ext cx="77" cy="336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8" name="Rectangle 22">
                  <a:extLst>
                    <a:ext uri="{FF2B5EF4-FFF2-40B4-BE49-F238E27FC236}">
                      <a16:creationId xmlns:a16="http://schemas.microsoft.com/office/drawing/2014/main" id="{0A9466A2-E20F-4462-5D27-411A26610A9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358" y="1393"/>
                  <a:ext cx="77" cy="10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39" name="Rectangle 23">
                  <a:extLst>
                    <a:ext uri="{FF2B5EF4-FFF2-40B4-BE49-F238E27FC236}">
                      <a16:creationId xmlns:a16="http://schemas.microsoft.com/office/drawing/2014/main" id="{A3FE3B21-F786-80FC-1B93-A786F8343A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46" y="1447"/>
                  <a:ext cx="76" cy="5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40" name="Rectangle 24">
                  <a:extLst>
                    <a:ext uri="{FF2B5EF4-FFF2-40B4-BE49-F238E27FC236}">
                      <a16:creationId xmlns:a16="http://schemas.microsoft.com/office/drawing/2014/main" id="{B114EA6A-FBC4-DFA1-D741-5CC713C292B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532" y="1429"/>
                  <a:ext cx="78" cy="71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41" name="Rectangle 25">
                  <a:extLst>
                    <a:ext uri="{FF2B5EF4-FFF2-40B4-BE49-F238E27FC236}">
                      <a16:creationId xmlns:a16="http://schemas.microsoft.com/office/drawing/2014/main" id="{CBE24C75-E145-84EA-B4DE-B2099170C0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20" y="1429"/>
                  <a:ext cx="76" cy="71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42" name="Rectangle 26">
                  <a:extLst>
                    <a:ext uri="{FF2B5EF4-FFF2-40B4-BE49-F238E27FC236}">
                      <a16:creationId xmlns:a16="http://schemas.microsoft.com/office/drawing/2014/main" id="{A5694F12-83E1-6363-583C-DFB51D57D3E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06" y="1464"/>
                  <a:ext cx="78" cy="36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943" name="Line 27">
                  <a:extLst>
                    <a:ext uri="{FF2B5EF4-FFF2-40B4-BE49-F238E27FC236}">
                      <a16:creationId xmlns:a16="http://schemas.microsoft.com/office/drawing/2014/main" id="{6EEF7703-7410-8491-518A-6E8581A6A29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6" y="146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44" name="Line 28">
                  <a:extLst>
                    <a:ext uri="{FF2B5EF4-FFF2-40B4-BE49-F238E27FC236}">
                      <a16:creationId xmlns:a16="http://schemas.microsoft.com/office/drawing/2014/main" id="{F3100B2F-32B3-1C2C-C8B9-426CFC83EEA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19" y="1464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45" name="Line 29">
                  <a:extLst>
                    <a:ext uri="{FF2B5EF4-FFF2-40B4-BE49-F238E27FC236}">
                      <a16:creationId xmlns:a16="http://schemas.microsoft.com/office/drawing/2014/main" id="{7D3D29A6-45C6-EF81-B576-70352D3DEAA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23" y="146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46" name="Line 30">
                  <a:extLst>
                    <a:ext uri="{FF2B5EF4-FFF2-40B4-BE49-F238E27FC236}">
                      <a16:creationId xmlns:a16="http://schemas.microsoft.com/office/drawing/2014/main" id="{3C6E2969-87DE-B88B-479E-C9CC98BAA83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6" y="1466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47" name="Line 31">
                  <a:extLst>
                    <a:ext uri="{FF2B5EF4-FFF2-40B4-BE49-F238E27FC236}">
                      <a16:creationId xmlns:a16="http://schemas.microsoft.com/office/drawing/2014/main" id="{81EF9731-840C-3800-E0D1-34A62D683CD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611" y="1395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48" name="Line 32">
                  <a:extLst>
                    <a:ext uri="{FF2B5EF4-FFF2-40B4-BE49-F238E27FC236}">
                      <a16:creationId xmlns:a16="http://schemas.microsoft.com/office/drawing/2014/main" id="{CEC87B84-8673-D546-E6EA-3EB98137F15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93" y="1397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49" name="Line 33">
                  <a:extLst>
                    <a:ext uri="{FF2B5EF4-FFF2-40B4-BE49-F238E27FC236}">
                      <a16:creationId xmlns:a16="http://schemas.microsoft.com/office/drawing/2014/main" id="{539C25E3-EB3B-A14C-C8AA-D727AC42E20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698" y="1291"/>
                  <a:ext cx="1" cy="6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0" name="Line 34">
                  <a:extLst>
                    <a:ext uri="{FF2B5EF4-FFF2-40B4-BE49-F238E27FC236}">
                      <a16:creationId xmlns:a16="http://schemas.microsoft.com/office/drawing/2014/main" id="{62C39E94-E1E2-72C7-2548-DFF547EA88C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81" y="1293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1" name="Line 35">
                  <a:extLst>
                    <a:ext uri="{FF2B5EF4-FFF2-40B4-BE49-F238E27FC236}">
                      <a16:creationId xmlns:a16="http://schemas.microsoft.com/office/drawing/2014/main" id="{D5C57723-F1BB-34A2-22AF-176EEE95DD4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785" y="1031"/>
                  <a:ext cx="0" cy="11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2" name="Line 36">
                  <a:extLst>
                    <a:ext uri="{FF2B5EF4-FFF2-40B4-BE49-F238E27FC236}">
                      <a16:creationId xmlns:a16="http://schemas.microsoft.com/office/drawing/2014/main" id="{ACB33CCE-51F5-1CAA-D9C8-A3AF8365727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68" y="1033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3" name="Line 37">
                  <a:extLst>
                    <a:ext uri="{FF2B5EF4-FFF2-40B4-BE49-F238E27FC236}">
                      <a16:creationId xmlns:a16="http://schemas.microsoft.com/office/drawing/2014/main" id="{0ADB64FA-5AAD-34B0-659B-ABB6DF3E6A3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873" y="898"/>
                  <a:ext cx="0" cy="12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4" name="Line 38">
                  <a:extLst>
                    <a:ext uri="{FF2B5EF4-FFF2-40B4-BE49-F238E27FC236}">
                      <a16:creationId xmlns:a16="http://schemas.microsoft.com/office/drawing/2014/main" id="{AEA38F48-E422-095C-2860-DBD86AD0102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55" y="898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5" name="Line 39">
                  <a:extLst>
                    <a:ext uri="{FF2B5EF4-FFF2-40B4-BE49-F238E27FC236}">
                      <a16:creationId xmlns:a16="http://schemas.microsoft.com/office/drawing/2014/main" id="{080D8612-5B4D-AC52-1C08-A8A5CDD7363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960" y="946"/>
                  <a:ext cx="0" cy="11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6" name="Line 40">
                  <a:extLst>
                    <a:ext uri="{FF2B5EF4-FFF2-40B4-BE49-F238E27FC236}">
                      <a16:creationId xmlns:a16="http://schemas.microsoft.com/office/drawing/2014/main" id="{D3F97C18-D045-3675-D216-B4760555A5C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43" y="946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7" name="Line 41">
                  <a:extLst>
                    <a:ext uri="{FF2B5EF4-FFF2-40B4-BE49-F238E27FC236}">
                      <a16:creationId xmlns:a16="http://schemas.microsoft.com/office/drawing/2014/main" id="{1916DDFE-6038-35F2-2B33-EE14276D657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47" y="1099"/>
                  <a:ext cx="0" cy="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8" name="Line 42">
                  <a:extLst>
                    <a:ext uri="{FF2B5EF4-FFF2-40B4-BE49-F238E27FC236}">
                      <a16:creationId xmlns:a16="http://schemas.microsoft.com/office/drawing/2014/main" id="{36FD8514-C426-0E60-213E-933162F8434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30" y="1101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59" name="Line 43">
                  <a:extLst>
                    <a:ext uri="{FF2B5EF4-FFF2-40B4-BE49-F238E27FC236}">
                      <a16:creationId xmlns:a16="http://schemas.microsoft.com/office/drawing/2014/main" id="{E5CD8FF6-8A30-669A-314F-B593BAC4CD6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35" y="1043"/>
                  <a:ext cx="0" cy="6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0" name="Line 44">
                  <a:extLst>
                    <a:ext uri="{FF2B5EF4-FFF2-40B4-BE49-F238E27FC236}">
                      <a16:creationId xmlns:a16="http://schemas.microsoft.com/office/drawing/2014/main" id="{8992F798-016B-D3B5-8CBA-807B040CBA0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17" y="1045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1" name="Line 45">
                  <a:extLst>
                    <a:ext uri="{FF2B5EF4-FFF2-40B4-BE49-F238E27FC236}">
                      <a16:creationId xmlns:a16="http://schemas.microsoft.com/office/drawing/2014/main" id="{5335759A-67BB-B24A-F871-D167D1EB250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22" y="976"/>
                  <a:ext cx="0" cy="10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2" name="Line 46">
                  <a:extLst>
                    <a:ext uri="{FF2B5EF4-FFF2-40B4-BE49-F238E27FC236}">
                      <a16:creationId xmlns:a16="http://schemas.microsoft.com/office/drawing/2014/main" id="{7B224D66-B27A-264A-960B-371E602301D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05" y="976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3" name="Line 47">
                  <a:extLst>
                    <a:ext uri="{FF2B5EF4-FFF2-40B4-BE49-F238E27FC236}">
                      <a16:creationId xmlns:a16="http://schemas.microsoft.com/office/drawing/2014/main" id="{4AF2DE35-FC47-09A1-C5AA-9839DE37D01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09" y="1070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4" name="Line 48">
                  <a:extLst>
                    <a:ext uri="{FF2B5EF4-FFF2-40B4-BE49-F238E27FC236}">
                      <a16:creationId xmlns:a16="http://schemas.microsoft.com/office/drawing/2014/main" id="{29E4351B-AAE6-5107-3F6B-C0887707418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91" y="1072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5" name="Line 49">
                  <a:extLst>
                    <a:ext uri="{FF2B5EF4-FFF2-40B4-BE49-F238E27FC236}">
                      <a16:creationId xmlns:a16="http://schemas.microsoft.com/office/drawing/2014/main" id="{464231A0-127C-7431-93E8-16369C1FE06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97" y="1347"/>
                  <a:ext cx="0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6" name="Line 50">
                  <a:extLst>
                    <a:ext uri="{FF2B5EF4-FFF2-40B4-BE49-F238E27FC236}">
                      <a16:creationId xmlns:a16="http://schemas.microsoft.com/office/drawing/2014/main" id="{CA18155C-C2BC-E342-C839-4607155473B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379" y="1349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7" name="Line 51">
                  <a:extLst>
                    <a:ext uri="{FF2B5EF4-FFF2-40B4-BE49-F238E27FC236}">
                      <a16:creationId xmlns:a16="http://schemas.microsoft.com/office/drawing/2014/main" id="{92E1F14A-ED97-97FA-349A-48433DB8402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84" y="1416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8" name="Line 52">
                  <a:extLst>
                    <a:ext uri="{FF2B5EF4-FFF2-40B4-BE49-F238E27FC236}">
                      <a16:creationId xmlns:a16="http://schemas.microsoft.com/office/drawing/2014/main" id="{16208D5E-A5CF-ACBB-6CA7-B31D5B06065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67" y="1418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69" name="Line 53">
                  <a:extLst>
                    <a:ext uri="{FF2B5EF4-FFF2-40B4-BE49-F238E27FC236}">
                      <a16:creationId xmlns:a16="http://schemas.microsoft.com/office/drawing/2014/main" id="{11E18DF0-A5A9-E1ED-4A74-1F7BDFA30B2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3" y="1395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0" name="Line 54">
                  <a:extLst>
                    <a:ext uri="{FF2B5EF4-FFF2-40B4-BE49-F238E27FC236}">
                      <a16:creationId xmlns:a16="http://schemas.microsoft.com/office/drawing/2014/main" id="{7F280277-5FC1-EDE3-6489-27584E4A304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66" y="1397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1" name="Line 55">
                  <a:extLst>
                    <a:ext uri="{FF2B5EF4-FFF2-40B4-BE49-F238E27FC236}">
                      <a16:creationId xmlns:a16="http://schemas.microsoft.com/office/drawing/2014/main" id="{D3BC8BCB-E2C0-EA6C-A195-11C4CDB4183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1395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2" name="Line 56">
                  <a:extLst>
                    <a:ext uri="{FF2B5EF4-FFF2-40B4-BE49-F238E27FC236}">
                      <a16:creationId xmlns:a16="http://schemas.microsoft.com/office/drawing/2014/main" id="{1BC61670-5D29-E017-3C11-F4976461C1E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641" y="1397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3" name="Line 57">
                  <a:extLst>
                    <a:ext uri="{FF2B5EF4-FFF2-40B4-BE49-F238E27FC236}">
                      <a16:creationId xmlns:a16="http://schemas.microsoft.com/office/drawing/2014/main" id="{2424A536-555A-8AA8-EED1-131B598C3D2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5" y="142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4" name="Line 58">
                  <a:extLst>
                    <a:ext uri="{FF2B5EF4-FFF2-40B4-BE49-F238E27FC236}">
                      <a16:creationId xmlns:a16="http://schemas.microsoft.com/office/drawing/2014/main" id="{9B5066E5-CB67-C6B2-876E-9DB33CCACD2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28" y="1431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5" name="Line 59">
                  <a:extLst>
                    <a:ext uri="{FF2B5EF4-FFF2-40B4-BE49-F238E27FC236}">
                      <a16:creationId xmlns:a16="http://schemas.microsoft.com/office/drawing/2014/main" id="{01BE0A28-875B-3FDA-F83A-516772EAAAC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1500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6" name="Line 60">
                  <a:extLst>
                    <a:ext uri="{FF2B5EF4-FFF2-40B4-BE49-F238E27FC236}">
                      <a16:creationId xmlns:a16="http://schemas.microsoft.com/office/drawing/2014/main" id="{490A1AA7-BDDD-E35D-7BB7-D889F828E8E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1363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7" name="Line 61">
                  <a:extLst>
                    <a:ext uri="{FF2B5EF4-FFF2-40B4-BE49-F238E27FC236}">
                      <a16:creationId xmlns:a16="http://schemas.microsoft.com/office/drawing/2014/main" id="{24892E8F-6B32-2EC4-8590-4683B87B074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1225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8" name="Line 62">
                  <a:extLst>
                    <a:ext uri="{FF2B5EF4-FFF2-40B4-BE49-F238E27FC236}">
                      <a16:creationId xmlns:a16="http://schemas.microsoft.com/office/drawing/2014/main" id="{3361DD7C-4B24-2FA2-7734-0057228A229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1090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79" name="Line 63">
                  <a:extLst>
                    <a:ext uri="{FF2B5EF4-FFF2-40B4-BE49-F238E27FC236}">
                      <a16:creationId xmlns:a16="http://schemas.microsoft.com/office/drawing/2014/main" id="{30EB9D89-BD39-5412-1DE3-0D6F78B8055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952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80" name="Line 64">
                  <a:extLst>
                    <a:ext uri="{FF2B5EF4-FFF2-40B4-BE49-F238E27FC236}">
                      <a16:creationId xmlns:a16="http://schemas.microsoft.com/office/drawing/2014/main" id="{24D363D5-6D15-6289-0D67-9D6313C013F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815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81" name="Rectangle 65">
                  <a:extLst>
                    <a:ext uri="{FF2B5EF4-FFF2-40B4-BE49-F238E27FC236}">
                      <a16:creationId xmlns:a16="http://schemas.microsoft.com/office/drawing/2014/main" id="{EB440CF1-BD4A-233A-AF2D-5A7792B673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03" y="1441"/>
                  <a:ext cx="54" cy="1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2982" name="Rectangle 66">
                  <a:extLst>
                    <a:ext uri="{FF2B5EF4-FFF2-40B4-BE49-F238E27FC236}">
                      <a16:creationId xmlns:a16="http://schemas.microsoft.com/office/drawing/2014/main" id="{4DB8661C-965E-283F-CE95-87988E74EB9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03" y="1303"/>
                  <a:ext cx="54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5</a:t>
                  </a:r>
                  <a:endParaRPr lang="en-US" altLang="en-US" sz="1200" b="0"/>
                </a:p>
              </p:txBody>
            </p:sp>
            <p:sp>
              <p:nvSpPr>
                <p:cNvPr id="12983" name="Rectangle 67">
                  <a:extLst>
                    <a:ext uri="{FF2B5EF4-FFF2-40B4-BE49-F238E27FC236}">
                      <a16:creationId xmlns:a16="http://schemas.microsoft.com/office/drawing/2014/main" id="{D37E7E7A-C53A-E365-CF84-67FA5355336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0" y="1166"/>
                  <a:ext cx="109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2984" name="Rectangle 68">
                  <a:extLst>
                    <a:ext uri="{FF2B5EF4-FFF2-40B4-BE49-F238E27FC236}">
                      <a16:creationId xmlns:a16="http://schemas.microsoft.com/office/drawing/2014/main" id="{4DBCCF54-0E89-A2ED-C899-03D8D958A13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0" y="1031"/>
                  <a:ext cx="109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2985" name="Rectangle 69">
                  <a:extLst>
                    <a:ext uri="{FF2B5EF4-FFF2-40B4-BE49-F238E27FC236}">
                      <a16:creationId xmlns:a16="http://schemas.microsoft.com/office/drawing/2014/main" id="{156E2613-966E-1216-CEF3-4F8FC292087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0" y="894"/>
                  <a:ext cx="109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2986" name="Rectangle 70">
                  <a:extLst>
                    <a:ext uri="{FF2B5EF4-FFF2-40B4-BE49-F238E27FC236}">
                      <a16:creationId xmlns:a16="http://schemas.microsoft.com/office/drawing/2014/main" id="{B13AA6C0-501C-0B34-8A61-80C3358D63E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0" y="757"/>
                  <a:ext cx="109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25</a:t>
                  </a:r>
                  <a:endParaRPr lang="en-US" altLang="en-US" sz="1200" b="0"/>
                </a:p>
              </p:txBody>
            </p:sp>
            <p:sp>
              <p:nvSpPr>
                <p:cNvPr id="12987" name="Rectangle 71">
                  <a:extLst>
                    <a:ext uri="{FF2B5EF4-FFF2-40B4-BE49-F238E27FC236}">
                      <a16:creationId xmlns:a16="http://schemas.microsoft.com/office/drawing/2014/main" id="{67512314-9699-893F-3974-87108D738CC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93" y="815"/>
                  <a:ext cx="1397" cy="685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12857" name="Group 710">
                <a:extLst>
                  <a:ext uri="{FF2B5EF4-FFF2-40B4-BE49-F238E27FC236}">
                    <a16:creationId xmlns:a16="http://schemas.microsoft.com/office/drawing/2014/main" id="{E1DA2EF6-D08C-1447-C198-53C2F8C94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" y="1539"/>
                <a:ext cx="1581" cy="823"/>
                <a:chOff x="243" y="1539"/>
                <a:chExt cx="1581" cy="823"/>
              </a:xfrm>
            </p:grpSpPr>
            <p:sp>
              <p:nvSpPr>
                <p:cNvPr id="12861" name="Rectangle 73">
                  <a:extLst>
                    <a:ext uri="{FF2B5EF4-FFF2-40B4-BE49-F238E27FC236}">
                      <a16:creationId xmlns:a16="http://schemas.microsoft.com/office/drawing/2014/main" id="{5E48F90B-A170-3C52-218A-4B4F28EF820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88" y="1539"/>
                  <a:ext cx="1355" cy="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62" name="Rectangle 74">
                  <a:extLst>
                    <a:ext uri="{FF2B5EF4-FFF2-40B4-BE49-F238E27FC236}">
                      <a16:creationId xmlns:a16="http://schemas.microsoft.com/office/drawing/2014/main" id="{16CA77D6-61C3-08E7-83FC-FFE2D59C7AF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88" y="1539"/>
                  <a:ext cx="1355" cy="663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63" name="Rectangle 75">
                  <a:extLst>
                    <a:ext uri="{FF2B5EF4-FFF2-40B4-BE49-F238E27FC236}">
                      <a16:creationId xmlns:a16="http://schemas.microsoft.com/office/drawing/2014/main" id="{C3C68872-622E-45AD-5841-CE52E1D5014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3" y="1539"/>
                  <a:ext cx="75" cy="3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64" name="Rectangle 76">
                  <a:extLst>
                    <a:ext uri="{FF2B5EF4-FFF2-40B4-BE49-F238E27FC236}">
                      <a16:creationId xmlns:a16="http://schemas.microsoft.com/office/drawing/2014/main" id="{8388281A-EADB-2886-5819-3AAA056731F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479" y="1539"/>
                  <a:ext cx="72" cy="13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65" name="Rectangle 77">
                  <a:extLst>
                    <a:ext uri="{FF2B5EF4-FFF2-40B4-BE49-F238E27FC236}">
                      <a16:creationId xmlns:a16="http://schemas.microsoft.com/office/drawing/2014/main" id="{2CF461CF-FA41-A52C-1C57-257DE555743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62" y="1539"/>
                  <a:ext cx="75" cy="188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66" name="Rectangle 78">
                  <a:extLst>
                    <a:ext uri="{FF2B5EF4-FFF2-40B4-BE49-F238E27FC236}">
                      <a16:creationId xmlns:a16="http://schemas.microsoft.com/office/drawing/2014/main" id="{95028F0C-2732-542F-31CF-C6EC9D67A3D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647" y="1539"/>
                  <a:ext cx="75" cy="119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67" name="Rectangle 79">
                  <a:extLst>
                    <a:ext uri="{FF2B5EF4-FFF2-40B4-BE49-F238E27FC236}">
                      <a16:creationId xmlns:a16="http://schemas.microsoft.com/office/drawing/2014/main" id="{EECFEC53-7345-6A02-4217-8012A044C29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733" y="1539"/>
                  <a:ext cx="73" cy="85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68" name="Rectangle 80">
                  <a:extLst>
                    <a:ext uri="{FF2B5EF4-FFF2-40B4-BE49-F238E27FC236}">
                      <a16:creationId xmlns:a16="http://schemas.microsoft.com/office/drawing/2014/main" id="{13AA940D-6503-AD8D-E376-5D414CBA1BD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816" y="1539"/>
                  <a:ext cx="75" cy="1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69" name="Rectangle 81">
                  <a:extLst>
                    <a:ext uri="{FF2B5EF4-FFF2-40B4-BE49-F238E27FC236}">
                      <a16:creationId xmlns:a16="http://schemas.microsoft.com/office/drawing/2014/main" id="{5CE87914-6ABE-1109-D797-DD0C0973B1F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902" y="1539"/>
                  <a:ext cx="73" cy="1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70" name="Rectangle 82">
                  <a:extLst>
                    <a:ext uri="{FF2B5EF4-FFF2-40B4-BE49-F238E27FC236}">
                      <a16:creationId xmlns:a16="http://schemas.microsoft.com/office/drawing/2014/main" id="{5D018AC9-4DB2-6D67-5E28-AEB370D42BF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986" y="1539"/>
                  <a:ext cx="74" cy="1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71" name="Rectangle 83">
                  <a:extLst>
                    <a:ext uri="{FF2B5EF4-FFF2-40B4-BE49-F238E27FC236}">
                      <a16:creationId xmlns:a16="http://schemas.microsoft.com/office/drawing/2014/main" id="{FC49ACC2-C856-205C-0F0D-708875769D3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70" y="1539"/>
                  <a:ext cx="75" cy="3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872" name="Line 84">
                  <a:extLst>
                    <a:ext uri="{FF2B5EF4-FFF2-40B4-BE49-F238E27FC236}">
                      <a16:creationId xmlns:a16="http://schemas.microsoft.com/office/drawing/2014/main" id="{29BB3018-CCF6-14BF-9CA1-74779B91CD7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30" y="1573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3" name="Line 85">
                  <a:extLst>
                    <a:ext uri="{FF2B5EF4-FFF2-40B4-BE49-F238E27FC236}">
                      <a16:creationId xmlns:a16="http://schemas.microsoft.com/office/drawing/2014/main" id="{07F23180-49F7-A8A8-7274-2C7BB7EFEF4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4" y="1607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4" name="Line 86">
                  <a:extLst>
                    <a:ext uri="{FF2B5EF4-FFF2-40B4-BE49-F238E27FC236}">
                      <a16:creationId xmlns:a16="http://schemas.microsoft.com/office/drawing/2014/main" id="{AAD8963D-6C20-E622-54D9-24A11D38161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15" y="1676"/>
                  <a:ext cx="0" cy="8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5" name="Line 87">
                  <a:extLst>
                    <a:ext uri="{FF2B5EF4-FFF2-40B4-BE49-F238E27FC236}">
                      <a16:creationId xmlns:a16="http://schemas.microsoft.com/office/drawing/2014/main" id="{12E6E8D7-4460-8C57-9C01-3C51E06A62D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98" y="1761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6" name="Line 88">
                  <a:extLst>
                    <a:ext uri="{FF2B5EF4-FFF2-40B4-BE49-F238E27FC236}">
                      <a16:creationId xmlns:a16="http://schemas.microsoft.com/office/drawing/2014/main" id="{20A9DCD0-5441-D0D7-EDB8-91E1FECE945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00" y="1727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7" name="Line 89">
                  <a:extLst>
                    <a:ext uri="{FF2B5EF4-FFF2-40B4-BE49-F238E27FC236}">
                      <a16:creationId xmlns:a16="http://schemas.microsoft.com/office/drawing/2014/main" id="{D25E15AC-77AF-791C-3803-75DC4D1755B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82" y="1807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8" name="Line 90">
                  <a:extLst>
                    <a:ext uri="{FF2B5EF4-FFF2-40B4-BE49-F238E27FC236}">
                      <a16:creationId xmlns:a16="http://schemas.microsoft.com/office/drawing/2014/main" id="{9BB18E8F-9A22-3332-6F11-4DFE5CF32F6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84" y="1658"/>
                  <a:ext cx="1" cy="6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79" name="Line 91">
                  <a:extLst>
                    <a:ext uri="{FF2B5EF4-FFF2-40B4-BE49-F238E27FC236}">
                      <a16:creationId xmlns:a16="http://schemas.microsoft.com/office/drawing/2014/main" id="{852F4A80-D8AF-AD04-06B1-72A7063E328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668" y="1722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0" name="Line 92">
                  <a:extLst>
                    <a:ext uri="{FF2B5EF4-FFF2-40B4-BE49-F238E27FC236}">
                      <a16:creationId xmlns:a16="http://schemas.microsoft.com/office/drawing/2014/main" id="{5FDB7C0F-0785-FBF5-AB5C-106F7644C47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69" y="1624"/>
                  <a:ext cx="0" cy="3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1" name="Line 93">
                  <a:extLst>
                    <a:ext uri="{FF2B5EF4-FFF2-40B4-BE49-F238E27FC236}">
                      <a16:creationId xmlns:a16="http://schemas.microsoft.com/office/drawing/2014/main" id="{11E2B980-CE3B-0498-52CC-2579C6A8B74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752" y="1659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2" name="Line 94">
                  <a:extLst>
                    <a:ext uri="{FF2B5EF4-FFF2-40B4-BE49-F238E27FC236}">
                      <a16:creationId xmlns:a16="http://schemas.microsoft.com/office/drawing/2014/main" id="{91DBCE31-B2D6-3822-E2CB-6E1EADA8637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54" y="155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3" name="Line 95">
                  <a:extLst>
                    <a:ext uri="{FF2B5EF4-FFF2-40B4-BE49-F238E27FC236}">
                      <a16:creationId xmlns:a16="http://schemas.microsoft.com/office/drawing/2014/main" id="{A96F4699-55AE-CFBC-CAD9-FFFFCF1A27F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837" y="1573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4" name="Line 96">
                  <a:extLst>
                    <a:ext uri="{FF2B5EF4-FFF2-40B4-BE49-F238E27FC236}">
                      <a16:creationId xmlns:a16="http://schemas.microsoft.com/office/drawing/2014/main" id="{F663A232-9517-B4B9-DEEB-7D772391CAA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37" y="1555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5" name="Line 97">
                  <a:extLst>
                    <a:ext uri="{FF2B5EF4-FFF2-40B4-BE49-F238E27FC236}">
                      <a16:creationId xmlns:a16="http://schemas.microsoft.com/office/drawing/2014/main" id="{1FF34901-208D-F15E-09B7-B162120FDB4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922" y="1573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6" name="Line 98">
                  <a:extLst>
                    <a:ext uri="{FF2B5EF4-FFF2-40B4-BE49-F238E27FC236}">
                      <a16:creationId xmlns:a16="http://schemas.microsoft.com/office/drawing/2014/main" id="{A73A6B45-3B96-EEA3-1A1F-7018E0E9BBD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23" y="155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7" name="Line 99">
                  <a:extLst>
                    <a:ext uri="{FF2B5EF4-FFF2-40B4-BE49-F238E27FC236}">
                      <a16:creationId xmlns:a16="http://schemas.microsoft.com/office/drawing/2014/main" id="{F703750B-3276-79FA-B711-FC64170FB67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06" y="1573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8" name="Line 100">
                  <a:extLst>
                    <a:ext uri="{FF2B5EF4-FFF2-40B4-BE49-F238E27FC236}">
                      <a16:creationId xmlns:a16="http://schemas.microsoft.com/office/drawing/2014/main" id="{FD6E1583-7E8F-168A-AB95-5986BF945F7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08" y="1573"/>
                  <a:ext cx="0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89" name="Line 101">
                  <a:extLst>
                    <a:ext uri="{FF2B5EF4-FFF2-40B4-BE49-F238E27FC236}">
                      <a16:creationId xmlns:a16="http://schemas.microsoft.com/office/drawing/2014/main" id="{A8804C4E-D8BA-9EC2-281C-35F207C13F0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1" y="1596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0" name="Line 102">
                  <a:extLst>
                    <a:ext uri="{FF2B5EF4-FFF2-40B4-BE49-F238E27FC236}">
                      <a16:creationId xmlns:a16="http://schemas.microsoft.com/office/drawing/2014/main" id="{D7EC0313-DF48-F004-C15B-7C9240DD821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1671"/>
                  <a:ext cx="33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1" name="Line 103">
                  <a:extLst>
                    <a:ext uri="{FF2B5EF4-FFF2-40B4-BE49-F238E27FC236}">
                      <a16:creationId xmlns:a16="http://schemas.microsoft.com/office/drawing/2014/main" id="{DE17EA9B-9776-276C-D172-124509F8FB4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1805"/>
                  <a:ext cx="3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2" name="Line 104">
                  <a:extLst>
                    <a:ext uri="{FF2B5EF4-FFF2-40B4-BE49-F238E27FC236}">
                      <a16:creationId xmlns:a16="http://schemas.microsoft.com/office/drawing/2014/main" id="{B9697ACE-8EAD-9A7C-7421-BFE99459E2B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1935"/>
                  <a:ext cx="3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3" name="Line 105">
                  <a:extLst>
                    <a:ext uri="{FF2B5EF4-FFF2-40B4-BE49-F238E27FC236}">
                      <a16:creationId xmlns:a16="http://schemas.microsoft.com/office/drawing/2014/main" id="{15016E1E-1AC1-56B6-A5B0-D1F91D8C065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2068"/>
                  <a:ext cx="33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4" name="Line 106">
                  <a:extLst>
                    <a:ext uri="{FF2B5EF4-FFF2-40B4-BE49-F238E27FC236}">
                      <a16:creationId xmlns:a16="http://schemas.microsoft.com/office/drawing/2014/main" id="{9FE217B7-B267-6B8E-6DED-D8EBCC35D1E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2201"/>
                  <a:ext cx="33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5" name="Line 107">
                  <a:extLst>
                    <a:ext uri="{FF2B5EF4-FFF2-40B4-BE49-F238E27FC236}">
                      <a16:creationId xmlns:a16="http://schemas.microsoft.com/office/drawing/2014/main" id="{C935F642-3D5D-EF58-8F68-CA2D9739BB9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88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6" name="Line 108">
                  <a:extLst>
                    <a:ext uri="{FF2B5EF4-FFF2-40B4-BE49-F238E27FC236}">
                      <a16:creationId xmlns:a16="http://schemas.microsoft.com/office/drawing/2014/main" id="{B99BD24D-DD03-90F4-0F6F-FB540CE3DCC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74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7" name="Line 109">
                  <a:extLst>
                    <a:ext uri="{FF2B5EF4-FFF2-40B4-BE49-F238E27FC236}">
                      <a16:creationId xmlns:a16="http://schemas.microsoft.com/office/drawing/2014/main" id="{8ECDD28D-E823-D12B-2BE3-B365866EDA1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57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8" name="Line 110">
                  <a:extLst>
                    <a:ext uri="{FF2B5EF4-FFF2-40B4-BE49-F238E27FC236}">
                      <a16:creationId xmlns:a16="http://schemas.microsoft.com/office/drawing/2014/main" id="{3AD85DE8-194B-5BE3-EC71-83F7E880723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43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99" name="Line 111">
                  <a:extLst>
                    <a:ext uri="{FF2B5EF4-FFF2-40B4-BE49-F238E27FC236}">
                      <a16:creationId xmlns:a16="http://schemas.microsoft.com/office/drawing/2014/main" id="{A630186D-D8D3-E6D3-33EB-BB3A19D5804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28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0" name="Line 112">
                  <a:extLst>
                    <a:ext uri="{FF2B5EF4-FFF2-40B4-BE49-F238E27FC236}">
                      <a16:creationId xmlns:a16="http://schemas.microsoft.com/office/drawing/2014/main" id="{D11C6F36-7015-9099-D9C5-E0847F2CB1F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12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1" name="Line 113">
                  <a:extLst>
                    <a:ext uri="{FF2B5EF4-FFF2-40B4-BE49-F238E27FC236}">
                      <a16:creationId xmlns:a16="http://schemas.microsoft.com/office/drawing/2014/main" id="{106CB1CA-09F2-694F-B07E-5B2B26B5C8A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97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2" name="Line 114">
                  <a:extLst>
                    <a:ext uri="{FF2B5EF4-FFF2-40B4-BE49-F238E27FC236}">
                      <a16:creationId xmlns:a16="http://schemas.microsoft.com/office/drawing/2014/main" id="{FBDC12E8-0CCF-4445-3475-3035305F861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81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3" name="Line 115">
                  <a:extLst>
                    <a:ext uri="{FF2B5EF4-FFF2-40B4-BE49-F238E27FC236}">
                      <a16:creationId xmlns:a16="http://schemas.microsoft.com/office/drawing/2014/main" id="{562FF706-FC4D-1F4E-E9F7-B4C933E40F7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66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4" name="Line 116">
                  <a:extLst>
                    <a:ext uri="{FF2B5EF4-FFF2-40B4-BE49-F238E27FC236}">
                      <a16:creationId xmlns:a16="http://schemas.microsoft.com/office/drawing/2014/main" id="{D9945D87-7B74-DBAC-868B-43989A0AE9C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5" name="Line 117">
                  <a:extLst>
                    <a:ext uri="{FF2B5EF4-FFF2-40B4-BE49-F238E27FC236}">
                      <a16:creationId xmlns:a16="http://schemas.microsoft.com/office/drawing/2014/main" id="{F8B857AF-055B-0D79-0347-91EFA44ED98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35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6" name="Line 118">
                  <a:extLst>
                    <a:ext uri="{FF2B5EF4-FFF2-40B4-BE49-F238E27FC236}">
                      <a16:creationId xmlns:a16="http://schemas.microsoft.com/office/drawing/2014/main" id="{18D3687C-42E6-0299-2117-B7B68CCC4FB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321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7" name="Line 119">
                  <a:extLst>
                    <a:ext uri="{FF2B5EF4-FFF2-40B4-BE49-F238E27FC236}">
                      <a16:creationId xmlns:a16="http://schemas.microsoft.com/office/drawing/2014/main" id="{005F8D0F-CA85-590D-3ABA-3A6916EF35B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06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8" name="Line 120">
                  <a:extLst>
                    <a:ext uri="{FF2B5EF4-FFF2-40B4-BE49-F238E27FC236}">
                      <a16:creationId xmlns:a16="http://schemas.microsoft.com/office/drawing/2014/main" id="{E010B857-763E-F1FC-694F-5995FB20453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89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09" name="Line 121">
                  <a:extLst>
                    <a:ext uri="{FF2B5EF4-FFF2-40B4-BE49-F238E27FC236}">
                      <a16:creationId xmlns:a16="http://schemas.microsoft.com/office/drawing/2014/main" id="{284BCD38-72D1-B4B2-5653-DEACFB44487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75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0" name="Line 122">
                  <a:extLst>
                    <a:ext uri="{FF2B5EF4-FFF2-40B4-BE49-F238E27FC236}">
                      <a16:creationId xmlns:a16="http://schemas.microsoft.com/office/drawing/2014/main" id="{99FDAD71-9040-21C3-153A-A983DAEC760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658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1" name="Line 123">
                  <a:extLst>
                    <a:ext uri="{FF2B5EF4-FFF2-40B4-BE49-F238E27FC236}">
                      <a16:creationId xmlns:a16="http://schemas.microsoft.com/office/drawing/2014/main" id="{ED694F33-E47C-0E4A-D116-3A1C1A725F8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43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2" name="Rectangle 124">
                  <a:extLst>
                    <a:ext uri="{FF2B5EF4-FFF2-40B4-BE49-F238E27FC236}">
                      <a16:creationId xmlns:a16="http://schemas.microsoft.com/office/drawing/2014/main" id="{A3C90324-3920-2EAD-C1FD-1F9362E9630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43" y="2146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25</a:t>
                  </a:r>
                  <a:endParaRPr lang="en-US" altLang="en-US" sz="1200" b="0"/>
                </a:p>
              </p:txBody>
            </p:sp>
            <p:sp>
              <p:nvSpPr>
                <p:cNvPr id="12913" name="Rectangle 125">
                  <a:extLst>
                    <a:ext uri="{FF2B5EF4-FFF2-40B4-BE49-F238E27FC236}">
                      <a16:creationId xmlns:a16="http://schemas.microsoft.com/office/drawing/2014/main" id="{A870F9F4-9ACE-4D8D-35EF-C69A5289946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43" y="201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2914" name="Rectangle 126">
                  <a:extLst>
                    <a:ext uri="{FF2B5EF4-FFF2-40B4-BE49-F238E27FC236}">
                      <a16:creationId xmlns:a16="http://schemas.microsoft.com/office/drawing/2014/main" id="{AFAA27A2-C605-664F-5926-55A6AB39376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44" y="1879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2915" name="Rectangle 127">
                  <a:extLst>
                    <a:ext uri="{FF2B5EF4-FFF2-40B4-BE49-F238E27FC236}">
                      <a16:creationId xmlns:a16="http://schemas.microsoft.com/office/drawing/2014/main" id="{4C25F747-3D8D-6C63-0765-D5325C09D39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44" y="1748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2916" name="Rectangle 128">
                  <a:extLst>
                    <a:ext uri="{FF2B5EF4-FFF2-40B4-BE49-F238E27FC236}">
                      <a16:creationId xmlns:a16="http://schemas.microsoft.com/office/drawing/2014/main" id="{ECDCFB8A-5A51-38F2-C22F-278DEF57043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95" y="1616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5</a:t>
                  </a:r>
                  <a:endParaRPr lang="en-US" altLang="en-US" sz="1200" b="0"/>
                </a:p>
              </p:txBody>
            </p:sp>
            <p:sp>
              <p:nvSpPr>
                <p:cNvPr id="12917" name="Rectangle 129">
                  <a:extLst>
                    <a:ext uri="{FF2B5EF4-FFF2-40B4-BE49-F238E27FC236}">
                      <a16:creationId xmlns:a16="http://schemas.microsoft.com/office/drawing/2014/main" id="{7D1AE2A9-ACE1-72F9-27EE-17BEFCA6B19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358" y="2247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2918" name="Rectangle 130">
                  <a:extLst>
                    <a:ext uri="{FF2B5EF4-FFF2-40B4-BE49-F238E27FC236}">
                      <a16:creationId xmlns:a16="http://schemas.microsoft.com/office/drawing/2014/main" id="{3ADBFD5B-F756-F252-4DF9-1EB85B9F277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504" y="2247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2919" name="Rectangle 131">
                  <a:extLst>
                    <a:ext uri="{FF2B5EF4-FFF2-40B4-BE49-F238E27FC236}">
                      <a16:creationId xmlns:a16="http://schemas.microsoft.com/office/drawing/2014/main" id="{9CF22EE4-5DB7-CA8A-6AC3-791FC00F8E0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676" y="2247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40</a:t>
                  </a:r>
                  <a:endParaRPr lang="en-US" altLang="en-US" sz="1200" b="0"/>
                </a:p>
              </p:txBody>
            </p:sp>
            <p:sp>
              <p:nvSpPr>
                <p:cNvPr id="12920" name="Rectangle 132">
                  <a:extLst>
                    <a:ext uri="{FF2B5EF4-FFF2-40B4-BE49-F238E27FC236}">
                      <a16:creationId xmlns:a16="http://schemas.microsoft.com/office/drawing/2014/main" id="{8FA095C1-2924-3E26-E998-82C4B4FC00E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848" y="2247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60</a:t>
                  </a:r>
                  <a:endParaRPr lang="en-US" altLang="en-US" sz="1200" b="0"/>
                </a:p>
              </p:txBody>
            </p:sp>
            <p:sp>
              <p:nvSpPr>
                <p:cNvPr id="12921" name="Rectangle 133">
                  <a:extLst>
                    <a:ext uri="{FF2B5EF4-FFF2-40B4-BE49-F238E27FC236}">
                      <a16:creationId xmlns:a16="http://schemas.microsoft.com/office/drawing/2014/main" id="{67D05376-6CAA-735D-6B18-C062A06226B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016" y="2247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80</a:t>
                  </a:r>
                  <a:endParaRPr lang="en-US" altLang="en-US" sz="1200" b="0"/>
                </a:p>
              </p:txBody>
            </p:sp>
            <p:sp>
              <p:nvSpPr>
                <p:cNvPr id="12922" name="Rectangle 134">
                  <a:extLst>
                    <a:ext uri="{FF2B5EF4-FFF2-40B4-BE49-F238E27FC236}">
                      <a16:creationId xmlns:a16="http://schemas.microsoft.com/office/drawing/2014/main" id="{15EAA765-1A2B-FCDA-BBF5-5719E71BF01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158" y="2247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100</a:t>
                  </a:r>
                  <a:endParaRPr lang="en-US" altLang="en-US" sz="1200" b="0"/>
                </a:p>
              </p:txBody>
            </p:sp>
            <p:sp>
              <p:nvSpPr>
                <p:cNvPr id="12923" name="Rectangle 135">
                  <a:extLst>
                    <a:ext uri="{FF2B5EF4-FFF2-40B4-BE49-F238E27FC236}">
                      <a16:creationId xmlns:a16="http://schemas.microsoft.com/office/drawing/2014/main" id="{DBB07C04-A262-161B-7020-84B49AD9872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327" y="2247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120</a:t>
                  </a:r>
                  <a:endParaRPr lang="en-US" altLang="en-US" sz="1200" b="0"/>
                </a:p>
              </p:txBody>
            </p:sp>
            <p:sp>
              <p:nvSpPr>
                <p:cNvPr id="12924" name="Rectangle 136">
                  <a:extLst>
                    <a:ext uri="{FF2B5EF4-FFF2-40B4-BE49-F238E27FC236}">
                      <a16:creationId xmlns:a16="http://schemas.microsoft.com/office/drawing/2014/main" id="{94012F07-38C5-F418-0BAE-9063D4BC809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495" y="2247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140</a:t>
                  </a:r>
                  <a:endParaRPr lang="en-US" altLang="en-US" sz="1200" b="0"/>
                </a:p>
              </p:txBody>
            </p:sp>
            <p:sp>
              <p:nvSpPr>
                <p:cNvPr id="12925" name="Rectangle 137">
                  <a:extLst>
                    <a:ext uri="{FF2B5EF4-FFF2-40B4-BE49-F238E27FC236}">
                      <a16:creationId xmlns:a16="http://schemas.microsoft.com/office/drawing/2014/main" id="{7C39B26A-A960-D75F-70FC-684B7F457A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665" y="2247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160</a:t>
                  </a:r>
                  <a:endParaRPr lang="en-US" altLang="en-US" sz="1200" b="0"/>
                </a:p>
              </p:txBody>
            </p:sp>
          </p:grpSp>
          <p:sp>
            <p:nvSpPr>
              <p:cNvPr id="12858" name="Text Box 138">
                <a:extLst>
                  <a:ext uri="{FF2B5EF4-FFF2-40B4-BE49-F238E27FC236}">
                    <a16:creationId xmlns:a16="http://schemas.microsoft.com/office/drawing/2014/main" id="{E64DCBF0-4559-8DB5-FE4E-651568C05D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2" y="900"/>
                <a:ext cx="43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12859" name="Text Box 139">
                <a:extLst>
                  <a:ext uri="{FF2B5EF4-FFF2-40B4-BE49-F238E27FC236}">
                    <a16:creationId xmlns:a16="http://schemas.microsoft.com/office/drawing/2014/main" id="{85FB4C42-A150-BD4E-4C6B-F601757B05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9" y="2037"/>
                <a:ext cx="46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12860" name="Text Box 140">
                <a:extLst>
                  <a:ext uri="{FF2B5EF4-FFF2-40B4-BE49-F238E27FC236}">
                    <a16:creationId xmlns:a16="http://schemas.microsoft.com/office/drawing/2014/main" id="{C76C8281-A2B5-F31F-3875-BD9DF13B83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6" y="688"/>
                <a:ext cx="113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Shade-Intolerant</a:t>
                </a:r>
              </a:p>
            </p:txBody>
          </p:sp>
        </p:grpSp>
        <p:grpSp>
          <p:nvGrpSpPr>
            <p:cNvPr id="12743" name="Group 713">
              <a:extLst>
                <a:ext uri="{FF2B5EF4-FFF2-40B4-BE49-F238E27FC236}">
                  <a16:creationId xmlns:a16="http://schemas.microsoft.com/office/drawing/2014/main" id="{08D8AD89-7933-CE65-E4E3-5677A35B62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" y="2366"/>
              <a:ext cx="1744" cy="1809"/>
              <a:chOff x="82" y="2366"/>
              <a:chExt cx="1744" cy="1809"/>
            </a:xfrm>
          </p:grpSpPr>
          <p:sp>
            <p:nvSpPr>
              <p:cNvPr id="12744" name="Text Box 142">
                <a:extLst>
                  <a:ext uri="{FF2B5EF4-FFF2-40B4-BE49-F238E27FC236}">
                    <a16:creationId xmlns:a16="http://schemas.microsoft.com/office/drawing/2014/main" id="{725576EB-8597-DCF4-E624-20B74B633D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6" y="2366"/>
                <a:ext cx="10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Shade-Tolerant</a:t>
                </a:r>
              </a:p>
            </p:txBody>
          </p:sp>
          <p:sp>
            <p:nvSpPr>
              <p:cNvPr id="12745" name="Rectangle 249">
                <a:extLst>
                  <a:ext uri="{FF2B5EF4-FFF2-40B4-BE49-F238E27FC236}">
                    <a16:creationId xmlns:a16="http://schemas.microsoft.com/office/drawing/2014/main" id="{0FF6562A-C530-6F4B-3EF9-7E40B6599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815" y="4041"/>
                <a:ext cx="510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DBH (cm)</a:t>
                </a:r>
                <a:endParaRPr lang="en-US" altLang="en-US" sz="1400"/>
              </a:p>
            </p:txBody>
          </p:sp>
          <p:sp>
            <p:nvSpPr>
              <p:cNvPr id="12746" name="Rectangle 144">
                <a:extLst>
                  <a:ext uri="{FF2B5EF4-FFF2-40B4-BE49-F238E27FC236}">
                    <a16:creationId xmlns:a16="http://schemas.microsoft.com/office/drawing/2014/main" id="{5F85AC67-E777-8B33-C16D-BE8CC13C43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3" y="2544"/>
                <a:ext cx="1354" cy="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47" name="Rectangle 145">
                <a:extLst>
                  <a:ext uri="{FF2B5EF4-FFF2-40B4-BE49-F238E27FC236}">
                    <a16:creationId xmlns:a16="http://schemas.microsoft.com/office/drawing/2014/main" id="{DBCA048B-B3E3-FF11-90F1-0D710DEDFC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8" y="3123"/>
                <a:ext cx="75" cy="85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48" name="Rectangle 146">
                <a:extLst>
                  <a:ext uri="{FF2B5EF4-FFF2-40B4-BE49-F238E27FC236}">
                    <a16:creationId xmlns:a16="http://schemas.microsoft.com/office/drawing/2014/main" id="{66D71B97-688D-BB24-1864-F6F3F978F6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83" y="3110"/>
                <a:ext cx="73" cy="98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49" name="Rectangle 147">
                <a:extLst>
                  <a:ext uri="{FF2B5EF4-FFF2-40B4-BE49-F238E27FC236}">
                    <a16:creationId xmlns:a16="http://schemas.microsoft.com/office/drawing/2014/main" id="{997D1E8B-5F1E-F658-C061-12E4BBF3EB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7" y="3061"/>
                <a:ext cx="74" cy="147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50" name="Rectangle 148">
                <a:extLst>
                  <a:ext uri="{FF2B5EF4-FFF2-40B4-BE49-F238E27FC236}">
                    <a16:creationId xmlns:a16="http://schemas.microsoft.com/office/drawing/2014/main" id="{9F5A25DE-06F5-B64F-7ABF-5C0F249869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2" y="3123"/>
                <a:ext cx="75" cy="85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51" name="Rectangle 149">
                <a:extLst>
                  <a:ext uri="{FF2B5EF4-FFF2-40B4-BE49-F238E27FC236}">
                    <a16:creationId xmlns:a16="http://schemas.microsoft.com/office/drawing/2014/main" id="{DA6DCB24-0E56-2E98-9A26-7245A0C811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737" y="3085"/>
                <a:ext cx="73" cy="12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52" name="Rectangle 150">
                <a:extLst>
                  <a:ext uri="{FF2B5EF4-FFF2-40B4-BE49-F238E27FC236}">
                    <a16:creationId xmlns:a16="http://schemas.microsoft.com/office/drawing/2014/main" id="{0CB7E725-5E4C-0829-6ACA-4DE2B31CD0D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21" y="3184"/>
                <a:ext cx="74" cy="24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53" name="Rectangle 151">
                <a:extLst>
                  <a:ext uri="{FF2B5EF4-FFF2-40B4-BE49-F238E27FC236}">
                    <a16:creationId xmlns:a16="http://schemas.microsoft.com/office/drawing/2014/main" id="{5277D0FA-0EC8-BDD8-C700-4E77879E35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06" y="3184"/>
                <a:ext cx="74" cy="24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54" name="Rectangle 152">
                <a:extLst>
                  <a:ext uri="{FF2B5EF4-FFF2-40B4-BE49-F238E27FC236}">
                    <a16:creationId xmlns:a16="http://schemas.microsoft.com/office/drawing/2014/main" id="{51B3CDA9-C8C8-CDCC-3E72-59CA85219F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0" y="3134"/>
                <a:ext cx="74" cy="74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55" name="Rectangle 153">
                <a:extLst>
                  <a:ext uri="{FF2B5EF4-FFF2-40B4-BE49-F238E27FC236}">
                    <a16:creationId xmlns:a16="http://schemas.microsoft.com/office/drawing/2014/main" id="{43E9F4A4-8490-E6B9-1769-52BB8FF88F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75" y="3146"/>
                <a:ext cx="74" cy="62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56" name="Rectangle 154">
                <a:extLst>
                  <a:ext uri="{FF2B5EF4-FFF2-40B4-BE49-F238E27FC236}">
                    <a16:creationId xmlns:a16="http://schemas.microsoft.com/office/drawing/2014/main" id="{0F82E24D-A73E-5FFA-A298-4FE035E28D0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43" y="3195"/>
                <a:ext cx="75" cy="1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57" name="Line 155">
                <a:extLst>
                  <a:ext uri="{FF2B5EF4-FFF2-40B4-BE49-F238E27FC236}">
                    <a16:creationId xmlns:a16="http://schemas.microsoft.com/office/drawing/2014/main" id="{0E25ED05-FB7F-3390-C00C-5B214D809A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" y="3081"/>
                <a:ext cx="1" cy="4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8" name="Line 156">
                <a:extLst>
                  <a:ext uri="{FF2B5EF4-FFF2-40B4-BE49-F238E27FC236}">
                    <a16:creationId xmlns:a16="http://schemas.microsoft.com/office/drawing/2014/main" id="{DA039407-2C11-5199-81ED-BEAE1D5B80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18" y="308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9" name="Line 157">
                <a:extLst>
                  <a:ext uri="{FF2B5EF4-FFF2-40B4-BE49-F238E27FC236}">
                    <a16:creationId xmlns:a16="http://schemas.microsoft.com/office/drawing/2014/main" id="{64C90922-BE5F-6637-9906-F4853ED177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519" y="3054"/>
                <a:ext cx="0" cy="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0" name="Line 158">
                <a:extLst>
                  <a:ext uri="{FF2B5EF4-FFF2-40B4-BE49-F238E27FC236}">
                    <a16:creationId xmlns:a16="http://schemas.microsoft.com/office/drawing/2014/main" id="{52C3EFDB-1D69-DD90-E7A4-857991B7C5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3" y="305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1" name="Line 159">
                <a:extLst>
                  <a:ext uri="{FF2B5EF4-FFF2-40B4-BE49-F238E27FC236}">
                    <a16:creationId xmlns:a16="http://schemas.microsoft.com/office/drawing/2014/main" id="{A4D0B0B6-9050-2411-EDA0-4F6F4D5625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605" y="3009"/>
                <a:ext cx="0" cy="5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2" name="Line 160">
                <a:extLst>
                  <a:ext uri="{FF2B5EF4-FFF2-40B4-BE49-F238E27FC236}">
                    <a16:creationId xmlns:a16="http://schemas.microsoft.com/office/drawing/2014/main" id="{D770273C-CAF3-6337-7CC9-9FAEB84DD5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87" y="300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3" name="Line 161">
                <a:extLst>
                  <a:ext uri="{FF2B5EF4-FFF2-40B4-BE49-F238E27FC236}">
                    <a16:creationId xmlns:a16="http://schemas.microsoft.com/office/drawing/2014/main" id="{26A52719-8C3C-CAA4-4E64-822B19EE08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689" y="3088"/>
                <a:ext cx="1" cy="3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4" name="Line 162">
                <a:extLst>
                  <a:ext uri="{FF2B5EF4-FFF2-40B4-BE49-F238E27FC236}">
                    <a16:creationId xmlns:a16="http://schemas.microsoft.com/office/drawing/2014/main" id="{18D27385-B03B-F022-8AF8-8B665F6F8F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672" y="3088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5" name="Line 163">
                <a:extLst>
                  <a:ext uri="{FF2B5EF4-FFF2-40B4-BE49-F238E27FC236}">
                    <a16:creationId xmlns:a16="http://schemas.microsoft.com/office/drawing/2014/main" id="{33227A1E-F225-59D2-E578-5A642F63CC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773" y="3035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6" name="Line 164">
                <a:extLst>
                  <a:ext uri="{FF2B5EF4-FFF2-40B4-BE49-F238E27FC236}">
                    <a16:creationId xmlns:a16="http://schemas.microsoft.com/office/drawing/2014/main" id="{2B909337-8F68-D713-62C5-562D813872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57" y="303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7" name="Line 165">
                <a:extLst>
                  <a:ext uri="{FF2B5EF4-FFF2-40B4-BE49-F238E27FC236}">
                    <a16:creationId xmlns:a16="http://schemas.microsoft.com/office/drawing/2014/main" id="{9946922E-45A0-BD95-2DE0-415F8C621D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859" y="3166"/>
                <a:ext cx="0" cy="1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8" name="Line 166">
                <a:extLst>
                  <a:ext uri="{FF2B5EF4-FFF2-40B4-BE49-F238E27FC236}">
                    <a16:creationId xmlns:a16="http://schemas.microsoft.com/office/drawing/2014/main" id="{9A0F8849-2062-F778-5F4E-579AEB137AE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41" y="3166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9" name="Line 167">
                <a:extLst>
                  <a:ext uri="{FF2B5EF4-FFF2-40B4-BE49-F238E27FC236}">
                    <a16:creationId xmlns:a16="http://schemas.microsoft.com/office/drawing/2014/main" id="{FB88EF0D-2A8A-D2F9-7045-A972413899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943" y="3166"/>
                <a:ext cx="0" cy="1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0" name="Line 168">
                <a:extLst>
                  <a:ext uri="{FF2B5EF4-FFF2-40B4-BE49-F238E27FC236}">
                    <a16:creationId xmlns:a16="http://schemas.microsoft.com/office/drawing/2014/main" id="{403D0D51-3CC2-6085-6CE4-5B86CBA0F1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26" y="3166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1" name="Line 169">
                <a:extLst>
                  <a:ext uri="{FF2B5EF4-FFF2-40B4-BE49-F238E27FC236}">
                    <a16:creationId xmlns:a16="http://schemas.microsoft.com/office/drawing/2014/main" id="{F9030323-D716-4409-04FC-95E70A8E6B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27" y="3101"/>
                <a:ext cx="0" cy="3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2" name="Line 170">
                <a:extLst>
                  <a:ext uri="{FF2B5EF4-FFF2-40B4-BE49-F238E27FC236}">
                    <a16:creationId xmlns:a16="http://schemas.microsoft.com/office/drawing/2014/main" id="{20A986D5-6923-F172-0674-BA277F70FE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11" y="3101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3" name="Line 171">
                <a:extLst>
                  <a:ext uri="{FF2B5EF4-FFF2-40B4-BE49-F238E27FC236}">
                    <a16:creationId xmlns:a16="http://schemas.microsoft.com/office/drawing/2014/main" id="{ECBEE61A-7D06-7B62-BF20-E46F1D6709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113" y="3121"/>
                <a:ext cx="0" cy="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4" name="Line 172">
                <a:extLst>
                  <a:ext uri="{FF2B5EF4-FFF2-40B4-BE49-F238E27FC236}">
                    <a16:creationId xmlns:a16="http://schemas.microsoft.com/office/drawing/2014/main" id="{FF64D0DE-3AAE-0771-3430-4BD6824802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95" y="3121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5" name="Line 173">
                <a:extLst>
                  <a:ext uri="{FF2B5EF4-FFF2-40B4-BE49-F238E27FC236}">
                    <a16:creationId xmlns:a16="http://schemas.microsoft.com/office/drawing/2014/main" id="{A78E3A31-B7F7-6A5C-DD9B-C3F8D8BD6A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281" y="3184"/>
                <a:ext cx="0" cy="1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6" name="Line 174">
                <a:extLst>
                  <a:ext uri="{FF2B5EF4-FFF2-40B4-BE49-F238E27FC236}">
                    <a16:creationId xmlns:a16="http://schemas.microsoft.com/office/drawing/2014/main" id="{5B53E061-216B-04C1-EA78-BCDC6F1C51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264" y="318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7" name="Line 175">
                <a:extLst>
                  <a:ext uri="{FF2B5EF4-FFF2-40B4-BE49-F238E27FC236}">
                    <a16:creationId xmlns:a16="http://schemas.microsoft.com/office/drawing/2014/main" id="{752C8F96-6D29-825B-DF7C-0AF18EB5E5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7" y="3208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8" name="Line 176">
                <a:extLst>
                  <a:ext uri="{FF2B5EF4-FFF2-40B4-BE49-F238E27FC236}">
                    <a16:creationId xmlns:a16="http://schemas.microsoft.com/office/drawing/2014/main" id="{B286793A-F0AC-A649-0F25-2BC1867500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7" y="3018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9" name="Line 177">
                <a:extLst>
                  <a:ext uri="{FF2B5EF4-FFF2-40B4-BE49-F238E27FC236}">
                    <a16:creationId xmlns:a16="http://schemas.microsoft.com/office/drawing/2014/main" id="{0828E317-7C3F-22F2-F517-ECEA15268F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7" y="2828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0" name="Line 178">
                <a:extLst>
                  <a:ext uri="{FF2B5EF4-FFF2-40B4-BE49-F238E27FC236}">
                    <a16:creationId xmlns:a16="http://schemas.microsoft.com/office/drawing/2014/main" id="{DCF8DBB3-0C40-37D9-096D-8C5DF25DB2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7" y="263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1" name="Rectangle 179">
                <a:extLst>
                  <a:ext uri="{FF2B5EF4-FFF2-40B4-BE49-F238E27FC236}">
                    <a16:creationId xmlns:a16="http://schemas.microsoft.com/office/drawing/2014/main" id="{8B46BB26-C3F5-3D73-D43F-F9C5050CB3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6" y="3150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2782" name="Rectangle 180">
                <a:extLst>
                  <a:ext uri="{FF2B5EF4-FFF2-40B4-BE49-F238E27FC236}">
                    <a16:creationId xmlns:a16="http://schemas.microsoft.com/office/drawing/2014/main" id="{3E895337-2997-433F-0AC8-94F5E5DA75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5" y="2960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12783" name="Rectangle 181">
                <a:extLst>
                  <a:ext uri="{FF2B5EF4-FFF2-40B4-BE49-F238E27FC236}">
                    <a16:creationId xmlns:a16="http://schemas.microsoft.com/office/drawing/2014/main" id="{CF12FE17-A455-EE41-05D8-CE515CD96D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5" y="2770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2784" name="Rectangle 182">
                <a:extLst>
                  <a:ext uri="{FF2B5EF4-FFF2-40B4-BE49-F238E27FC236}">
                    <a16:creationId xmlns:a16="http://schemas.microsoft.com/office/drawing/2014/main" id="{CC3C7639-7467-FF44-46D9-727C2DB879F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5" y="2580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 b="0"/>
              </a:p>
            </p:txBody>
          </p:sp>
          <p:sp>
            <p:nvSpPr>
              <p:cNvPr id="12785" name="Rectangle 183">
                <a:extLst>
                  <a:ext uri="{FF2B5EF4-FFF2-40B4-BE49-F238E27FC236}">
                    <a16:creationId xmlns:a16="http://schemas.microsoft.com/office/drawing/2014/main" id="{54641DDC-DE75-6870-9702-00928E9B6D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3" y="2544"/>
                <a:ext cx="1354" cy="664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86" name="Rectangle 185">
                <a:extLst>
                  <a:ext uri="{FF2B5EF4-FFF2-40B4-BE49-F238E27FC236}">
                    <a16:creationId xmlns:a16="http://schemas.microsoft.com/office/drawing/2014/main" id="{683F351D-E7FF-891C-DD24-271F6DA16A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93" y="3208"/>
                <a:ext cx="1354" cy="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87" name="Rectangle 186">
                <a:extLst>
                  <a:ext uri="{FF2B5EF4-FFF2-40B4-BE49-F238E27FC236}">
                    <a16:creationId xmlns:a16="http://schemas.microsoft.com/office/drawing/2014/main" id="{19CE33E3-F173-84A2-46C9-91528BDC37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98" y="3208"/>
                <a:ext cx="75" cy="195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88" name="Rectangle 187">
                <a:extLst>
                  <a:ext uri="{FF2B5EF4-FFF2-40B4-BE49-F238E27FC236}">
                    <a16:creationId xmlns:a16="http://schemas.microsoft.com/office/drawing/2014/main" id="{3C4F334B-8079-7130-D647-32C3FE2E41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483" y="3208"/>
                <a:ext cx="73" cy="525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89" name="Rectangle 188">
                <a:extLst>
                  <a:ext uri="{FF2B5EF4-FFF2-40B4-BE49-F238E27FC236}">
                    <a16:creationId xmlns:a16="http://schemas.microsoft.com/office/drawing/2014/main" id="{F3FC93F0-A968-34A6-FAE3-01A82E5122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567" y="3208"/>
                <a:ext cx="74" cy="354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90" name="Rectangle 189">
                <a:extLst>
                  <a:ext uri="{FF2B5EF4-FFF2-40B4-BE49-F238E27FC236}">
                    <a16:creationId xmlns:a16="http://schemas.microsoft.com/office/drawing/2014/main" id="{76EAF403-5181-A6F2-FEA1-919EF9B75E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652" y="3208"/>
                <a:ext cx="75" cy="183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91" name="Rectangle 190">
                <a:extLst>
                  <a:ext uri="{FF2B5EF4-FFF2-40B4-BE49-F238E27FC236}">
                    <a16:creationId xmlns:a16="http://schemas.microsoft.com/office/drawing/2014/main" id="{6795934C-8368-FD11-CFC1-5F703D6A38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737" y="3208"/>
                <a:ext cx="73" cy="146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92" name="Rectangle 191">
                <a:extLst>
                  <a:ext uri="{FF2B5EF4-FFF2-40B4-BE49-F238E27FC236}">
                    <a16:creationId xmlns:a16="http://schemas.microsoft.com/office/drawing/2014/main" id="{B2F18D75-9443-FC1A-A380-523D9EF3E0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821" y="3208"/>
                <a:ext cx="74" cy="97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93" name="Rectangle 192">
                <a:extLst>
                  <a:ext uri="{FF2B5EF4-FFF2-40B4-BE49-F238E27FC236}">
                    <a16:creationId xmlns:a16="http://schemas.microsoft.com/office/drawing/2014/main" id="{16A093A7-3746-D737-E6C9-4E9852C0D17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906" y="3208"/>
                <a:ext cx="74" cy="23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94" name="Rectangle 193">
                <a:extLst>
                  <a:ext uri="{FF2B5EF4-FFF2-40B4-BE49-F238E27FC236}">
                    <a16:creationId xmlns:a16="http://schemas.microsoft.com/office/drawing/2014/main" id="{91FCC039-875F-53CD-CDB6-6D67BFD29E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990" y="3208"/>
                <a:ext cx="74" cy="23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95" name="Rectangle 194">
                <a:extLst>
                  <a:ext uri="{FF2B5EF4-FFF2-40B4-BE49-F238E27FC236}">
                    <a16:creationId xmlns:a16="http://schemas.microsoft.com/office/drawing/2014/main" id="{0EC3E69B-A874-8053-C320-A9D40E1B07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1075" y="3208"/>
                <a:ext cx="74" cy="12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796" name="Line 195">
                <a:extLst>
                  <a:ext uri="{FF2B5EF4-FFF2-40B4-BE49-F238E27FC236}">
                    <a16:creationId xmlns:a16="http://schemas.microsoft.com/office/drawing/2014/main" id="{EFC8281D-3B41-6D03-035B-5C49C70BD1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5" y="3403"/>
                <a:ext cx="1" cy="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7" name="Line 196">
                <a:extLst>
                  <a:ext uri="{FF2B5EF4-FFF2-40B4-BE49-F238E27FC236}">
                    <a16:creationId xmlns:a16="http://schemas.microsoft.com/office/drawing/2014/main" id="{FF2936E6-0D00-D8DE-9A8E-048436C6C1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8" y="346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8" name="Line 197">
                <a:extLst>
                  <a:ext uri="{FF2B5EF4-FFF2-40B4-BE49-F238E27FC236}">
                    <a16:creationId xmlns:a16="http://schemas.microsoft.com/office/drawing/2014/main" id="{2180AFE3-F56F-ECF8-45CB-ED05DF9ACC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19" y="3733"/>
                <a:ext cx="0" cy="1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9" name="Line 198">
                <a:extLst>
                  <a:ext uri="{FF2B5EF4-FFF2-40B4-BE49-F238E27FC236}">
                    <a16:creationId xmlns:a16="http://schemas.microsoft.com/office/drawing/2014/main" id="{6A01821F-535D-1C8B-8861-025D92931C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 flipV="1">
                <a:off x="503" y="3862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0" name="Line 199">
                <a:extLst>
                  <a:ext uri="{FF2B5EF4-FFF2-40B4-BE49-F238E27FC236}">
                    <a16:creationId xmlns:a16="http://schemas.microsoft.com/office/drawing/2014/main" id="{29814A7D-2F19-E369-BD97-BAD566C448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605" y="3562"/>
                <a:ext cx="0" cy="8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" name="Line 200">
                <a:extLst>
                  <a:ext uri="{FF2B5EF4-FFF2-40B4-BE49-F238E27FC236}">
                    <a16:creationId xmlns:a16="http://schemas.microsoft.com/office/drawing/2014/main" id="{DDF5E84B-234A-1B68-B29F-7847FB7B49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587" y="3646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" name="Line 201">
                <a:extLst>
                  <a:ext uri="{FF2B5EF4-FFF2-40B4-BE49-F238E27FC236}">
                    <a16:creationId xmlns:a16="http://schemas.microsoft.com/office/drawing/2014/main" id="{58555CCB-66B1-07BB-8893-85EC089848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689" y="3391"/>
                <a:ext cx="1" cy="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" name="Line 202">
                <a:extLst>
                  <a:ext uri="{FF2B5EF4-FFF2-40B4-BE49-F238E27FC236}">
                    <a16:creationId xmlns:a16="http://schemas.microsoft.com/office/drawing/2014/main" id="{C7E04205-72C0-5B67-F28B-7983C1ACE0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672" y="3456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" name="Line 203">
                <a:extLst>
                  <a:ext uri="{FF2B5EF4-FFF2-40B4-BE49-F238E27FC236}">
                    <a16:creationId xmlns:a16="http://schemas.microsoft.com/office/drawing/2014/main" id="{C6FCE213-D681-8E79-800A-095DEAB9B3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73" y="3354"/>
                <a:ext cx="0" cy="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" name="Line 204">
                <a:extLst>
                  <a:ext uri="{FF2B5EF4-FFF2-40B4-BE49-F238E27FC236}">
                    <a16:creationId xmlns:a16="http://schemas.microsoft.com/office/drawing/2014/main" id="{6BD97FCD-C287-3B88-0387-7AABA96409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757" y="3392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" name="Line 205">
                <a:extLst>
                  <a:ext uri="{FF2B5EF4-FFF2-40B4-BE49-F238E27FC236}">
                    <a16:creationId xmlns:a16="http://schemas.microsoft.com/office/drawing/2014/main" id="{2AA1028B-0E38-8C27-7829-A700E52237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59" y="3305"/>
                <a:ext cx="0" cy="3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7" name="Line 206">
                <a:extLst>
                  <a:ext uri="{FF2B5EF4-FFF2-40B4-BE49-F238E27FC236}">
                    <a16:creationId xmlns:a16="http://schemas.microsoft.com/office/drawing/2014/main" id="{F371E7A8-73D9-2D6D-8D97-557D450178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841" y="334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8" name="Line 207">
                <a:extLst>
                  <a:ext uri="{FF2B5EF4-FFF2-40B4-BE49-F238E27FC236}">
                    <a16:creationId xmlns:a16="http://schemas.microsoft.com/office/drawing/2014/main" id="{D5E7C97E-D8B9-CEB7-B94F-3BA7C222A9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42" y="3231"/>
                <a:ext cx="1" cy="1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9" name="Line 208">
                <a:extLst>
                  <a:ext uri="{FF2B5EF4-FFF2-40B4-BE49-F238E27FC236}">
                    <a16:creationId xmlns:a16="http://schemas.microsoft.com/office/drawing/2014/main" id="{48D27A89-ABD0-15FF-813B-E300B90D3E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926" y="324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0" name="Line 209">
                <a:extLst>
                  <a:ext uri="{FF2B5EF4-FFF2-40B4-BE49-F238E27FC236}">
                    <a16:creationId xmlns:a16="http://schemas.microsoft.com/office/drawing/2014/main" id="{2249C0A9-749E-F3B9-9FB3-2B27FEB8BA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27" y="3231"/>
                <a:ext cx="0" cy="1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1" name="Line 210">
                <a:extLst>
                  <a:ext uri="{FF2B5EF4-FFF2-40B4-BE49-F238E27FC236}">
                    <a16:creationId xmlns:a16="http://schemas.microsoft.com/office/drawing/2014/main" id="{6FC95471-3B13-620A-08A4-E12E37288D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11" y="324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2" name="Line 211">
                <a:extLst>
                  <a:ext uri="{FF2B5EF4-FFF2-40B4-BE49-F238E27FC236}">
                    <a16:creationId xmlns:a16="http://schemas.microsoft.com/office/drawing/2014/main" id="{BF8C1AB4-5522-6401-3658-3971A98282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113" y="3220"/>
                <a:ext cx="0" cy="1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3" name="Line 212">
                <a:extLst>
                  <a:ext uri="{FF2B5EF4-FFF2-40B4-BE49-F238E27FC236}">
                    <a16:creationId xmlns:a16="http://schemas.microsoft.com/office/drawing/2014/main" id="{9B926E07-DC05-C30D-8AD5-33D98A086F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95" y="323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4" name="Line 213">
                <a:extLst>
                  <a:ext uri="{FF2B5EF4-FFF2-40B4-BE49-F238E27FC236}">
                    <a16:creationId xmlns:a16="http://schemas.microsoft.com/office/drawing/2014/main" id="{EC358886-7FEE-5A47-4924-3111A14C3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301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5" name="Line 214">
                <a:extLst>
                  <a:ext uri="{FF2B5EF4-FFF2-40B4-BE49-F238E27FC236}">
                    <a16:creationId xmlns:a16="http://schemas.microsoft.com/office/drawing/2014/main" id="{DB77CE5B-5F56-E366-84CD-FE6BFA4BB0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397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6" name="Line 215">
                <a:extLst>
                  <a:ext uri="{FF2B5EF4-FFF2-40B4-BE49-F238E27FC236}">
                    <a16:creationId xmlns:a16="http://schemas.microsoft.com/office/drawing/2014/main" id="{3E0F6D36-5EE8-74F2-6D53-59E112E1F6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49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7" name="Line 216">
                <a:extLst>
                  <a:ext uri="{FF2B5EF4-FFF2-40B4-BE49-F238E27FC236}">
                    <a16:creationId xmlns:a16="http://schemas.microsoft.com/office/drawing/2014/main" id="{CA83C939-BCEC-79B0-D2FD-6FA70CAD0E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587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8" name="Line 217">
                <a:extLst>
                  <a:ext uri="{FF2B5EF4-FFF2-40B4-BE49-F238E27FC236}">
                    <a16:creationId xmlns:a16="http://schemas.microsoft.com/office/drawing/2014/main" id="{8294D5DF-6038-2E94-0353-C7E3331FF4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68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9" name="Line 218">
                <a:extLst>
                  <a:ext uri="{FF2B5EF4-FFF2-40B4-BE49-F238E27FC236}">
                    <a16:creationId xmlns:a16="http://schemas.microsoft.com/office/drawing/2014/main" id="{C7D7F296-91EE-32FF-E2F5-B25001FBE2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776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0" name="Line 219">
                <a:extLst>
                  <a:ext uri="{FF2B5EF4-FFF2-40B4-BE49-F238E27FC236}">
                    <a16:creationId xmlns:a16="http://schemas.microsoft.com/office/drawing/2014/main" id="{109CC25E-72C9-A580-CAEF-8E4D49F255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87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821" name="Group 220">
                <a:extLst>
                  <a:ext uri="{FF2B5EF4-FFF2-40B4-BE49-F238E27FC236}">
                    <a16:creationId xmlns:a16="http://schemas.microsoft.com/office/drawing/2014/main" id="{4E3FBE24-2CA1-77EA-0716-5663E97C2BF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" y="3871"/>
                <a:ext cx="1354" cy="34"/>
                <a:chOff x="459" y="3485"/>
                <a:chExt cx="1397" cy="35"/>
              </a:xfrm>
            </p:grpSpPr>
            <p:sp>
              <p:nvSpPr>
                <p:cNvPr id="12838" name="Line 221">
                  <a:extLst>
                    <a:ext uri="{FF2B5EF4-FFF2-40B4-BE49-F238E27FC236}">
                      <a16:creationId xmlns:a16="http://schemas.microsoft.com/office/drawing/2014/main" id="{9E02B94E-640F-2435-D99E-A9F565FF43C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59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39" name="Line 222">
                  <a:extLst>
                    <a:ext uri="{FF2B5EF4-FFF2-40B4-BE49-F238E27FC236}">
                      <a16:creationId xmlns:a16="http://schemas.microsoft.com/office/drawing/2014/main" id="{4BF9CE9C-3145-1886-402A-9B3BF148944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47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0" name="Line 223">
                  <a:extLst>
                    <a:ext uri="{FF2B5EF4-FFF2-40B4-BE49-F238E27FC236}">
                      <a16:creationId xmlns:a16="http://schemas.microsoft.com/office/drawing/2014/main" id="{4F996B23-44EC-8514-76FA-3565318DFC8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33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1" name="Line 224">
                  <a:extLst>
                    <a:ext uri="{FF2B5EF4-FFF2-40B4-BE49-F238E27FC236}">
                      <a16:creationId xmlns:a16="http://schemas.microsoft.com/office/drawing/2014/main" id="{6E60D840-3519-7A6E-5C26-9CA346DBD2E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21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2" name="Line 225">
                  <a:extLst>
                    <a:ext uri="{FF2B5EF4-FFF2-40B4-BE49-F238E27FC236}">
                      <a16:creationId xmlns:a16="http://schemas.microsoft.com/office/drawing/2014/main" id="{894A602D-6538-43E6-0B82-A137867989C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09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3" name="Line 226">
                  <a:extLst>
                    <a:ext uri="{FF2B5EF4-FFF2-40B4-BE49-F238E27FC236}">
                      <a16:creationId xmlns:a16="http://schemas.microsoft.com/office/drawing/2014/main" id="{31ADDB42-6033-2916-5B82-5A58810BAC5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96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4" name="Line 227">
                  <a:extLst>
                    <a:ext uri="{FF2B5EF4-FFF2-40B4-BE49-F238E27FC236}">
                      <a16:creationId xmlns:a16="http://schemas.microsoft.com/office/drawing/2014/main" id="{7370520A-8FC9-5FA1-285A-36FBC8F6BE7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83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5" name="Line 228">
                  <a:extLst>
                    <a:ext uri="{FF2B5EF4-FFF2-40B4-BE49-F238E27FC236}">
                      <a16:creationId xmlns:a16="http://schemas.microsoft.com/office/drawing/2014/main" id="{7C9E2ABD-BACA-A96F-E34A-9AD474399DF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70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6" name="Line 229">
                  <a:extLst>
                    <a:ext uri="{FF2B5EF4-FFF2-40B4-BE49-F238E27FC236}">
                      <a16:creationId xmlns:a16="http://schemas.microsoft.com/office/drawing/2014/main" id="{3D98A71F-4F49-5A8B-D490-4C733A30531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58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7" name="Line 230">
                  <a:extLst>
                    <a:ext uri="{FF2B5EF4-FFF2-40B4-BE49-F238E27FC236}">
                      <a16:creationId xmlns:a16="http://schemas.microsoft.com/office/drawing/2014/main" id="{726CCE30-376A-ADE7-41FB-E3B88B6F78A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45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8" name="Line 231">
                  <a:extLst>
                    <a:ext uri="{FF2B5EF4-FFF2-40B4-BE49-F238E27FC236}">
                      <a16:creationId xmlns:a16="http://schemas.microsoft.com/office/drawing/2014/main" id="{8553CF03-B020-5E7B-B603-78E87868099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49" name="Line 232">
                  <a:extLst>
                    <a:ext uri="{FF2B5EF4-FFF2-40B4-BE49-F238E27FC236}">
                      <a16:creationId xmlns:a16="http://schemas.microsoft.com/office/drawing/2014/main" id="{93E117C6-D4E4-66E1-9DC3-43E7A460955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20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50" name="Line 233">
                  <a:extLst>
                    <a:ext uri="{FF2B5EF4-FFF2-40B4-BE49-F238E27FC236}">
                      <a16:creationId xmlns:a16="http://schemas.microsoft.com/office/drawing/2014/main" id="{91AC6A78-EF93-F02E-D706-78B7730F0A1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08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51" name="Line 234">
                  <a:extLst>
                    <a:ext uri="{FF2B5EF4-FFF2-40B4-BE49-F238E27FC236}">
                      <a16:creationId xmlns:a16="http://schemas.microsoft.com/office/drawing/2014/main" id="{AD612524-8D05-A90F-B95D-57127FC080D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52" name="Line 235">
                  <a:extLst>
                    <a:ext uri="{FF2B5EF4-FFF2-40B4-BE49-F238E27FC236}">
                      <a16:creationId xmlns:a16="http://schemas.microsoft.com/office/drawing/2014/main" id="{24615D91-E26C-4158-52AF-F137100713E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53" name="Line 236">
                  <a:extLst>
                    <a:ext uri="{FF2B5EF4-FFF2-40B4-BE49-F238E27FC236}">
                      <a16:creationId xmlns:a16="http://schemas.microsoft.com/office/drawing/2014/main" id="{2A07B242-EBD2-2C33-BF90-4476FEDEF91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68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54" name="Line 237">
                  <a:extLst>
                    <a:ext uri="{FF2B5EF4-FFF2-40B4-BE49-F238E27FC236}">
                      <a16:creationId xmlns:a16="http://schemas.microsoft.com/office/drawing/2014/main" id="{D673F5EE-668C-17B6-0C08-543C08EDD07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22" name="Rectangle 238">
                <a:extLst>
                  <a:ext uri="{FF2B5EF4-FFF2-40B4-BE49-F238E27FC236}">
                    <a16:creationId xmlns:a16="http://schemas.microsoft.com/office/drawing/2014/main" id="{CA54DAB0-5BC3-BFF1-26A9-989740AB453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47" y="3718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2823" name="Rectangle 239">
                <a:extLst>
                  <a:ext uri="{FF2B5EF4-FFF2-40B4-BE49-F238E27FC236}">
                    <a16:creationId xmlns:a16="http://schemas.microsoft.com/office/drawing/2014/main" id="{60CB2A82-D57F-B7B8-8D3E-49C1731D54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47" y="3528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2824" name="Rectangle 240">
                <a:extLst>
                  <a:ext uri="{FF2B5EF4-FFF2-40B4-BE49-F238E27FC236}">
                    <a16:creationId xmlns:a16="http://schemas.microsoft.com/office/drawing/2014/main" id="{51CB5E4B-297D-EDD1-708C-8EEC2F78B7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47" y="3339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12825" name="Rectangle 241">
                <a:extLst>
                  <a:ext uri="{FF2B5EF4-FFF2-40B4-BE49-F238E27FC236}">
                    <a16:creationId xmlns:a16="http://schemas.microsoft.com/office/drawing/2014/main" id="{D9DEB463-AB68-7DE9-F2DA-8B3DC24062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64" y="3917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2826" name="Rectangle 242">
                <a:extLst>
                  <a:ext uri="{FF2B5EF4-FFF2-40B4-BE49-F238E27FC236}">
                    <a16:creationId xmlns:a16="http://schemas.microsoft.com/office/drawing/2014/main" id="{337F236E-943E-91C5-BEB2-60B369DE57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510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2827" name="Rectangle 243">
                <a:extLst>
                  <a:ext uri="{FF2B5EF4-FFF2-40B4-BE49-F238E27FC236}">
                    <a16:creationId xmlns:a16="http://schemas.microsoft.com/office/drawing/2014/main" id="{FC01AEC7-265F-F0E2-5273-8ABFE77EF1F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680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2828" name="Rectangle 244">
                <a:extLst>
                  <a:ext uri="{FF2B5EF4-FFF2-40B4-BE49-F238E27FC236}">
                    <a16:creationId xmlns:a16="http://schemas.microsoft.com/office/drawing/2014/main" id="{50D93252-FEC2-D2B6-21FE-64F64A8969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849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 b="0"/>
              </a:p>
            </p:txBody>
          </p:sp>
          <p:sp>
            <p:nvSpPr>
              <p:cNvPr id="12829" name="Rectangle 245">
                <a:extLst>
                  <a:ext uri="{FF2B5EF4-FFF2-40B4-BE49-F238E27FC236}">
                    <a16:creationId xmlns:a16="http://schemas.microsoft.com/office/drawing/2014/main" id="{3846C870-26FA-165F-6C6D-8F562E87A3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019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80</a:t>
                </a:r>
                <a:endParaRPr lang="en-US" altLang="en-US" sz="1200" b="0"/>
              </a:p>
            </p:txBody>
          </p:sp>
          <p:sp>
            <p:nvSpPr>
              <p:cNvPr id="12830" name="Rectangle 246">
                <a:extLst>
                  <a:ext uri="{FF2B5EF4-FFF2-40B4-BE49-F238E27FC236}">
                    <a16:creationId xmlns:a16="http://schemas.microsoft.com/office/drawing/2014/main" id="{BC8D908D-99B1-42D2-FFD1-61F124FA1B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164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100</a:t>
                </a:r>
                <a:endParaRPr lang="en-US" altLang="en-US" sz="1200" b="0"/>
              </a:p>
            </p:txBody>
          </p:sp>
          <p:sp>
            <p:nvSpPr>
              <p:cNvPr id="12831" name="Rectangle 247">
                <a:extLst>
                  <a:ext uri="{FF2B5EF4-FFF2-40B4-BE49-F238E27FC236}">
                    <a16:creationId xmlns:a16="http://schemas.microsoft.com/office/drawing/2014/main" id="{69DDCB83-BF18-8CE7-0D78-169779581A9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333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120</a:t>
                </a:r>
                <a:endParaRPr lang="en-US" altLang="en-US" sz="1200" b="0"/>
              </a:p>
            </p:txBody>
          </p:sp>
          <p:sp>
            <p:nvSpPr>
              <p:cNvPr id="12832" name="Rectangle 248">
                <a:extLst>
                  <a:ext uri="{FF2B5EF4-FFF2-40B4-BE49-F238E27FC236}">
                    <a16:creationId xmlns:a16="http://schemas.microsoft.com/office/drawing/2014/main" id="{EC3CA86D-ABAD-ACF7-A8E6-15603CDDFB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501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140</a:t>
                </a:r>
                <a:endParaRPr lang="en-US" altLang="en-US" sz="1200" b="0"/>
              </a:p>
            </p:txBody>
          </p:sp>
          <p:sp>
            <p:nvSpPr>
              <p:cNvPr id="12833" name="Rectangle 250">
                <a:extLst>
                  <a:ext uri="{FF2B5EF4-FFF2-40B4-BE49-F238E27FC236}">
                    <a16:creationId xmlns:a16="http://schemas.microsoft.com/office/drawing/2014/main" id="{0D86E76D-ABA9-4962-6639-20D7AA6D5F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93" y="3208"/>
                <a:ext cx="1354" cy="663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834" name="Rectangle 251">
                <a:extLst>
                  <a:ext uri="{FF2B5EF4-FFF2-40B4-BE49-F238E27FC236}">
                    <a16:creationId xmlns:a16="http://schemas.microsoft.com/office/drawing/2014/main" id="{1ECCD466-103F-3DED-DA9F-F34AEAD005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667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160</a:t>
                </a:r>
                <a:endParaRPr lang="en-US" altLang="en-US" sz="1200" b="0"/>
              </a:p>
            </p:txBody>
          </p:sp>
          <p:sp>
            <p:nvSpPr>
              <p:cNvPr id="12835" name="Text Box 252">
                <a:extLst>
                  <a:ext uri="{FF2B5EF4-FFF2-40B4-BE49-F238E27FC236}">
                    <a16:creationId xmlns:a16="http://schemas.microsoft.com/office/drawing/2014/main" id="{6DB55D73-A855-DD27-2513-33A9B28290A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275" y="2570"/>
                <a:ext cx="43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12836" name="Text Box 253">
                <a:extLst>
                  <a:ext uri="{FF2B5EF4-FFF2-40B4-BE49-F238E27FC236}">
                    <a16:creationId xmlns:a16="http://schemas.microsoft.com/office/drawing/2014/main" id="{9F1CB8C5-32F7-FA95-DE20-EC7EDE887E0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246" y="3701"/>
                <a:ext cx="46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12837" name="Rectangle 254">
                <a:extLst>
                  <a:ext uri="{FF2B5EF4-FFF2-40B4-BE49-F238E27FC236}">
                    <a16:creationId xmlns:a16="http://schemas.microsoft.com/office/drawing/2014/main" id="{97E71C8E-0256-4B79-4D7E-87B9B5DE48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-319" y="3119"/>
                <a:ext cx="9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</p:grpSp>
      </p:grpSp>
      <p:grpSp>
        <p:nvGrpSpPr>
          <p:cNvPr id="12291" name="Group 733">
            <a:extLst>
              <a:ext uri="{FF2B5EF4-FFF2-40B4-BE49-F238E27FC236}">
                <a16:creationId xmlns:a16="http://schemas.microsoft.com/office/drawing/2014/main" id="{15183794-1DF6-D18F-3A89-93BC7225F8B7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52400"/>
            <a:ext cx="2843213" cy="6535738"/>
            <a:chOff x="1968" y="96"/>
            <a:chExt cx="1791" cy="4117"/>
          </a:xfrm>
        </p:grpSpPr>
        <p:sp>
          <p:nvSpPr>
            <p:cNvPr id="12478" name="Rectangle 706">
              <a:extLst>
                <a:ext uri="{FF2B5EF4-FFF2-40B4-BE49-F238E27FC236}">
                  <a16:creationId xmlns:a16="http://schemas.microsoft.com/office/drawing/2014/main" id="{E876A4F7-935C-111B-F15B-1817A813D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96"/>
              <a:ext cx="1791" cy="41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9" name="Text Box 5">
              <a:extLst>
                <a:ext uri="{FF2B5EF4-FFF2-40B4-BE49-F238E27FC236}">
                  <a16:creationId xmlns:a16="http://schemas.microsoft.com/office/drawing/2014/main" id="{6478F8C8-8404-489C-034A-BE6F684E5A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5" y="119"/>
              <a:ext cx="1416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Moderate Severity</a:t>
              </a:r>
            </a:p>
            <a:p>
              <a:pPr algn="ctr" eaLnBrk="1" hangingPunct="1"/>
              <a:r>
                <a:rPr lang="en-US" altLang="en-US"/>
                <a:t>30–70% BA Mortality</a:t>
              </a:r>
            </a:p>
            <a:p>
              <a:pPr algn="ctr" eaLnBrk="1" hangingPunct="1"/>
              <a:r>
                <a:rPr lang="en-US" altLang="en-US"/>
                <a:t>(n = 23)</a:t>
              </a:r>
            </a:p>
          </p:txBody>
        </p:sp>
        <p:grpSp>
          <p:nvGrpSpPr>
            <p:cNvPr id="12480" name="Group 732">
              <a:extLst>
                <a:ext uri="{FF2B5EF4-FFF2-40B4-BE49-F238E27FC236}">
                  <a16:creationId xmlns:a16="http://schemas.microsoft.com/office/drawing/2014/main" id="{C3EEC60C-FFCE-6916-9BF7-5562826424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1" y="700"/>
              <a:ext cx="1743" cy="1666"/>
              <a:chOff x="1991" y="700"/>
              <a:chExt cx="1743" cy="1666"/>
            </a:xfrm>
          </p:grpSpPr>
          <p:grpSp>
            <p:nvGrpSpPr>
              <p:cNvPr id="12599" name="Group 731">
                <a:extLst>
                  <a:ext uri="{FF2B5EF4-FFF2-40B4-BE49-F238E27FC236}">
                    <a16:creationId xmlns:a16="http://schemas.microsoft.com/office/drawing/2014/main" id="{79FCDBF6-ACE0-C2B1-2EFF-215C359B5F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1" y="832"/>
                <a:ext cx="1743" cy="1534"/>
                <a:chOff x="1991" y="832"/>
                <a:chExt cx="1743" cy="1534"/>
              </a:xfrm>
            </p:grpSpPr>
            <p:sp>
              <p:nvSpPr>
                <p:cNvPr id="12601" name="Line 730">
                  <a:extLst>
                    <a:ext uri="{FF2B5EF4-FFF2-40B4-BE49-F238E27FC236}">
                      <a16:creationId xmlns:a16="http://schemas.microsoft.com/office/drawing/2014/main" id="{40EB359A-D89D-B134-1199-B5487FCD39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71" y="1309"/>
                  <a:ext cx="0" cy="9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2" name="Rectangle 257">
                  <a:extLst>
                    <a:ext uri="{FF2B5EF4-FFF2-40B4-BE49-F238E27FC236}">
                      <a16:creationId xmlns:a16="http://schemas.microsoft.com/office/drawing/2014/main" id="{7F69F487-AA81-4864-3CA6-2EBEE35F1B9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09" y="888"/>
                  <a:ext cx="1346" cy="6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03" name="Rectangle 258">
                  <a:extLst>
                    <a:ext uri="{FF2B5EF4-FFF2-40B4-BE49-F238E27FC236}">
                      <a16:creationId xmlns:a16="http://schemas.microsoft.com/office/drawing/2014/main" id="{8BB3BE30-202E-2333-4D8E-5B90415C86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09" y="888"/>
                  <a:ext cx="1346" cy="656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04" name="Rectangle 259">
                  <a:extLst>
                    <a:ext uri="{FF2B5EF4-FFF2-40B4-BE49-F238E27FC236}">
                      <a16:creationId xmlns:a16="http://schemas.microsoft.com/office/drawing/2014/main" id="{5745C105-8EF2-E89C-53C3-44D201F60B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97" y="1516"/>
                  <a:ext cx="74" cy="28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05" name="Rectangle 260">
                  <a:extLst>
                    <a:ext uri="{FF2B5EF4-FFF2-40B4-BE49-F238E27FC236}">
                      <a16:creationId xmlns:a16="http://schemas.microsoft.com/office/drawing/2014/main" id="{21561EC7-1B2C-998C-DEDF-4AC6BC5E446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82" y="1459"/>
                  <a:ext cx="73" cy="85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06" name="Rectangle 261">
                  <a:extLst>
                    <a:ext uri="{FF2B5EF4-FFF2-40B4-BE49-F238E27FC236}">
                      <a16:creationId xmlns:a16="http://schemas.microsoft.com/office/drawing/2014/main" id="{2268B9AE-DF80-3D00-0848-3506472F863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65" y="1315"/>
                  <a:ext cx="75" cy="229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07" name="Rectangle 262">
                  <a:extLst>
                    <a:ext uri="{FF2B5EF4-FFF2-40B4-BE49-F238E27FC236}">
                      <a16:creationId xmlns:a16="http://schemas.microsoft.com/office/drawing/2014/main" id="{8A470128-1AF7-4C5B-D88A-1980A0FB2B0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650" y="1487"/>
                  <a:ext cx="73" cy="5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08" name="Rectangle 263">
                  <a:extLst>
                    <a:ext uri="{FF2B5EF4-FFF2-40B4-BE49-F238E27FC236}">
                      <a16:creationId xmlns:a16="http://schemas.microsoft.com/office/drawing/2014/main" id="{B2AB02F0-F00A-CA50-FCA9-AA5C1F9F33E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734" y="1401"/>
                  <a:ext cx="73" cy="14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09" name="Rectangle 264">
                  <a:extLst>
                    <a:ext uri="{FF2B5EF4-FFF2-40B4-BE49-F238E27FC236}">
                      <a16:creationId xmlns:a16="http://schemas.microsoft.com/office/drawing/2014/main" id="{06869E0A-30A0-092F-387A-0F321EFEA31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818" y="1315"/>
                  <a:ext cx="74" cy="229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10" name="Rectangle 265">
                  <a:extLst>
                    <a:ext uri="{FF2B5EF4-FFF2-40B4-BE49-F238E27FC236}">
                      <a16:creationId xmlns:a16="http://schemas.microsoft.com/office/drawing/2014/main" id="{21221649-C2B6-0654-C899-2D2E88384D5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902" y="1145"/>
                  <a:ext cx="74" cy="399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11" name="Rectangle 266">
                  <a:extLst>
                    <a:ext uri="{FF2B5EF4-FFF2-40B4-BE49-F238E27FC236}">
                      <a16:creationId xmlns:a16="http://schemas.microsoft.com/office/drawing/2014/main" id="{20766735-8097-15FE-20AA-58C8395121F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986" y="1315"/>
                  <a:ext cx="73" cy="229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12" name="Rectangle 267">
                  <a:extLst>
                    <a:ext uri="{FF2B5EF4-FFF2-40B4-BE49-F238E27FC236}">
                      <a16:creationId xmlns:a16="http://schemas.microsoft.com/office/drawing/2014/main" id="{98C577C3-8911-4E79-AE60-65955FDE5A2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070" y="1259"/>
                  <a:ext cx="74" cy="285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13" name="Rectangle 268">
                  <a:extLst>
                    <a:ext uri="{FF2B5EF4-FFF2-40B4-BE49-F238E27FC236}">
                      <a16:creationId xmlns:a16="http://schemas.microsoft.com/office/drawing/2014/main" id="{B1602F96-8177-27C0-BBAE-F89E77FC8B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155" y="1372"/>
                  <a:ext cx="73" cy="172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14" name="Rectangle 269">
                  <a:extLst>
                    <a:ext uri="{FF2B5EF4-FFF2-40B4-BE49-F238E27FC236}">
                      <a16:creationId xmlns:a16="http://schemas.microsoft.com/office/drawing/2014/main" id="{F6FC841E-7D46-19D4-E2E9-976533A3216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238" y="1487"/>
                  <a:ext cx="75" cy="5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15" name="Rectangle 270">
                  <a:extLst>
                    <a:ext uri="{FF2B5EF4-FFF2-40B4-BE49-F238E27FC236}">
                      <a16:creationId xmlns:a16="http://schemas.microsoft.com/office/drawing/2014/main" id="{C1954744-37A0-154B-6D15-E91FA7C5B80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323" y="1459"/>
                  <a:ext cx="74" cy="85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16" name="Rectangle 271">
                  <a:extLst>
                    <a:ext uri="{FF2B5EF4-FFF2-40B4-BE49-F238E27FC236}">
                      <a16:creationId xmlns:a16="http://schemas.microsoft.com/office/drawing/2014/main" id="{473696C1-CBDC-0AC2-D34A-B9011CAAB05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407" y="1430"/>
                  <a:ext cx="73" cy="114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17" name="Rectangle 272">
                  <a:extLst>
                    <a:ext uri="{FF2B5EF4-FFF2-40B4-BE49-F238E27FC236}">
                      <a16:creationId xmlns:a16="http://schemas.microsoft.com/office/drawing/2014/main" id="{4EE8A672-D387-4716-F879-FA8742C2FA9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491" y="1459"/>
                  <a:ext cx="75" cy="85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18" name="Line 273">
                  <a:extLst>
                    <a:ext uri="{FF2B5EF4-FFF2-40B4-BE49-F238E27FC236}">
                      <a16:creationId xmlns:a16="http://schemas.microsoft.com/office/drawing/2014/main" id="{DE493914-B0C2-EF37-24D7-60E55E61077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34" y="1487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9" name="Line 274">
                  <a:extLst>
                    <a:ext uri="{FF2B5EF4-FFF2-40B4-BE49-F238E27FC236}">
                      <a16:creationId xmlns:a16="http://schemas.microsoft.com/office/drawing/2014/main" id="{F19FDBBE-6A82-3D7D-AFBA-248E991D36B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17" y="1487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0" name="Line 275">
                  <a:extLst>
                    <a:ext uri="{FF2B5EF4-FFF2-40B4-BE49-F238E27FC236}">
                      <a16:creationId xmlns:a16="http://schemas.microsoft.com/office/drawing/2014/main" id="{E6C8D06B-49F2-4028-D547-37A8E253469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8" y="1372"/>
                  <a:ext cx="0" cy="8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1" name="Line 276">
                  <a:extLst>
                    <a:ext uri="{FF2B5EF4-FFF2-40B4-BE49-F238E27FC236}">
                      <a16:creationId xmlns:a16="http://schemas.microsoft.com/office/drawing/2014/main" id="{73D5700C-D56A-8234-6FF8-72ACF527A15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501" y="1372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2" name="Line 277">
                  <a:extLst>
                    <a:ext uri="{FF2B5EF4-FFF2-40B4-BE49-F238E27FC236}">
                      <a16:creationId xmlns:a16="http://schemas.microsoft.com/office/drawing/2014/main" id="{8173C197-D1D7-B79F-F30A-2D8B495DED1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3" y="1188"/>
                  <a:ext cx="0" cy="12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3" name="Line 278">
                  <a:extLst>
                    <a:ext uri="{FF2B5EF4-FFF2-40B4-BE49-F238E27FC236}">
                      <a16:creationId xmlns:a16="http://schemas.microsoft.com/office/drawing/2014/main" id="{EF418C84-106F-7D36-51F1-264C2A866E6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1188"/>
                  <a:ext cx="33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4" name="Line 279">
                  <a:extLst>
                    <a:ext uri="{FF2B5EF4-FFF2-40B4-BE49-F238E27FC236}">
                      <a16:creationId xmlns:a16="http://schemas.microsoft.com/office/drawing/2014/main" id="{1DD50AB3-0A80-027D-CD79-B54D23B368E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6" y="1447"/>
                  <a:ext cx="0" cy="4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5" name="Line 280">
                  <a:extLst>
                    <a:ext uri="{FF2B5EF4-FFF2-40B4-BE49-F238E27FC236}">
                      <a16:creationId xmlns:a16="http://schemas.microsoft.com/office/drawing/2014/main" id="{3DCFF902-C335-DADE-49E7-29FB46C3B32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70" y="1447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6" name="Line 282">
                  <a:extLst>
                    <a:ext uri="{FF2B5EF4-FFF2-40B4-BE49-F238E27FC236}">
                      <a16:creationId xmlns:a16="http://schemas.microsoft.com/office/drawing/2014/main" id="{A1BACE7F-94CB-0CDD-C191-A3CC0E8DD84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754" y="1309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7" name="Line 283">
                  <a:extLst>
                    <a:ext uri="{FF2B5EF4-FFF2-40B4-BE49-F238E27FC236}">
                      <a16:creationId xmlns:a16="http://schemas.microsoft.com/office/drawing/2014/main" id="{747D936E-D771-968A-8AEE-E6193BAA537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55" y="1238"/>
                  <a:ext cx="0" cy="7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8" name="Line 284">
                  <a:extLst>
                    <a:ext uri="{FF2B5EF4-FFF2-40B4-BE49-F238E27FC236}">
                      <a16:creationId xmlns:a16="http://schemas.microsoft.com/office/drawing/2014/main" id="{9176D500-2454-EAA7-DB26-9D004C12CFC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838" y="1238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9" name="Line 285">
                  <a:extLst>
                    <a:ext uri="{FF2B5EF4-FFF2-40B4-BE49-F238E27FC236}">
                      <a16:creationId xmlns:a16="http://schemas.microsoft.com/office/drawing/2014/main" id="{596AF47D-3A2B-A490-9EBA-63B1BA27076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38" y="1037"/>
                  <a:ext cx="1" cy="10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0" name="Line 286">
                  <a:extLst>
                    <a:ext uri="{FF2B5EF4-FFF2-40B4-BE49-F238E27FC236}">
                      <a16:creationId xmlns:a16="http://schemas.microsoft.com/office/drawing/2014/main" id="{C3842858-A41A-3F54-3376-D590281FD0C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23" y="1037"/>
                  <a:ext cx="33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1" name="Line 287">
                  <a:extLst>
                    <a:ext uri="{FF2B5EF4-FFF2-40B4-BE49-F238E27FC236}">
                      <a16:creationId xmlns:a16="http://schemas.microsoft.com/office/drawing/2014/main" id="{7761916E-CE79-B41C-686C-B29F909A7B4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22" y="1238"/>
                  <a:ext cx="0" cy="7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2" name="Line 288">
                  <a:extLst>
                    <a:ext uri="{FF2B5EF4-FFF2-40B4-BE49-F238E27FC236}">
                      <a16:creationId xmlns:a16="http://schemas.microsoft.com/office/drawing/2014/main" id="{5BC1B7E4-75E0-A263-06C4-114979306AA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006" y="1238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3" name="Line 289">
                  <a:extLst>
                    <a:ext uri="{FF2B5EF4-FFF2-40B4-BE49-F238E27FC236}">
                      <a16:creationId xmlns:a16="http://schemas.microsoft.com/office/drawing/2014/main" id="{F6477F33-EF0E-BDD6-D376-56C3D3BCC44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07" y="1178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4" name="Line 290">
                  <a:extLst>
                    <a:ext uri="{FF2B5EF4-FFF2-40B4-BE49-F238E27FC236}">
                      <a16:creationId xmlns:a16="http://schemas.microsoft.com/office/drawing/2014/main" id="{31B539B7-74B4-BFF1-F922-5D87AAD1554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090" y="1178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5" name="Line 291">
                  <a:extLst>
                    <a:ext uri="{FF2B5EF4-FFF2-40B4-BE49-F238E27FC236}">
                      <a16:creationId xmlns:a16="http://schemas.microsoft.com/office/drawing/2014/main" id="{9D017FF4-0EB1-F9FE-D07F-820DA38503B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91" y="1310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6" name="Line 292">
                  <a:extLst>
                    <a:ext uri="{FF2B5EF4-FFF2-40B4-BE49-F238E27FC236}">
                      <a16:creationId xmlns:a16="http://schemas.microsoft.com/office/drawing/2014/main" id="{38937F9A-3AF7-54C6-EEA7-79F5FFA0E11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74" y="1310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7" name="Line 293">
                  <a:extLst>
                    <a:ext uri="{FF2B5EF4-FFF2-40B4-BE49-F238E27FC236}">
                      <a16:creationId xmlns:a16="http://schemas.microsoft.com/office/drawing/2014/main" id="{2C95FFED-6D4A-8925-511C-0C2820140A7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76" y="1447"/>
                  <a:ext cx="0" cy="4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8" name="Line 294">
                  <a:extLst>
                    <a:ext uri="{FF2B5EF4-FFF2-40B4-BE49-F238E27FC236}">
                      <a16:creationId xmlns:a16="http://schemas.microsoft.com/office/drawing/2014/main" id="{C25FF680-9560-63A0-4ECB-FE5B6B1CECD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259" y="1447"/>
                  <a:ext cx="3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39" name="Line 295">
                  <a:extLst>
                    <a:ext uri="{FF2B5EF4-FFF2-40B4-BE49-F238E27FC236}">
                      <a16:creationId xmlns:a16="http://schemas.microsoft.com/office/drawing/2014/main" id="{DBC44DC1-5F8B-0746-C15E-A31A5BD88FA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60" y="1411"/>
                  <a:ext cx="0" cy="4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0" name="Line 296">
                  <a:extLst>
                    <a:ext uri="{FF2B5EF4-FFF2-40B4-BE49-F238E27FC236}">
                      <a16:creationId xmlns:a16="http://schemas.microsoft.com/office/drawing/2014/main" id="{A744575B-ADC2-399F-1E52-532EF8DD4E6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44" y="1411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1" name="Line 297">
                  <a:extLst>
                    <a:ext uri="{FF2B5EF4-FFF2-40B4-BE49-F238E27FC236}">
                      <a16:creationId xmlns:a16="http://schemas.microsoft.com/office/drawing/2014/main" id="{09E6624A-18C4-DF7C-53D6-D1E47B45776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3" y="1376"/>
                  <a:ext cx="1" cy="5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2" name="Line 298">
                  <a:extLst>
                    <a:ext uri="{FF2B5EF4-FFF2-40B4-BE49-F238E27FC236}">
                      <a16:creationId xmlns:a16="http://schemas.microsoft.com/office/drawing/2014/main" id="{52EAA21C-55E5-1373-5B63-E776DA8FA27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427" y="1376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3" name="Line 299">
                  <a:extLst>
                    <a:ext uri="{FF2B5EF4-FFF2-40B4-BE49-F238E27FC236}">
                      <a16:creationId xmlns:a16="http://schemas.microsoft.com/office/drawing/2014/main" id="{42ED67D2-2754-045E-FADB-B2DCFCFE2E1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28" y="1396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4" name="Line 300">
                  <a:extLst>
                    <a:ext uri="{FF2B5EF4-FFF2-40B4-BE49-F238E27FC236}">
                      <a16:creationId xmlns:a16="http://schemas.microsoft.com/office/drawing/2014/main" id="{EA0EA11C-A816-8686-3C5E-3E8C78F4B09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511" y="1396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5" name="Line 301">
                  <a:extLst>
                    <a:ext uri="{FF2B5EF4-FFF2-40B4-BE49-F238E27FC236}">
                      <a16:creationId xmlns:a16="http://schemas.microsoft.com/office/drawing/2014/main" id="{B0314FDF-FE46-ED09-92CF-5F99CB51ACF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275" y="1544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6" name="Line 302">
                  <a:extLst>
                    <a:ext uri="{FF2B5EF4-FFF2-40B4-BE49-F238E27FC236}">
                      <a16:creationId xmlns:a16="http://schemas.microsoft.com/office/drawing/2014/main" id="{AD8A819B-A6A0-6FC8-BBE0-96F41895287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275" y="1379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7" name="Line 303">
                  <a:extLst>
                    <a:ext uri="{FF2B5EF4-FFF2-40B4-BE49-F238E27FC236}">
                      <a16:creationId xmlns:a16="http://schemas.microsoft.com/office/drawing/2014/main" id="{4269988E-9CF7-3716-EDE8-5BA345B2E88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275" y="1217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8" name="Line 304">
                  <a:extLst>
                    <a:ext uri="{FF2B5EF4-FFF2-40B4-BE49-F238E27FC236}">
                      <a16:creationId xmlns:a16="http://schemas.microsoft.com/office/drawing/2014/main" id="{28B89B00-46AC-5CF9-2BC4-EF89D4FA6AD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275" y="1053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49" name="Line 305">
                  <a:extLst>
                    <a:ext uri="{FF2B5EF4-FFF2-40B4-BE49-F238E27FC236}">
                      <a16:creationId xmlns:a16="http://schemas.microsoft.com/office/drawing/2014/main" id="{DF03CD6F-694F-4F38-99EB-04908806876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275" y="888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50" name="Rectangle 306">
                  <a:extLst>
                    <a:ext uri="{FF2B5EF4-FFF2-40B4-BE49-F238E27FC236}">
                      <a16:creationId xmlns:a16="http://schemas.microsoft.com/office/drawing/2014/main" id="{C04F7FFC-D452-40F6-5722-EAB51EC295C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08" y="1488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2651" name="Rectangle 307">
                  <a:extLst>
                    <a:ext uri="{FF2B5EF4-FFF2-40B4-BE49-F238E27FC236}">
                      <a16:creationId xmlns:a16="http://schemas.microsoft.com/office/drawing/2014/main" id="{1D3534E0-015B-86EB-335D-8CC88BAF986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08" y="1323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5</a:t>
                  </a:r>
                  <a:endParaRPr lang="en-US" altLang="en-US" sz="1200" b="0"/>
                </a:p>
              </p:txBody>
            </p:sp>
            <p:sp>
              <p:nvSpPr>
                <p:cNvPr id="12652" name="Rectangle 308">
                  <a:extLst>
                    <a:ext uri="{FF2B5EF4-FFF2-40B4-BE49-F238E27FC236}">
                      <a16:creationId xmlns:a16="http://schemas.microsoft.com/office/drawing/2014/main" id="{71697966-7119-BBC9-25A2-D8290AC77A6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57" y="1160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2653" name="Rectangle 309">
                  <a:extLst>
                    <a:ext uri="{FF2B5EF4-FFF2-40B4-BE49-F238E27FC236}">
                      <a16:creationId xmlns:a16="http://schemas.microsoft.com/office/drawing/2014/main" id="{5DE4BA8B-8206-D61B-2C11-94AF8F550DF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57" y="997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2654" name="Rectangle 310">
                  <a:extLst>
                    <a:ext uri="{FF2B5EF4-FFF2-40B4-BE49-F238E27FC236}">
                      <a16:creationId xmlns:a16="http://schemas.microsoft.com/office/drawing/2014/main" id="{CA1034C4-72B6-DBBE-853B-B8E7B4AE10F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57" y="832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2655" name="Rectangle 311">
                  <a:extLst>
                    <a:ext uri="{FF2B5EF4-FFF2-40B4-BE49-F238E27FC236}">
                      <a16:creationId xmlns:a16="http://schemas.microsoft.com/office/drawing/2014/main" id="{6719F835-FDC4-BDDE-89C5-D15AE71C42A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5400000">
                  <a:off x="1590" y="1462"/>
                  <a:ext cx="936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>
                      <a:solidFill>
                        <a:srgbClr val="000000"/>
                      </a:solidFill>
                    </a:rPr>
                    <a:t>Density (trees/ha)</a:t>
                  </a:r>
                  <a:endParaRPr lang="en-US" altLang="en-US" sz="1400"/>
                </a:p>
              </p:txBody>
            </p:sp>
            <p:sp>
              <p:nvSpPr>
                <p:cNvPr id="12656" name="Rectangle 313">
                  <a:extLst>
                    <a:ext uri="{FF2B5EF4-FFF2-40B4-BE49-F238E27FC236}">
                      <a16:creationId xmlns:a16="http://schemas.microsoft.com/office/drawing/2014/main" id="{C8BE1965-604A-0A5C-F55C-7A7674912A8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307" y="1544"/>
                  <a:ext cx="1350" cy="6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57" name="Rectangle 314">
                  <a:extLst>
                    <a:ext uri="{FF2B5EF4-FFF2-40B4-BE49-F238E27FC236}">
                      <a16:creationId xmlns:a16="http://schemas.microsoft.com/office/drawing/2014/main" id="{3D121BF2-0F80-B4C4-0D20-A13B62B3BAB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307" y="1544"/>
                  <a:ext cx="1348" cy="662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58" name="Rectangle 315">
                  <a:extLst>
                    <a:ext uri="{FF2B5EF4-FFF2-40B4-BE49-F238E27FC236}">
                      <a16:creationId xmlns:a16="http://schemas.microsoft.com/office/drawing/2014/main" id="{1A881403-641A-0B1A-F95E-FD683531202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312" y="1544"/>
                  <a:ext cx="74" cy="8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59" name="Rectangle 316">
                  <a:extLst>
                    <a:ext uri="{FF2B5EF4-FFF2-40B4-BE49-F238E27FC236}">
                      <a16:creationId xmlns:a16="http://schemas.microsoft.com/office/drawing/2014/main" id="{B13D1C68-7CAC-0BB7-E0D7-32C0A8D0211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397" y="1544"/>
                  <a:ext cx="71" cy="34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0" name="Rectangle 317">
                  <a:extLst>
                    <a:ext uri="{FF2B5EF4-FFF2-40B4-BE49-F238E27FC236}">
                      <a16:creationId xmlns:a16="http://schemas.microsoft.com/office/drawing/2014/main" id="{6D314FDE-D13E-AA38-8C1B-0F9FB00D302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9" y="1544"/>
                  <a:ext cx="75" cy="172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1" name="Rectangle 318">
                  <a:extLst>
                    <a:ext uri="{FF2B5EF4-FFF2-40B4-BE49-F238E27FC236}">
                      <a16:creationId xmlns:a16="http://schemas.microsoft.com/office/drawing/2014/main" id="{19F1AC24-E3AF-D8A7-D12B-2E0D09E2F7D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564" y="1544"/>
                  <a:ext cx="75" cy="28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2" name="Rectangle 319">
                  <a:extLst>
                    <a:ext uri="{FF2B5EF4-FFF2-40B4-BE49-F238E27FC236}">
                      <a16:creationId xmlns:a16="http://schemas.microsoft.com/office/drawing/2014/main" id="{DE786E94-3425-5BFE-55B3-F2A9CBAA749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649" y="1544"/>
                  <a:ext cx="73" cy="31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3" name="Rectangle 320">
                  <a:extLst>
                    <a:ext uri="{FF2B5EF4-FFF2-40B4-BE49-F238E27FC236}">
                      <a16:creationId xmlns:a16="http://schemas.microsoft.com/office/drawing/2014/main" id="{F5765E66-0140-16A6-5FF7-45A5834B450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733" y="1544"/>
                  <a:ext cx="74" cy="5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4" name="Rectangle 321">
                  <a:extLst>
                    <a:ext uri="{FF2B5EF4-FFF2-40B4-BE49-F238E27FC236}">
                      <a16:creationId xmlns:a16="http://schemas.microsoft.com/office/drawing/2014/main" id="{3E545C4A-F310-9911-7A20-A3813895ADB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18" y="1544"/>
                  <a:ext cx="74" cy="14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5" name="Rectangle 322">
                  <a:extLst>
                    <a:ext uri="{FF2B5EF4-FFF2-40B4-BE49-F238E27FC236}">
                      <a16:creationId xmlns:a16="http://schemas.microsoft.com/office/drawing/2014/main" id="{CFCB9766-399A-8995-CB07-10818AC4928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902" y="1544"/>
                  <a:ext cx="73" cy="14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6" name="Rectangle 323">
                  <a:extLst>
                    <a:ext uri="{FF2B5EF4-FFF2-40B4-BE49-F238E27FC236}">
                      <a16:creationId xmlns:a16="http://schemas.microsoft.com/office/drawing/2014/main" id="{AE7300D6-CAB6-5EC1-E37D-542ED41393C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985" y="1544"/>
                  <a:ext cx="75" cy="11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7" name="Rectangle 324">
                  <a:extLst>
                    <a:ext uri="{FF2B5EF4-FFF2-40B4-BE49-F238E27FC236}">
                      <a16:creationId xmlns:a16="http://schemas.microsoft.com/office/drawing/2014/main" id="{2787CE2E-E301-5724-1997-691E017529F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71" y="1544"/>
                  <a:ext cx="73" cy="5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8" name="Rectangle 325">
                  <a:extLst>
                    <a:ext uri="{FF2B5EF4-FFF2-40B4-BE49-F238E27FC236}">
                      <a16:creationId xmlns:a16="http://schemas.microsoft.com/office/drawing/2014/main" id="{494BFC91-492F-647D-B2D6-74251004214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155" y="1544"/>
                  <a:ext cx="74" cy="5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69" name="Rectangle 326">
                  <a:extLst>
                    <a:ext uri="{FF2B5EF4-FFF2-40B4-BE49-F238E27FC236}">
                      <a16:creationId xmlns:a16="http://schemas.microsoft.com/office/drawing/2014/main" id="{289EE6B2-4E82-EF5E-7241-07744E02A51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239" y="1544"/>
                  <a:ext cx="75" cy="28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70" name="Rectangle 327">
                  <a:extLst>
                    <a:ext uri="{FF2B5EF4-FFF2-40B4-BE49-F238E27FC236}">
                      <a16:creationId xmlns:a16="http://schemas.microsoft.com/office/drawing/2014/main" id="{35B2AF16-C223-2EA6-84B7-6F04AB66CED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324" y="1544"/>
                  <a:ext cx="74" cy="28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71" name="Rectangle 328">
                  <a:extLst>
                    <a:ext uri="{FF2B5EF4-FFF2-40B4-BE49-F238E27FC236}">
                      <a16:creationId xmlns:a16="http://schemas.microsoft.com/office/drawing/2014/main" id="{1DA3B0C0-2262-1E49-5441-EB1DEAA1AD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409" y="1544"/>
                  <a:ext cx="73" cy="28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72" name="Rectangle 329">
                  <a:extLst>
                    <a:ext uri="{FF2B5EF4-FFF2-40B4-BE49-F238E27FC236}">
                      <a16:creationId xmlns:a16="http://schemas.microsoft.com/office/drawing/2014/main" id="{C3D44443-B7E2-B585-C2EC-2328D77ADD6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493" y="1544"/>
                  <a:ext cx="73" cy="5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2673" name="Line 330">
                  <a:extLst>
                    <a:ext uri="{FF2B5EF4-FFF2-40B4-BE49-F238E27FC236}">
                      <a16:creationId xmlns:a16="http://schemas.microsoft.com/office/drawing/2014/main" id="{3931904D-9003-BB52-D77D-DCF0342B082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48" y="1630"/>
                  <a:ext cx="1" cy="8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74" name="Line 331">
                  <a:extLst>
                    <a:ext uri="{FF2B5EF4-FFF2-40B4-BE49-F238E27FC236}">
                      <a16:creationId xmlns:a16="http://schemas.microsoft.com/office/drawing/2014/main" id="{E5E8EA47-6400-BF7C-1E7B-B02715BE4D3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2" y="1716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75" name="Line 332">
                  <a:extLst>
                    <a:ext uri="{FF2B5EF4-FFF2-40B4-BE49-F238E27FC236}">
                      <a16:creationId xmlns:a16="http://schemas.microsoft.com/office/drawing/2014/main" id="{36ECB345-72B3-AA40-4058-285C2291BF0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32" y="1890"/>
                  <a:ext cx="0" cy="13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76" name="Line 333">
                  <a:extLst>
                    <a:ext uri="{FF2B5EF4-FFF2-40B4-BE49-F238E27FC236}">
                      <a16:creationId xmlns:a16="http://schemas.microsoft.com/office/drawing/2014/main" id="{2CB429ED-2DD0-127C-A4A3-44BD6E61A54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15" y="2027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77" name="Line 334">
                  <a:extLst>
                    <a:ext uri="{FF2B5EF4-FFF2-40B4-BE49-F238E27FC236}">
                      <a16:creationId xmlns:a16="http://schemas.microsoft.com/office/drawing/2014/main" id="{B5C184AB-0169-54E3-20AB-20593A72973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517" y="1716"/>
                  <a:ext cx="0" cy="7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78" name="Line 335">
                  <a:extLst>
                    <a:ext uri="{FF2B5EF4-FFF2-40B4-BE49-F238E27FC236}">
                      <a16:creationId xmlns:a16="http://schemas.microsoft.com/office/drawing/2014/main" id="{1E5379F9-2D17-2667-4EF4-70519F3581A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1791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79" name="Line 336">
                  <a:extLst>
                    <a:ext uri="{FF2B5EF4-FFF2-40B4-BE49-F238E27FC236}">
                      <a16:creationId xmlns:a16="http://schemas.microsoft.com/office/drawing/2014/main" id="{F6F2C073-C473-F77A-95AA-40FEE997CAF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01" y="1831"/>
                  <a:ext cx="1" cy="9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0" name="Line 337">
                  <a:extLst>
                    <a:ext uri="{FF2B5EF4-FFF2-40B4-BE49-F238E27FC236}">
                      <a16:creationId xmlns:a16="http://schemas.microsoft.com/office/drawing/2014/main" id="{CAB4043A-9B39-D1E2-621A-180422325F9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85" y="1922"/>
                  <a:ext cx="3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1" name="Line 338">
                  <a:extLst>
                    <a:ext uri="{FF2B5EF4-FFF2-40B4-BE49-F238E27FC236}">
                      <a16:creationId xmlns:a16="http://schemas.microsoft.com/office/drawing/2014/main" id="{75880293-B4B6-0C2B-5A63-02F94B483D4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85" y="1860"/>
                  <a:ext cx="0" cy="13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2" name="Line 339">
                  <a:extLst>
                    <a:ext uri="{FF2B5EF4-FFF2-40B4-BE49-F238E27FC236}">
                      <a16:creationId xmlns:a16="http://schemas.microsoft.com/office/drawing/2014/main" id="{466F1017-E277-FCEE-7308-91FBD4E7269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9" y="1991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3" name="Line 340">
                  <a:extLst>
                    <a:ext uri="{FF2B5EF4-FFF2-40B4-BE49-F238E27FC236}">
                      <a16:creationId xmlns:a16="http://schemas.microsoft.com/office/drawing/2014/main" id="{A9FCA693-FC51-B137-A17E-2EC36C39679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771" y="1601"/>
                  <a:ext cx="0" cy="4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4" name="Line 341">
                  <a:extLst>
                    <a:ext uri="{FF2B5EF4-FFF2-40B4-BE49-F238E27FC236}">
                      <a16:creationId xmlns:a16="http://schemas.microsoft.com/office/drawing/2014/main" id="{D3B18BFC-376A-D1A0-59E0-981E228D1CC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3" y="1640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5" name="Line 342">
                  <a:extLst>
                    <a:ext uri="{FF2B5EF4-FFF2-40B4-BE49-F238E27FC236}">
                      <a16:creationId xmlns:a16="http://schemas.microsoft.com/office/drawing/2014/main" id="{436AB405-B6C6-37E9-1DD9-6656915FEA0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1688"/>
                  <a:ext cx="1" cy="7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6" name="Line 343">
                  <a:extLst>
                    <a:ext uri="{FF2B5EF4-FFF2-40B4-BE49-F238E27FC236}">
                      <a16:creationId xmlns:a16="http://schemas.microsoft.com/office/drawing/2014/main" id="{A320A6A5-01A6-C7E7-9C74-6870E5D3BD7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8" y="1760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7" name="Line 344">
                  <a:extLst>
                    <a:ext uri="{FF2B5EF4-FFF2-40B4-BE49-F238E27FC236}">
                      <a16:creationId xmlns:a16="http://schemas.microsoft.com/office/drawing/2014/main" id="{6B4249AA-5663-1763-6676-20C056ECFDE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39" y="1688"/>
                  <a:ext cx="0" cy="5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8" name="Line 345">
                  <a:extLst>
                    <a:ext uri="{FF2B5EF4-FFF2-40B4-BE49-F238E27FC236}">
                      <a16:creationId xmlns:a16="http://schemas.microsoft.com/office/drawing/2014/main" id="{EEAC4F57-551C-76BE-C595-0182B7FA62E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1746"/>
                  <a:ext cx="32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89" name="Line 346">
                  <a:extLst>
                    <a:ext uri="{FF2B5EF4-FFF2-40B4-BE49-F238E27FC236}">
                      <a16:creationId xmlns:a16="http://schemas.microsoft.com/office/drawing/2014/main" id="{52CDE1B2-3DC0-088D-05C2-540A8FCB014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1658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0" name="Line 347">
                  <a:extLst>
                    <a:ext uri="{FF2B5EF4-FFF2-40B4-BE49-F238E27FC236}">
                      <a16:creationId xmlns:a16="http://schemas.microsoft.com/office/drawing/2014/main" id="{B3DE338A-881A-789E-B5C3-30BAFAFB7D6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06" y="1727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1" name="Line 348">
                  <a:extLst>
                    <a:ext uri="{FF2B5EF4-FFF2-40B4-BE49-F238E27FC236}">
                      <a16:creationId xmlns:a16="http://schemas.microsoft.com/office/drawing/2014/main" id="{E84F6343-4F52-1FF9-1AE5-02090FC9D00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07" y="1601"/>
                  <a:ext cx="0" cy="4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2" name="Line 349">
                  <a:extLst>
                    <a:ext uri="{FF2B5EF4-FFF2-40B4-BE49-F238E27FC236}">
                      <a16:creationId xmlns:a16="http://schemas.microsoft.com/office/drawing/2014/main" id="{EA314C8B-1F39-782E-6629-179F91CA6E5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91" y="1640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3" name="Line 350">
                  <a:extLst>
                    <a:ext uri="{FF2B5EF4-FFF2-40B4-BE49-F238E27FC236}">
                      <a16:creationId xmlns:a16="http://schemas.microsoft.com/office/drawing/2014/main" id="{BA874B43-631F-01BF-2E22-B40494C9F50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92" y="1601"/>
                  <a:ext cx="1" cy="4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4" name="Line 351">
                  <a:extLst>
                    <a:ext uri="{FF2B5EF4-FFF2-40B4-BE49-F238E27FC236}">
                      <a16:creationId xmlns:a16="http://schemas.microsoft.com/office/drawing/2014/main" id="{E8AD1A69-D5DC-D208-373C-1E44EE17FFF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75" y="1640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5" name="Line 352">
                  <a:extLst>
                    <a:ext uri="{FF2B5EF4-FFF2-40B4-BE49-F238E27FC236}">
                      <a16:creationId xmlns:a16="http://schemas.microsoft.com/office/drawing/2014/main" id="{A1F36AEC-C067-333C-61D8-8679014E159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277" y="1572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6" name="Line 353">
                  <a:extLst>
                    <a:ext uri="{FF2B5EF4-FFF2-40B4-BE49-F238E27FC236}">
                      <a16:creationId xmlns:a16="http://schemas.microsoft.com/office/drawing/2014/main" id="{5A67FE70-4D24-F117-E318-634D54A2DBF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60" y="1601"/>
                  <a:ext cx="3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7" name="Line 354">
                  <a:extLst>
                    <a:ext uri="{FF2B5EF4-FFF2-40B4-BE49-F238E27FC236}">
                      <a16:creationId xmlns:a16="http://schemas.microsoft.com/office/drawing/2014/main" id="{F16F2F27-A86F-CCC7-D7A5-069D2EAC127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1572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8" name="Line 355">
                  <a:extLst>
                    <a:ext uri="{FF2B5EF4-FFF2-40B4-BE49-F238E27FC236}">
                      <a16:creationId xmlns:a16="http://schemas.microsoft.com/office/drawing/2014/main" id="{66FB3114-B5F6-9833-CEB7-B844E923D58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45" y="1601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99" name="Line 356">
                  <a:extLst>
                    <a:ext uri="{FF2B5EF4-FFF2-40B4-BE49-F238E27FC236}">
                      <a16:creationId xmlns:a16="http://schemas.microsoft.com/office/drawing/2014/main" id="{882CA8DF-0FAA-D159-2B52-11DA2351556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445" y="1572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0" name="Line 357">
                  <a:extLst>
                    <a:ext uri="{FF2B5EF4-FFF2-40B4-BE49-F238E27FC236}">
                      <a16:creationId xmlns:a16="http://schemas.microsoft.com/office/drawing/2014/main" id="{5F521A8C-874E-95F0-301E-FCC2B5A165F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29" y="1601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1" name="Line 358">
                  <a:extLst>
                    <a:ext uri="{FF2B5EF4-FFF2-40B4-BE49-F238E27FC236}">
                      <a16:creationId xmlns:a16="http://schemas.microsoft.com/office/drawing/2014/main" id="{48EF1957-4D81-3192-7EE8-A85B9F8D073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529" y="1601"/>
                  <a:ext cx="1" cy="4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2" name="Line 359">
                  <a:extLst>
                    <a:ext uri="{FF2B5EF4-FFF2-40B4-BE49-F238E27FC236}">
                      <a16:creationId xmlns:a16="http://schemas.microsoft.com/office/drawing/2014/main" id="{9E746D5C-7554-D16A-504E-DF2EC4B13B1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12" y="1640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3" name="Line 360">
                  <a:extLst>
                    <a:ext uri="{FF2B5EF4-FFF2-40B4-BE49-F238E27FC236}">
                      <a16:creationId xmlns:a16="http://schemas.microsoft.com/office/drawing/2014/main" id="{D60DBDF6-BCD0-FF73-4E64-3D1978E35F7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74" y="1708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4" name="Line 361">
                  <a:extLst>
                    <a:ext uri="{FF2B5EF4-FFF2-40B4-BE49-F238E27FC236}">
                      <a16:creationId xmlns:a16="http://schemas.microsoft.com/office/drawing/2014/main" id="{69F77283-2AB9-7EF5-E7CB-974429A7B3D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74" y="1874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5" name="Line 362">
                  <a:extLst>
                    <a:ext uri="{FF2B5EF4-FFF2-40B4-BE49-F238E27FC236}">
                      <a16:creationId xmlns:a16="http://schemas.microsoft.com/office/drawing/2014/main" id="{E8CB0130-1F80-B9E6-BBAF-9BCB0A58F6C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74" y="2040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06" name="Line 363">
                  <a:extLst>
                    <a:ext uri="{FF2B5EF4-FFF2-40B4-BE49-F238E27FC236}">
                      <a16:creationId xmlns:a16="http://schemas.microsoft.com/office/drawing/2014/main" id="{5E280712-7EA9-3C51-71A0-205B86202F2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74" y="2205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707" name="Group 364">
                  <a:extLst>
                    <a:ext uri="{FF2B5EF4-FFF2-40B4-BE49-F238E27FC236}">
                      <a16:creationId xmlns:a16="http://schemas.microsoft.com/office/drawing/2014/main" id="{1727146D-5CBD-C2DF-2BBA-1499680C67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07" y="2205"/>
                  <a:ext cx="1350" cy="34"/>
                  <a:chOff x="2331" y="1805"/>
                  <a:chExt cx="1397" cy="8"/>
                </a:xfrm>
              </p:grpSpPr>
              <p:sp>
                <p:nvSpPr>
                  <p:cNvPr id="12723" name="Line 365">
                    <a:extLst>
                      <a:ext uri="{FF2B5EF4-FFF2-40B4-BE49-F238E27FC236}">
                        <a16:creationId xmlns:a16="http://schemas.microsoft.com/office/drawing/2014/main" id="{BF0F923B-ADA0-9D05-A3DB-285088E6749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331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24" name="Line 366">
                    <a:extLst>
                      <a:ext uri="{FF2B5EF4-FFF2-40B4-BE49-F238E27FC236}">
                        <a16:creationId xmlns:a16="http://schemas.microsoft.com/office/drawing/2014/main" id="{C2820A0E-B804-EF53-62E2-D2D9A4DD9EB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419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25" name="Line 367">
                    <a:extLst>
                      <a:ext uri="{FF2B5EF4-FFF2-40B4-BE49-F238E27FC236}">
                        <a16:creationId xmlns:a16="http://schemas.microsoft.com/office/drawing/2014/main" id="{419516FC-AD5C-4B26-B232-BCCED97DB86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05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26" name="Line 368">
                    <a:extLst>
                      <a:ext uri="{FF2B5EF4-FFF2-40B4-BE49-F238E27FC236}">
                        <a16:creationId xmlns:a16="http://schemas.microsoft.com/office/drawing/2014/main" id="{C123E78F-D324-74D0-5FFF-A11020C2334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93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27" name="Line 369">
                    <a:extLst>
                      <a:ext uri="{FF2B5EF4-FFF2-40B4-BE49-F238E27FC236}">
                        <a16:creationId xmlns:a16="http://schemas.microsoft.com/office/drawing/2014/main" id="{244D7719-EF91-8C9F-AFB3-84FDA970D60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81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28" name="Line 370">
                    <a:extLst>
                      <a:ext uri="{FF2B5EF4-FFF2-40B4-BE49-F238E27FC236}">
                        <a16:creationId xmlns:a16="http://schemas.microsoft.com/office/drawing/2014/main" id="{871F4419-FBBF-6467-3AE5-01F80C18159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768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29" name="Line 371">
                    <a:extLst>
                      <a:ext uri="{FF2B5EF4-FFF2-40B4-BE49-F238E27FC236}">
                        <a16:creationId xmlns:a16="http://schemas.microsoft.com/office/drawing/2014/main" id="{35F14D13-10E3-E209-CB85-2A2D6DF8281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855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0" name="Line 372">
                    <a:extLst>
                      <a:ext uri="{FF2B5EF4-FFF2-40B4-BE49-F238E27FC236}">
                        <a16:creationId xmlns:a16="http://schemas.microsoft.com/office/drawing/2014/main" id="{CC32148B-2391-0322-D428-DEFEC235F05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942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1" name="Line 373">
                    <a:extLst>
                      <a:ext uri="{FF2B5EF4-FFF2-40B4-BE49-F238E27FC236}">
                        <a16:creationId xmlns:a16="http://schemas.microsoft.com/office/drawing/2014/main" id="{DDEB3F69-7D56-6349-4D7E-BC0A452E704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030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2" name="Line 374">
                    <a:extLst>
                      <a:ext uri="{FF2B5EF4-FFF2-40B4-BE49-F238E27FC236}">
                        <a16:creationId xmlns:a16="http://schemas.microsoft.com/office/drawing/2014/main" id="{DB00BBF9-2279-A94E-DA58-64E9F150E63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117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3" name="Line 375">
                    <a:extLst>
                      <a:ext uri="{FF2B5EF4-FFF2-40B4-BE49-F238E27FC236}">
                        <a16:creationId xmlns:a16="http://schemas.microsoft.com/office/drawing/2014/main" id="{BCC4A20A-1D22-705C-3BB5-3A801CF241D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204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4" name="Line 376">
                    <a:extLst>
                      <a:ext uri="{FF2B5EF4-FFF2-40B4-BE49-F238E27FC236}">
                        <a16:creationId xmlns:a16="http://schemas.microsoft.com/office/drawing/2014/main" id="{919E9C6B-EB0F-F184-6A67-CD6BE489E73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292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5" name="Line 377">
                    <a:extLst>
                      <a:ext uri="{FF2B5EF4-FFF2-40B4-BE49-F238E27FC236}">
                        <a16:creationId xmlns:a16="http://schemas.microsoft.com/office/drawing/2014/main" id="{1DC6FD65-8602-DF06-D1A3-3D699CC2407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380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6" name="Line 378">
                    <a:extLst>
                      <a:ext uri="{FF2B5EF4-FFF2-40B4-BE49-F238E27FC236}">
                        <a16:creationId xmlns:a16="http://schemas.microsoft.com/office/drawing/2014/main" id="{46207202-F4CB-31E7-83B4-B7489B8B5E9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466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7" name="Line 379">
                    <a:extLst>
                      <a:ext uri="{FF2B5EF4-FFF2-40B4-BE49-F238E27FC236}">
                        <a16:creationId xmlns:a16="http://schemas.microsoft.com/office/drawing/2014/main" id="{2E3D1DEE-08FB-8450-CCF5-35EFD475A2F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554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8" name="Line 380">
                    <a:extLst>
                      <a:ext uri="{FF2B5EF4-FFF2-40B4-BE49-F238E27FC236}">
                        <a16:creationId xmlns:a16="http://schemas.microsoft.com/office/drawing/2014/main" id="{B51CA90B-ED50-BF1D-3D8F-6BE666A8960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640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39" name="Line 381">
                    <a:extLst>
                      <a:ext uri="{FF2B5EF4-FFF2-40B4-BE49-F238E27FC236}">
                        <a16:creationId xmlns:a16="http://schemas.microsoft.com/office/drawing/2014/main" id="{4010A338-C293-C66F-A56F-247E7CE1B7C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28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708" name="Rectangle 382">
                  <a:extLst>
                    <a:ext uri="{FF2B5EF4-FFF2-40B4-BE49-F238E27FC236}">
                      <a16:creationId xmlns:a16="http://schemas.microsoft.com/office/drawing/2014/main" id="{00DFC913-1A72-E271-ECF8-E70F55A7D7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155" y="2148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2709" name="Rectangle 383">
                  <a:extLst>
                    <a:ext uri="{FF2B5EF4-FFF2-40B4-BE49-F238E27FC236}">
                      <a16:creationId xmlns:a16="http://schemas.microsoft.com/office/drawing/2014/main" id="{88F3D5E9-907B-6589-8447-A9084294BA1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155" y="1984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2710" name="Rectangle 384">
                  <a:extLst>
                    <a:ext uri="{FF2B5EF4-FFF2-40B4-BE49-F238E27FC236}">
                      <a16:creationId xmlns:a16="http://schemas.microsoft.com/office/drawing/2014/main" id="{CC5E0E77-3136-6E1C-82E1-FF100CC5A9F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156" y="1818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2711" name="Rectangle 385">
                  <a:extLst>
                    <a:ext uri="{FF2B5EF4-FFF2-40B4-BE49-F238E27FC236}">
                      <a16:creationId xmlns:a16="http://schemas.microsoft.com/office/drawing/2014/main" id="{0A0F386C-4168-1D2D-27D5-13432B0B8E7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209" y="1652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/>
                    <a:t>5</a:t>
                  </a:r>
                </a:p>
              </p:txBody>
            </p:sp>
            <p:sp>
              <p:nvSpPr>
                <p:cNvPr id="12712" name="Rectangle 386">
                  <a:extLst>
                    <a:ext uri="{FF2B5EF4-FFF2-40B4-BE49-F238E27FC236}">
                      <a16:creationId xmlns:a16="http://schemas.microsoft.com/office/drawing/2014/main" id="{2B46684D-B712-D54A-52FD-727B60511D0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281" y="2251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2713" name="Rectangle 387">
                  <a:extLst>
                    <a:ext uri="{FF2B5EF4-FFF2-40B4-BE49-F238E27FC236}">
                      <a16:creationId xmlns:a16="http://schemas.microsoft.com/office/drawing/2014/main" id="{09976417-AAAD-992A-6BE2-D87805BC8E2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423" y="225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2714" name="Rectangle 388">
                  <a:extLst>
                    <a:ext uri="{FF2B5EF4-FFF2-40B4-BE49-F238E27FC236}">
                      <a16:creationId xmlns:a16="http://schemas.microsoft.com/office/drawing/2014/main" id="{B540065E-FCAB-C881-7C88-D42B68235A4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591" y="225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40</a:t>
                  </a:r>
                  <a:endParaRPr lang="en-US" altLang="en-US" sz="1200" b="0"/>
                </a:p>
              </p:txBody>
            </p:sp>
            <p:sp>
              <p:nvSpPr>
                <p:cNvPr id="12715" name="Rectangle 389">
                  <a:extLst>
                    <a:ext uri="{FF2B5EF4-FFF2-40B4-BE49-F238E27FC236}">
                      <a16:creationId xmlns:a16="http://schemas.microsoft.com/office/drawing/2014/main" id="{74BE8DFA-5CEE-B286-23D6-D4EA123C0CE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760" y="225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60</a:t>
                  </a:r>
                  <a:endParaRPr lang="en-US" altLang="en-US" sz="1200" b="0"/>
                </a:p>
              </p:txBody>
            </p:sp>
            <p:sp>
              <p:nvSpPr>
                <p:cNvPr id="12716" name="Rectangle 390">
                  <a:extLst>
                    <a:ext uri="{FF2B5EF4-FFF2-40B4-BE49-F238E27FC236}">
                      <a16:creationId xmlns:a16="http://schemas.microsoft.com/office/drawing/2014/main" id="{0584B331-9AB5-EF9C-E5A3-296B14C23F8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928" y="225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80</a:t>
                  </a:r>
                  <a:endParaRPr lang="en-US" altLang="en-US" sz="1200" b="0"/>
                </a:p>
              </p:txBody>
            </p:sp>
            <p:sp>
              <p:nvSpPr>
                <p:cNvPr id="12717" name="Rectangle 391">
                  <a:extLst>
                    <a:ext uri="{FF2B5EF4-FFF2-40B4-BE49-F238E27FC236}">
                      <a16:creationId xmlns:a16="http://schemas.microsoft.com/office/drawing/2014/main" id="{F2514A0C-A0DD-086D-E9CD-EDC6BD4DA91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3073" y="2251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100</a:t>
                  </a:r>
                  <a:endParaRPr lang="en-US" altLang="en-US" sz="1200" b="0"/>
                </a:p>
              </p:txBody>
            </p:sp>
            <p:sp>
              <p:nvSpPr>
                <p:cNvPr id="12718" name="Rectangle 392">
                  <a:extLst>
                    <a:ext uri="{FF2B5EF4-FFF2-40B4-BE49-F238E27FC236}">
                      <a16:creationId xmlns:a16="http://schemas.microsoft.com/office/drawing/2014/main" id="{4388CCCF-4669-22C3-E30F-F0A9844F225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3241" y="2251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120</a:t>
                  </a:r>
                  <a:endParaRPr lang="en-US" altLang="en-US" sz="1200" b="0"/>
                </a:p>
              </p:txBody>
            </p:sp>
            <p:sp>
              <p:nvSpPr>
                <p:cNvPr id="12719" name="Rectangle 393">
                  <a:extLst>
                    <a:ext uri="{FF2B5EF4-FFF2-40B4-BE49-F238E27FC236}">
                      <a16:creationId xmlns:a16="http://schemas.microsoft.com/office/drawing/2014/main" id="{70A6DC99-4AF0-CB1E-8D81-2BD2A26F84D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3411" y="2251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140</a:t>
                  </a:r>
                  <a:endParaRPr lang="en-US" altLang="en-US" sz="1200" b="0"/>
                </a:p>
              </p:txBody>
            </p:sp>
            <p:sp>
              <p:nvSpPr>
                <p:cNvPr id="12720" name="Rectangle 394">
                  <a:extLst>
                    <a:ext uri="{FF2B5EF4-FFF2-40B4-BE49-F238E27FC236}">
                      <a16:creationId xmlns:a16="http://schemas.microsoft.com/office/drawing/2014/main" id="{4328426B-7F09-467A-A45F-2D7B0FC684E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3575" y="2251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160</a:t>
                  </a:r>
                  <a:endParaRPr lang="en-US" altLang="en-US" sz="1200" b="0"/>
                </a:p>
              </p:txBody>
            </p:sp>
            <p:sp>
              <p:nvSpPr>
                <p:cNvPr id="12721" name="Text Box 395">
                  <a:extLst>
                    <a:ext uri="{FF2B5EF4-FFF2-40B4-BE49-F238E27FC236}">
                      <a16:creationId xmlns:a16="http://schemas.microsoft.com/office/drawing/2014/main" id="{2DB2026A-54A6-5A61-0E0B-036A981C9373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183" y="913"/>
                  <a:ext cx="435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Survival</a:t>
                  </a:r>
                </a:p>
              </p:txBody>
            </p:sp>
            <p:sp>
              <p:nvSpPr>
                <p:cNvPr id="12722" name="Text Box 396">
                  <a:extLst>
                    <a:ext uri="{FF2B5EF4-FFF2-40B4-BE49-F238E27FC236}">
                      <a16:creationId xmlns:a16="http://schemas.microsoft.com/office/drawing/2014/main" id="{C36A8A94-59F4-8BB0-491D-F4F4DFDFB726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162" y="2038"/>
                  <a:ext cx="465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Mortality</a:t>
                  </a:r>
                </a:p>
              </p:txBody>
            </p:sp>
          </p:grpSp>
          <p:sp>
            <p:nvSpPr>
              <p:cNvPr id="12600" name="Text Box 397">
                <a:extLst>
                  <a:ext uri="{FF2B5EF4-FFF2-40B4-BE49-F238E27FC236}">
                    <a16:creationId xmlns:a16="http://schemas.microsoft.com/office/drawing/2014/main" id="{BB1167FC-A4A6-09AA-A2E5-86BA9F8001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4" y="700"/>
                <a:ext cx="113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Shade-Intolerant</a:t>
                </a:r>
              </a:p>
            </p:txBody>
          </p:sp>
        </p:grpSp>
        <p:grpSp>
          <p:nvGrpSpPr>
            <p:cNvPr id="12481" name="Group 728">
              <a:extLst>
                <a:ext uri="{FF2B5EF4-FFF2-40B4-BE49-F238E27FC236}">
                  <a16:creationId xmlns:a16="http://schemas.microsoft.com/office/drawing/2014/main" id="{B227901A-04FC-18AE-C5BF-015B194D01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6" y="2378"/>
              <a:ext cx="1750" cy="1804"/>
              <a:chOff x="1994" y="2378"/>
              <a:chExt cx="1750" cy="1804"/>
            </a:xfrm>
          </p:grpSpPr>
          <p:sp>
            <p:nvSpPr>
              <p:cNvPr id="12482" name="Rectangle 475">
                <a:extLst>
                  <a:ext uri="{FF2B5EF4-FFF2-40B4-BE49-F238E27FC236}">
                    <a16:creationId xmlns:a16="http://schemas.microsoft.com/office/drawing/2014/main" id="{CA604E29-B1C2-3793-895B-93701BAD6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2736" y="4048"/>
                <a:ext cx="510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DBH (cm)</a:t>
                </a:r>
                <a:endParaRPr lang="en-US" altLang="en-US" sz="1400"/>
              </a:p>
            </p:txBody>
          </p:sp>
          <p:sp>
            <p:nvSpPr>
              <p:cNvPr id="12483" name="Rectangle 411">
                <a:extLst>
                  <a:ext uri="{FF2B5EF4-FFF2-40B4-BE49-F238E27FC236}">
                    <a16:creationId xmlns:a16="http://schemas.microsoft.com/office/drawing/2014/main" id="{A73ACFD3-5131-5BC6-A28D-6CB1E26976B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165" y="3229"/>
                <a:ext cx="74" cy="11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484" name="Rectangle 412">
                <a:extLst>
                  <a:ext uri="{FF2B5EF4-FFF2-40B4-BE49-F238E27FC236}">
                    <a16:creationId xmlns:a16="http://schemas.microsoft.com/office/drawing/2014/main" id="{22BCF25F-B57C-986F-12C3-DF7D7077980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249" y="3229"/>
                <a:ext cx="75" cy="11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485" name="Rectangle 413">
                <a:extLst>
                  <a:ext uri="{FF2B5EF4-FFF2-40B4-BE49-F238E27FC236}">
                    <a16:creationId xmlns:a16="http://schemas.microsoft.com/office/drawing/2014/main" id="{DC18DAAB-E46E-C3D0-D6F3-AACD66B1A3B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419" y="3229"/>
                <a:ext cx="75" cy="11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486" name="Line 432">
                <a:extLst>
                  <a:ext uri="{FF2B5EF4-FFF2-40B4-BE49-F238E27FC236}">
                    <a16:creationId xmlns:a16="http://schemas.microsoft.com/office/drawing/2014/main" id="{1BCA078E-C9BB-E323-AAD9-C71C84F2F1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202" y="3240"/>
                <a:ext cx="1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7" name="Line 433">
                <a:extLst>
                  <a:ext uri="{FF2B5EF4-FFF2-40B4-BE49-F238E27FC236}">
                    <a16:creationId xmlns:a16="http://schemas.microsoft.com/office/drawing/2014/main" id="{678FAA9C-6D57-4C34-4122-EE8B2E5039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185" y="3250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8" name="Line 434">
                <a:extLst>
                  <a:ext uri="{FF2B5EF4-FFF2-40B4-BE49-F238E27FC236}">
                    <a16:creationId xmlns:a16="http://schemas.microsoft.com/office/drawing/2014/main" id="{E357F8D4-7FAC-0C08-3292-E5E6D9909D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287" y="3240"/>
                <a:ext cx="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9" name="Line 435">
                <a:extLst>
                  <a:ext uri="{FF2B5EF4-FFF2-40B4-BE49-F238E27FC236}">
                    <a16:creationId xmlns:a16="http://schemas.microsoft.com/office/drawing/2014/main" id="{68CBF853-2044-E24D-DEAB-26D768C42C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270" y="3250"/>
                <a:ext cx="3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0" name="Line 436">
                <a:extLst>
                  <a:ext uri="{FF2B5EF4-FFF2-40B4-BE49-F238E27FC236}">
                    <a16:creationId xmlns:a16="http://schemas.microsoft.com/office/drawing/2014/main" id="{52104F1D-9149-A593-B060-B013BB41F4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456" y="3240"/>
                <a:ext cx="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1" name="Line 437">
                <a:extLst>
                  <a:ext uri="{FF2B5EF4-FFF2-40B4-BE49-F238E27FC236}">
                    <a16:creationId xmlns:a16="http://schemas.microsoft.com/office/drawing/2014/main" id="{839982B8-7DD3-034E-3B60-FD2A9F56F5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439" y="3250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2" name="Rectangle 461">
                <a:extLst>
                  <a:ext uri="{FF2B5EF4-FFF2-40B4-BE49-F238E27FC236}">
                    <a16:creationId xmlns:a16="http://schemas.microsoft.com/office/drawing/2014/main" id="{593A9321-BBAF-5B4B-4745-393C110BB0F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833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50</a:t>
                </a:r>
                <a:endParaRPr lang="en-US" altLang="en-US" sz="1200" b="0"/>
              </a:p>
            </p:txBody>
          </p:sp>
          <p:sp>
            <p:nvSpPr>
              <p:cNvPr id="12493" name="Rectangle 462">
                <a:extLst>
                  <a:ext uri="{FF2B5EF4-FFF2-40B4-BE49-F238E27FC236}">
                    <a16:creationId xmlns:a16="http://schemas.microsoft.com/office/drawing/2014/main" id="{57080B26-7641-1B98-1311-15294B90363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699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2494" name="Rectangle 463">
                <a:extLst>
                  <a:ext uri="{FF2B5EF4-FFF2-40B4-BE49-F238E27FC236}">
                    <a16:creationId xmlns:a16="http://schemas.microsoft.com/office/drawing/2014/main" id="{23867096-3664-DEB1-480A-BFA76A36E9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568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 b="0"/>
              </a:p>
            </p:txBody>
          </p:sp>
          <p:sp>
            <p:nvSpPr>
              <p:cNvPr id="12495" name="Rectangle 464">
                <a:extLst>
                  <a:ext uri="{FF2B5EF4-FFF2-40B4-BE49-F238E27FC236}">
                    <a16:creationId xmlns:a16="http://schemas.microsoft.com/office/drawing/2014/main" id="{3E116BCD-0CE7-E52C-F9E3-A253820EF6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43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2496" name="Rectangle 465">
                <a:extLst>
                  <a:ext uri="{FF2B5EF4-FFF2-40B4-BE49-F238E27FC236}">
                    <a16:creationId xmlns:a16="http://schemas.microsoft.com/office/drawing/2014/main" id="{D7D229AF-82CF-0157-BA74-5A4851FACF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303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12497" name="Rectangle 399">
                <a:extLst>
                  <a:ext uri="{FF2B5EF4-FFF2-40B4-BE49-F238E27FC236}">
                    <a16:creationId xmlns:a16="http://schemas.microsoft.com/office/drawing/2014/main" id="{2FE4804B-66A8-210F-5897-72664B50D7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1593" y="3143"/>
                <a:ext cx="9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  <p:sp>
            <p:nvSpPr>
              <p:cNvPr id="12498" name="Rectangle 401">
                <a:extLst>
                  <a:ext uri="{FF2B5EF4-FFF2-40B4-BE49-F238E27FC236}">
                    <a16:creationId xmlns:a16="http://schemas.microsoft.com/office/drawing/2014/main" id="{8FE53E77-52B9-E3E6-02C3-590C4EAC5B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313" y="3229"/>
                <a:ext cx="1354" cy="662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499" name="Rectangle 402">
                <a:extLst>
                  <a:ext uri="{FF2B5EF4-FFF2-40B4-BE49-F238E27FC236}">
                    <a16:creationId xmlns:a16="http://schemas.microsoft.com/office/drawing/2014/main" id="{B1746E09-3CB1-E8A1-E631-92DE318DB2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317" y="3229"/>
                <a:ext cx="75" cy="265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00" name="Rectangle 403">
                <a:extLst>
                  <a:ext uri="{FF2B5EF4-FFF2-40B4-BE49-F238E27FC236}">
                    <a16:creationId xmlns:a16="http://schemas.microsoft.com/office/drawing/2014/main" id="{3179ACB7-F9D5-1D1C-66F8-86335D3897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403" y="3229"/>
                <a:ext cx="73" cy="483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01" name="Rectangle 404">
                <a:extLst>
                  <a:ext uri="{FF2B5EF4-FFF2-40B4-BE49-F238E27FC236}">
                    <a16:creationId xmlns:a16="http://schemas.microsoft.com/office/drawing/2014/main" id="{2356D1EE-7FF7-B784-3B9E-1720321E02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487" y="3229"/>
                <a:ext cx="75" cy="287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02" name="Rectangle 405">
                <a:extLst>
                  <a:ext uri="{FF2B5EF4-FFF2-40B4-BE49-F238E27FC236}">
                    <a16:creationId xmlns:a16="http://schemas.microsoft.com/office/drawing/2014/main" id="{D3700244-881D-BD98-C54F-FBAAAD2A4A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572" y="3229"/>
                <a:ext cx="75" cy="356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03" name="Rectangle 406">
                <a:extLst>
                  <a:ext uri="{FF2B5EF4-FFF2-40B4-BE49-F238E27FC236}">
                    <a16:creationId xmlns:a16="http://schemas.microsoft.com/office/drawing/2014/main" id="{34D0647C-F7C9-2819-1EB7-17BFB04108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657" y="3229"/>
                <a:ext cx="73" cy="138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04" name="Rectangle 407">
                <a:extLst>
                  <a:ext uri="{FF2B5EF4-FFF2-40B4-BE49-F238E27FC236}">
                    <a16:creationId xmlns:a16="http://schemas.microsoft.com/office/drawing/2014/main" id="{E2A90725-1B33-A240-861D-856F252AA4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741" y="3229"/>
                <a:ext cx="74" cy="102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05" name="Rectangle 408">
                <a:extLst>
                  <a:ext uri="{FF2B5EF4-FFF2-40B4-BE49-F238E27FC236}">
                    <a16:creationId xmlns:a16="http://schemas.microsoft.com/office/drawing/2014/main" id="{A562513F-A3CB-26CB-18A2-A58CD73EB1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826" y="3229"/>
                <a:ext cx="74" cy="45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06" name="Rectangle 409">
                <a:extLst>
                  <a:ext uri="{FF2B5EF4-FFF2-40B4-BE49-F238E27FC236}">
                    <a16:creationId xmlns:a16="http://schemas.microsoft.com/office/drawing/2014/main" id="{1FCACFD7-AB79-64D1-A067-D364F0A51F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910" y="3229"/>
                <a:ext cx="75" cy="57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07" name="Rectangle 410">
                <a:extLst>
                  <a:ext uri="{FF2B5EF4-FFF2-40B4-BE49-F238E27FC236}">
                    <a16:creationId xmlns:a16="http://schemas.microsoft.com/office/drawing/2014/main" id="{162A5583-9861-D1C1-C5AF-C3F15DF034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995" y="3229"/>
                <a:ext cx="75" cy="57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08" name="Line 414">
                <a:extLst>
                  <a:ext uri="{FF2B5EF4-FFF2-40B4-BE49-F238E27FC236}">
                    <a16:creationId xmlns:a16="http://schemas.microsoft.com/office/drawing/2014/main" id="{EC4AB332-A470-6E1E-8165-753610B033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54" y="3494"/>
                <a:ext cx="1" cy="10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9" name="Line 415">
                <a:extLst>
                  <a:ext uri="{FF2B5EF4-FFF2-40B4-BE49-F238E27FC236}">
                    <a16:creationId xmlns:a16="http://schemas.microsoft.com/office/drawing/2014/main" id="{B0A66537-72F6-508A-3252-6EC8BB6EF6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38" y="359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0" name="Line 416">
                <a:extLst>
                  <a:ext uri="{FF2B5EF4-FFF2-40B4-BE49-F238E27FC236}">
                    <a16:creationId xmlns:a16="http://schemas.microsoft.com/office/drawing/2014/main" id="{D8935F44-4E27-7DE0-C527-02182238B9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2440" y="3710"/>
                <a:ext cx="0" cy="9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1" name="Line 417">
                <a:extLst>
                  <a:ext uri="{FF2B5EF4-FFF2-40B4-BE49-F238E27FC236}">
                    <a16:creationId xmlns:a16="http://schemas.microsoft.com/office/drawing/2014/main" id="{37883512-A1F6-3167-198B-6693BB191D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 flipV="1">
                <a:off x="2423" y="380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2" name="Line 418">
                <a:extLst>
                  <a:ext uri="{FF2B5EF4-FFF2-40B4-BE49-F238E27FC236}">
                    <a16:creationId xmlns:a16="http://schemas.microsoft.com/office/drawing/2014/main" id="{7289694C-966D-8F55-A4DD-BCB7E5A3CA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25" y="351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" name="Line 419">
                <a:extLst>
                  <a:ext uri="{FF2B5EF4-FFF2-40B4-BE49-F238E27FC236}">
                    <a16:creationId xmlns:a16="http://schemas.microsoft.com/office/drawing/2014/main" id="{E7E3ADE1-AAC4-6CD8-4B08-7CFA42301C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507" y="358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" name="Line 420">
                <a:extLst>
                  <a:ext uri="{FF2B5EF4-FFF2-40B4-BE49-F238E27FC236}">
                    <a16:creationId xmlns:a16="http://schemas.microsoft.com/office/drawing/2014/main" id="{DE241B59-AD66-B556-BFF8-081D86FCF3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609" y="3585"/>
                <a:ext cx="1" cy="8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" name="Line 421">
                <a:extLst>
                  <a:ext uri="{FF2B5EF4-FFF2-40B4-BE49-F238E27FC236}">
                    <a16:creationId xmlns:a16="http://schemas.microsoft.com/office/drawing/2014/main" id="{BCF3909E-94A9-E5ED-39D8-9A3C51A6BA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593" y="3671"/>
                <a:ext cx="3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6" name="Line 422">
                <a:extLst>
                  <a:ext uri="{FF2B5EF4-FFF2-40B4-BE49-F238E27FC236}">
                    <a16:creationId xmlns:a16="http://schemas.microsoft.com/office/drawing/2014/main" id="{8B98E0A6-751F-67A0-6D12-D1F117890B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693" y="3367"/>
                <a:ext cx="0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7" name="Line 423">
                <a:extLst>
                  <a:ext uri="{FF2B5EF4-FFF2-40B4-BE49-F238E27FC236}">
                    <a16:creationId xmlns:a16="http://schemas.microsoft.com/office/drawing/2014/main" id="{DBE9819A-BEA9-A3E4-68E6-8D313FB98E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677" y="3413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8" name="Line 424">
                <a:extLst>
                  <a:ext uri="{FF2B5EF4-FFF2-40B4-BE49-F238E27FC236}">
                    <a16:creationId xmlns:a16="http://schemas.microsoft.com/office/drawing/2014/main" id="{69426FA4-FDE8-B516-F51F-A0423D36E8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779" y="3331"/>
                <a:ext cx="0" cy="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9" name="Line 425">
                <a:extLst>
                  <a:ext uri="{FF2B5EF4-FFF2-40B4-BE49-F238E27FC236}">
                    <a16:creationId xmlns:a16="http://schemas.microsoft.com/office/drawing/2014/main" id="{7FBB2424-B593-0ABA-6BAA-CFB36506E2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761" y="338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0" name="Line 426">
                <a:extLst>
                  <a:ext uri="{FF2B5EF4-FFF2-40B4-BE49-F238E27FC236}">
                    <a16:creationId xmlns:a16="http://schemas.microsoft.com/office/drawing/2014/main" id="{24C3D002-19A3-4298-6A01-058A5DD6D7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862" y="3274"/>
                <a:ext cx="1" cy="2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1" name="Line 427">
                <a:extLst>
                  <a:ext uri="{FF2B5EF4-FFF2-40B4-BE49-F238E27FC236}">
                    <a16:creationId xmlns:a16="http://schemas.microsoft.com/office/drawing/2014/main" id="{2BB98B69-C3D4-A973-0F5F-03E0FD718C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846" y="330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2" name="Line 428">
                <a:extLst>
                  <a:ext uri="{FF2B5EF4-FFF2-40B4-BE49-F238E27FC236}">
                    <a16:creationId xmlns:a16="http://schemas.microsoft.com/office/drawing/2014/main" id="{B32B3219-527E-678D-C580-9611C76F67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47" y="3286"/>
                <a:ext cx="0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3" name="Line 429">
                <a:extLst>
                  <a:ext uri="{FF2B5EF4-FFF2-40B4-BE49-F238E27FC236}">
                    <a16:creationId xmlns:a16="http://schemas.microsoft.com/office/drawing/2014/main" id="{0E5239E1-D5C2-FA18-4241-6A6CABC8EC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931" y="3314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4" name="Line 430">
                <a:extLst>
                  <a:ext uri="{FF2B5EF4-FFF2-40B4-BE49-F238E27FC236}">
                    <a16:creationId xmlns:a16="http://schemas.microsoft.com/office/drawing/2014/main" id="{9983685F-A330-19A5-0371-B95A036FE3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033" y="3286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5" name="Line 431">
                <a:extLst>
                  <a:ext uri="{FF2B5EF4-FFF2-40B4-BE49-F238E27FC236}">
                    <a16:creationId xmlns:a16="http://schemas.microsoft.com/office/drawing/2014/main" id="{1FE572BA-DBE4-2044-5A02-8F16977E35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016" y="331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6" name="Line 438">
                <a:extLst>
                  <a:ext uri="{FF2B5EF4-FFF2-40B4-BE49-F238E27FC236}">
                    <a16:creationId xmlns:a16="http://schemas.microsoft.com/office/drawing/2014/main" id="{ABC7050C-4079-6877-A368-4F1182299C3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36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7" name="Line 439">
                <a:extLst>
                  <a:ext uri="{FF2B5EF4-FFF2-40B4-BE49-F238E27FC236}">
                    <a16:creationId xmlns:a16="http://schemas.microsoft.com/office/drawing/2014/main" id="{43064B58-450B-4714-1752-5F5F70B5A9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49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8" name="Line 440">
                <a:extLst>
                  <a:ext uri="{FF2B5EF4-FFF2-40B4-BE49-F238E27FC236}">
                    <a16:creationId xmlns:a16="http://schemas.microsoft.com/office/drawing/2014/main" id="{E151E505-2487-4B9B-F5D9-28E6C6DD35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62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9" name="Line 441">
                <a:extLst>
                  <a:ext uri="{FF2B5EF4-FFF2-40B4-BE49-F238E27FC236}">
                    <a16:creationId xmlns:a16="http://schemas.microsoft.com/office/drawing/2014/main" id="{C6210EA1-4F3A-5613-8B5E-6B650D0493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757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0" name="Line 442">
                <a:extLst>
                  <a:ext uri="{FF2B5EF4-FFF2-40B4-BE49-F238E27FC236}">
                    <a16:creationId xmlns:a16="http://schemas.microsoft.com/office/drawing/2014/main" id="{5E8A11D9-C70C-99DF-2DCB-31F74D7C1A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89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531" name="Group 443">
                <a:extLst>
                  <a:ext uri="{FF2B5EF4-FFF2-40B4-BE49-F238E27FC236}">
                    <a16:creationId xmlns:a16="http://schemas.microsoft.com/office/drawing/2014/main" id="{0705E84F-57FF-FCA3-510D-D60A8FD1DCC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13" y="3892"/>
                <a:ext cx="1353" cy="34"/>
                <a:chOff x="2379" y="3389"/>
                <a:chExt cx="1397" cy="35"/>
              </a:xfrm>
            </p:grpSpPr>
            <p:sp>
              <p:nvSpPr>
                <p:cNvPr id="12582" name="Line 444">
                  <a:extLst>
                    <a:ext uri="{FF2B5EF4-FFF2-40B4-BE49-F238E27FC236}">
                      <a16:creationId xmlns:a16="http://schemas.microsoft.com/office/drawing/2014/main" id="{D4B142E2-F1A8-F569-8DC2-DE2743A125C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79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3" name="Line 445">
                  <a:extLst>
                    <a:ext uri="{FF2B5EF4-FFF2-40B4-BE49-F238E27FC236}">
                      <a16:creationId xmlns:a16="http://schemas.microsoft.com/office/drawing/2014/main" id="{A99774BA-FE8A-8CD2-D492-9C780AB5738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67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4" name="Line 446">
                  <a:extLst>
                    <a:ext uri="{FF2B5EF4-FFF2-40B4-BE49-F238E27FC236}">
                      <a16:creationId xmlns:a16="http://schemas.microsoft.com/office/drawing/2014/main" id="{1E52F4E3-6A51-2DC8-1019-44871A4678A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553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5" name="Line 447">
                  <a:extLst>
                    <a:ext uri="{FF2B5EF4-FFF2-40B4-BE49-F238E27FC236}">
                      <a16:creationId xmlns:a16="http://schemas.microsoft.com/office/drawing/2014/main" id="{86A762D0-FA07-6314-AE53-B247795C1E8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41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6" name="Line 448">
                  <a:extLst>
                    <a:ext uri="{FF2B5EF4-FFF2-40B4-BE49-F238E27FC236}">
                      <a16:creationId xmlns:a16="http://schemas.microsoft.com/office/drawing/2014/main" id="{2D3F904A-FB01-010C-7B2D-CF217AF16D4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7" name="Line 449">
                  <a:extLst>
                    <a:ext uri="{FF2B5EF4-FFF2-40B4-BE49-F238E27FC236}">
                      <a16:creationId xmlns:a16="http://schemas.microsoft.com/office/drawing/2014/main" id="{6F109A97-12B6-BBB8-C475-F5DE23C0029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8" name="Line 450">
                  <a:extLst>
                    <a:ext uri="{FF2B5EF4-FFF2-40B4-BE49-F238E27FC236}">
                      <a16:creationId xmlns:a16="http://schemas.microsoft.com/office/drawing/2014/main" id="{5C2A729D-D0EA-B5DC-A4FC-E7721CE9F75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03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9" name="Line 451">
                  <a:extLst>
                    <a:ext uri="{FF2B5EF4-FFF2-40B4-BE49-F238E27FC236}">
                      <a16:creationId xmlns:a16="http://schemas.microsoft.com/office/drawing/2014/main" id="{A05650BE-253D-02B9-51AB-70C3BB5A732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90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0" name="Line 452">
                  <a:extLst>
                    <a:ext uri="{FF2B5EF4-FFF2-40B4-BE49-F238E27FC236}">
                      <a16:creationId xmlns:a16="http://schemas.microsoft.com/office/drawing/2014/main" id="{670992E2-636C-333E-C317-21F0DDAB64E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078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1" name="Line 453">
                  <a:extLst>
                    <a:ext uri="{FF2B5EF4-FFF2-40B4-BE49-F238E27FC236}">
                      <a16:creationId xmlns:a16="http://schemas.microsoft.com/office/drawing/2014/main" id="{E434DF4C-0586-6979-AF56-F20463CDA7C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65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2" name="Line 454">
                  <a:extLst>
                    <a:ext uri="{FF2B5EF4-FFF2-40B4-BE49-F238E27FC236}">
                      <a16:creationId xmlns:a16="http://schemas.microsoft.com/office/drawing/2014/main" id="{340D747F-6E72-9F7E-D9A3-501829ACEB7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252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3" name="Line 455">
                  <a:extLst>
                    <a:ext uri="{FF2B5EF4-FFF2-40B4-BE49-F238E27FC236}">
                      <a16:creationId xmlns:a16="http://schemas.microsoft.com/office/drawing/2014/main" id="{430D1342-FDDF-DAA5-8644-54233587C20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40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4" name="Line 456">
                  <a:extLst>
                    <a:ext uri="{FF2B5EF4-FFF2-40B4-BE49-F238E27FC236}">
                      <a16:creationId xmlns:a16="http://schemas.microsoft.com/office/drawing/2014/main" id="{E2BDAD56-2BF2-1490-9B1D-D5106137EA2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428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5" name="Line 457">
                  <a:extLst>
                    <a:ext uri="{FF2B5EF4-FFF2-40B4-BE49-F238E27FC236}">
                      <a16:creationId xmlns:a16="http://schemas.microsoft.com/office/drawing/2014/main" id="{38B93787-ED29-4969-0441-5F76F5870A6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514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6" name="Line 458">
                  <a:extLst>
                    <a:ext uri="{FF2B5EF4-FFF2-40B4-BE49-F238E27FC236}">
                      <a16:creationId xmlns:a16="http://schemas.microsoft.com/office/drawing/2014/main" id="{B9B4796D-E81B-0B8E-A577-C87FE3F20BD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02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7" name="Line 459">
                  <a:extLst>
                    <a:ext uri="{FF2B5EF4-FFF2-40B4-BE49-F238E27FC236}">
                      <a16:creationId xmlns:a16="http://schemas.microsoft.com/office/drawing/2014/main" id="{EEBB7354-D9CD-2B19-23B1-85DD62E1FAD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88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8" name="Line 460">
                  <a:extLst>
                    <a:ext uri="{FF2B5EF4-FFF2-40B4-BE49-F238E27FC236}">
                      <a16:creationId xmlns:a16="http://schemas.microsoft.com/office/drawing/2014/main" id="{E248D15D-63F3-53B9-B5F9-7B92D0B6771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776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532" name="Rectangle 466">
                <a:extLst>
                  <a:ext uri="{FF2B5EF4-FFF2-40B4-BE49-F238E27FC236}">
                    <a16:creationId xmlns:a16="http://schemas.microsoft.com/office/drawing/2014/main" id="{939B6F55-7C4A-5494-8841-A2BECC8473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285" y="3927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2533" name="Rectangle 467">
                <a:extLst>
                  <a:ext uri="{FF2B5EF4-FFF2-40B4-BE49-F238E27FC236}">
                    <a16:creationId xmlns:a16="http://schemas.microsoft.com/office/drawing/2014/main" id="{F847CB19-7058-2538-241F-C4FC928592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428" y="392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2534" name="Rectangle 468">
                <a:extLst>
                  <a:ext uri="{FF2B5EF4-FFF2-40B4-BE49-F238E27FC236}">
                    <a16:creationId xmlns:a16="http://schemas.microsoft.com/office/drawing/2014/main" id="{FA769384-E8F9-3288-B0DC-A014E1BDCF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598" y="392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2535" name="Rectangle 469">
                <a:extLst>
                  <a:ext uri="{FF2B5EF4-FFF2-40B4-BE49-F238E27FC236}">
                    <a16:creationId xmlns:a16="http://schemas.microsoft.com/office/drawing/2014/main" id="{FEC6C934-68F1-1228-5960-876B8D93763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767" y="392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 b="0"/>
              </a:p>
            </p:txBody>
          </p:sp>
          <p:sp>
            <p:nvSpPr>
              <p:cNvPr id="12536" name="Rectangle 470">
                <a:extLst>
                  <a:ext uri="{FF2B5EF4-FFF2-40B4-BE49-F238E27FC236}">
                    <a16:creationId xmlns:a16="http://schemas.microsoft.com/office/drawing/2014/main" id="{DED2ED68-6CDA-E295-4439-695D0F6E9C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937" y="392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80</a:t>
                </a:r>
                <a:endParaRPr lang="en-US" altLang="en-US" sz="1200" b="0"/>
              </a:p>
            </p:txBody>
          </p:sp>
          <p:sp>
            <p:nvSpPr>
              <p:cNvPr id="12537" name="Rectangle 471">
                <a:extLst>
                  <a:ext uri="{FF2B5EF4-FFF2-40B4-BE49-F238E27FC236}">
                    <a16:creationId xmlns:a16="http://schemas.microsoft.com/office/drawing/2014/main" id="{4C2EB9D2-FE48-44F4-6202-82462998BC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078" y="392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100</a:t>
                </a:r>
                <a:endParaRPr lang="en-US" altLang="en-US" sz="1200" b="0"/>
              </a:p>
            </p:txBody>
          </p:sp>
          <p:sp>
            <p:nvSpPr>
              <p:cNvPr id="12538" name="Rectangle 472">
                <a:extLst>
                  <a:ext uri="{FF2B5EF4-FFF2-40B4-BE49-F238E27FC236}">
                    <a16:creationId xmlns:a16="http://schemas.microsoft.com/office/drawing/2014/main" id="{DEB6BC0C-5E98-FCD3-8D5C-8637D9796C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248" y="392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120</a:t>
                </a:r>
                <a:endParaRPr lang="en-US" altLang="en-US" sz="1200" b="0"/>
              </a:p>
            </p:txBody>
          </p:sp>
          <p:sp>
            <p:nvSpPr>
              <p:cNvPr id="12539" name="Rectangle 473">
                <a:extLst>
                  <a:ext uri="{FF2B5EF4-FFF2-40B4-BE49-F238E27FC236}">
                    <a16:creationId xmlns:a16="http://schemas.microsoft.com/office/drawing/2014/main" id="{88A3048A-5365-9922-DBD1-D40C660AFCD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416" y="392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140</a:t>
                </a:r>
                <a:endParaRPr lang="en-US" altLang="en-US" sz="1200" b="0"/>
              </a:p>
            </p:txBody>
          </p:sp>
          <p:sp>
            <p:nvSpPr>
              <p:cNvPr id="12540" name="Rectangle 474">
                <a:extLst>
                  <a:ext uri="{FF2B5EF4-FFF2-40B4-BE49-F238E27FC236}">
                    <a16:creationId xmlns:a16="http://schemas.microsoft.com/office/drawing/2014/main" id="{3220C69B-5DC3-FA09-0688-DF36C3303A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585" y="3926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160</a:t>
                </a:r>
                <a:endParaRPr lang="en-US" altLang="en-US" sz="1200" b="0"/>
              </a:p>
            </p:txBody>
          </p:sp>
          <p:sp>
            <p:nvSpPr>
              <p:cNvPr id="12541" name="Rectangle 477">
                <a:extLst>
                  <a:ext uri="{FF2B5EF4-FFF2-40B4-BE49-F238E27FC236}">
                    <a16:creationId xmlns:a16="http://schemas.microsoft.com/office/drawing/2014/main" id="{B00C848F-F326-9654-4914-A8CC862F34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14" y="2563"/>
                <a:ext cx="1353" cy="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42" name="Rectangle 478">
                <a:extLst>
                  <a:ext uri="{FF2B5EF4-FFF2-40B4-BE49-F238E27FC236}">
                    <a16:creationId xmlns:a16="http://schemas.microsoft.com/office/drawing/2014/main" id="{D82BFBC0-BB98-FB53-AE38-67FE15D20C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18" y="3168"/>
                <a:ext cx="75" cy="59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43" name="Rectangle 479">
                <a:extLst>
                  <a:ext uri="{FF2B5EF4-FFF2-40B4-BE49-F238E27FC236}">
                    <a16:creationId xmlns:a16="http://schemas.microsoft.com/office/drawing/2014/main" id="{D866AB0E-5498-BE06-EAC3-EE60AB0E02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4" y="3180"/>
                <a:ext cx="72" cy="47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44" name="Rectangle 480">
                <a:extLst>
                  <a:ext uri="{FF2B5EF4-FFF2-40B4-BE49-F238E27FC236}">
                    <a16:creationId xmlns:a16="http://schemas.microsoft.com/office/drawing/2014/main" id="{F2C44B3F-95CD-7E47-515C-AEC1CAD40A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87" y="3204"/>
                <a:ext cx="75" cy="2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45" name="Rectangle 481">
                <a:extLst>
                  <a:ext uri="{FF2B5EF4-FFF2-40B4-BE49-F238E27FC236}">
                    <a16:creationId xmlns:a16="http://schemas.microsoft.com/office/drawing/2014/main" id="{6B0FD0F4-E4DC-472B-5733-34D0E52237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572" y="3180"/>
                <a:ext cx="75" cy="47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46" name="Rectangle 482">
                <a:extLst>
                  <a:ext uri="{FF2B5EF4-FFF2-40B4-BE49-F238E27FC236}">
                    <a16:creationId xmlns:a16="http://schemas.microsoft.com/office/drawing/2014/main" id="{B39973D3-2526-0C14-12C2-529F926D7E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57" y="3168"/>
                <a:ext cx="73" cy="59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47" name="Rectangle 483">
                <a:extLst>
                  <a:ext uri="{FF2B5EF4-FFF2-40B4-BE49-F238E27FC236}">
                    <a16:creationId xmlns:a16="http://schemas.microsoft.com/office/drawing/2014/main" id="{7DF3AF79-CD12-23C9-F99D-7521F936B3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41" y="3192"/>
                <a:ext cx="74" cy="35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48" name="Rectangle 484">
                <a:extLst>
                  <a:ext uri="{FF2B5EF4-FFF2-40B4-BE49-F238E27FC236}">
                    <a16:creationId xmlns:a16="http://schemas.microsoft.com/office/drawing/2014/main" id="{F891A336-4BD6-2248-DAC4-7C8E0B3EEB4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826" y="3214"/>
                <a:ext cx="74" cy="1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49" name="Rectangle 485">
                <a:extLst>
                  <a:ext uri="{FF2B5EF4-FFF2-40B4-BE49-F238E27FC236}">
                    <a16:creationId xmlns:a16="http://schemas.microsoft.com/office/drawing/2014/main" id="{0B4BBE69-BE76-300F-24D1-A748673076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94" y="3214"/>
                <a:ext cx="75" cy="1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50" name="Line 486">
                <a:extLst>
                  <a:ext uri="{FF2B5EF4-FFF2-40B4-BE49-F238E27FC236}">
                    <a16:creationId xmlns:a16="http://schemas.microsoft.com/office/drawing/2014/main" id="{13059A7D-E1B5-6B4A-580D-ADB46C642A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55" y="3139"/>
                <a:ext cx="1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1" name="Line 487">
                <a:extLst>
                  <a:ext uri="{FF2B5EF4-FFF2-40B4-BE49-F238E27FC236}">
                    <a16:creationId xmlns:a16="http://schemas.microsoft.com/office/drawing/2014/main" id="{B3DCF2C9-0F53-2B11-73E4-76E4CB5F5D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39" y="313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2" name="Line 488">
                <a:extLst>
                  <a:ext uri="{FF2B5EF4-FFF2-40B4-BE49-F238E27FC236}">
                    <a16:creationId xmlns:a16="http://schemas.microsoft.com/office/drawing/2014/main" id="{8F6790DE-3BE2-B162-3077-D4FA71C8B21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440" y="3153"/>
                <a:ext cx="0" cy="2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3" name="Line 489">
                <a:extLst>
                  <a:ext uri="{FF2B5EF4-FFF2-40B4-BE49-F238E27FC236}">
                    <a16:creationId xmlns:a16="http://schemas.microsoft.com/office/drawing/2014/main" id="{A4C44591-9448-C22F-472B-0DE954C72C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423" y="3153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4" name="Line 490">
                <a:extLst>
                  <a:ext uri="{FF2B5EF4-FFF2-40B4-BE49-F238E27FC236}">
                    <a16:creationId xmlns:a16="http://schemas.microsoft.com/office/drawing/2014/main" id="{476ED5D4-8FCE-A000-52CE-62DAAE0EF6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525" y="3187"/>
                <a:ext cx="0" cy="1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5" name="Line 491">
                <a:extLst>
                  <a:ext uri="{FF2B5EF4-FFF2-40B4-BE49-F238E27FC236}">
                    <a16:creationId xmlns:a16="http://schemas.microsoft.com/office/drawing/2014/main" id="{70E6475B-B6CE-5E78-6BFD-32623CA3B9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07" y="3187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6" name="Line 492">
                <a:extLst>
                  <a:ext uri="{FF2B5EF4-FFF2-40B4-BE49-F238E27FC236}">
                    <a16:creationId xmlns:a16="http://schemas.microsoft.com/office/drawing/2014/main" id="{70F673EB-059D-3FFC-9F12-EB3EB8346A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609" y="3159"/>
                <a:ext cx="1" cy="2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7" name="Line 493">
                <a:extLst>
                  <a:ext uri="{FF2B5EF4-FFF2-40B4-BE49-F238E27FC236}">
                    <a16:creationId xmlns:a16="http://schemas.microsoft.com/office/drawing/2014/main" id="{168EA883-9945-3249-D868-21A74AF219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93" y="3159"/>
                <a:ext cx="3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8" name="Line 494">
                <a:extLst>
                  <a:ext uri="{FF2B5EF4-FFF2-40B4-BE49-F238E27FC236}">
                    <a16:creationId xmlns:a16="http://schemas.microsoft.com/office/drawing/2014/main" id="{1DB38766-C15A-DE85-9125-F081A08B47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693" y="3139"/>
                <a:ext cx="0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9" name="Line 495">
                <a:extLst>
                  <a:ext uri="{FF2B5EF4-FFF2-40B4-BE49-F238E27FC236}">
                    <a16:creationId xmlns:a16="http://schemas.microsoft.com/office/drawing/2014/main" id="{DB65D7A9-DC56-77F4-EE96-B1BE806D55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677" y="313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0" name="Line 496">
                <a:extLst>
                  <a:ext uri="{FF2B5EF4-FFF2-40B4-BE49-F238E27FC236}">
                    <a16:creationId xmlns:a16="http://schemas.microsoft.com/office/drawing/2014/main" id="{76428691-96E6-5811-8B7A-3C0FF75A1C1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779" y="3172"/>
                <a:ext cx="0" cy="2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1" name="Line 497">
                <a:extLst>
                  <a:ext uri="{FF2B5EF4-FFF2-40B4-BE49-F238E27FC236}">
                    <a16:creationId xmlns:a16="http://schemas.microsoft.com/office/drawing/2014/main" id="{498E2160-BC44-729E-2EE6-4AC6A18C11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761" y="3172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2" name="Line 498">
                <a:extLst>
                  <a:ext uri="{FF2B5EF4-FFF2-40B4-BE49-F238E27FC236}">
                    <a16:creationId xmlns:a16="http://schemas.microsoft.com/office/drawing/2014/main" id="{5044B859-FCCA-CD19-3BD7-26BD746EBA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863" y="3204"/>
                <a:ext cx="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3" name="Line 499">
                <a:extLst>
                  <a:ext uri="{FF2B5EF4-FFF2-40B4-BE49-F238E27FC236}">
                    <a16:creationId xmlns:a16="http://schemas.microsoft.com/office/drawing/2014/main" id="{670E3BF5-276B-6C4D-A1E2-B76FA6E0AA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846" y="320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4" name="Line 500">
                <a:extLst>
                  <a:ext uri="{FF2B5EF4-FFF2-40B4-BE49-F238E27FC236}">
                    <a16:creationId xmlns:a16="http://schemas.microsoft.com/office/drawing/2014/main" id="{9BE18FE6-F140-A5DB-D9F0-953B3BFE29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032" y="3204"/>
                <a:ext cx="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5" name="Line 501">
                <a:extLst>
                  <a:ext uri="{FF2B5EF4-FFF2-40B4-BE49-F238E27FC236}">
                    <a16:creationId xmlns:a16="http://schemas.microsoft.com/office/drawing/2014/main" id="{B586A7C5-211D-F81F-BB05-36527EC6DD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015" y="320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6" name="Line 502">
                <a:extLst>
                  <a:ext uri="{FF2B5EF4-FFF2-40B4-BE49-F238E27FC236}">
                    <a16:creationId xmlns:a16="http://schemas.microsoft.com/office/drawing/2014/main" id="{0F4DA459-2049-BBBC-3E0C-98F44DCD9F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3227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7" name="Line 503">
                <a:extLst>
                  <a:ext uri="{FF2B5EF4-FFF2-40B4-BE49-F238E27FC236}">
                    <a16:creationId xmlns:a16="http://schemas.microsoft.com/office/drawing/2014/main" id="{419E2597-281C-D96A-F04D-81CF4101C2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3093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8" name="Line 504">
                <a:extLst>
                  <a:ext uri="{FF2B5EF4-FFF2-40B4-BE49-F238E27FC236}">
                    <a16:creationId xmlns:a16="http://schemas.microsoft.com/office/drawing/2014/main" id="{BCB90F62-860F-B7D3-2654-AEADEF07F9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2960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9" name="Line 505">
                <a:extLst>
                  <a:ext uri="{FF2B5EF4-FFF2-40B4-BE49-F238E27FC236}">
                    <a16:creationId xmlns:a16="http://schemas.microsoft.com/office/drawing/2014/main" id="{6FBAB32E-9DD2-60EC-ECB5-C5DCC05201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282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0" name="Line 506">
                <a:extLst>
                  <a:ext uri="{FF2B5EF4-FFF2-40B4-BE49-F238E27FC236}">
                    <a16:creationId xmlns:a16="http://schemas.microsoft.com/office/drawing/2014/main" id="{5F4FEA23-3542-8D19-110E-68E421DD87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2696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1" name="Line 507">
                <a:extLst>
                  <a:ext uri="{FF2B5EF4-FFF2-40B4-BE49-F238E27FC236}">
                    <a16:creationId xmlns:a16="http://schemas.microsoft.com/office/drawing/2014/main" id="{994B86AB-C7BF-05AA-868C-3816139724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2563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2" name="Rectangle 508">
                <a:extLst>
                  <a:ext uri="{FF2B5EF4-FFF2-40B4-BE49-F238E27FC236}">
                    <a16:creationId xmlns:a16="http://schemas.microsoft.com/office/drawing/2014/main" id="{349CA32B-1F40-806A-068A-29D060B203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5" y="3169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2573" name="Rectangle 509">
                <a:extLst>
                  <a:ext uri="{FF2B5EF4-FFF2-40B4-BE49-F238E27FC236}">
                    <a16:creationId xmlns:a16="http://schemas.microsoft.com/office/drawing/2014/main" id="{595D6F00-FA6D-4DC1-246B-48B0A2A424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3036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12574" name="Rectangle 510">
                <a:extLst>
                  <a:ext uri="{FF2B5EF4-FFF2-40B4-BE49-F238E27FC236}">
                    <a16:creationId xmlns:a16="http://schemas.microsoft.com/office/drawing/2014/main" id="{FD45428E-F95D-BD08-FE1C-C50B88EABB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2903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2575" name="Rectangle 511">
                <a:extLst>
                  <a:ext uri="{FF2B5EF4-FFF2-40B4-BE49-F238E27FC236}">
                    <a16:creationId xmlns:a16="http://schemas.microsoft.com/office/drawing/2014/main" id="{214F9BF0-D81D-1A4B-4C39-E8F2B0399F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2772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 b="0"/>
              </a:p>
            </p:txBody>
          </p:sp>
          <p:sp>
            <p:nvSpPr>
              <p:cNvPr id="12576" name="Rectangle 512">
                <a:extLst>
                  <a:ext uri="{FF2B5EF4-FFF2-40B4-BE49-F238E27FC236}">
                    <a16:creationId xmlns:a16="http://schemas.microsoft.com/office/drawing/2014/main" id="{546F88F4-40A2-DFAD-7B5A-ABB78AC1354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2639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2577" name="Rectangle 513">
                <a:extLst>
                  <a:ext uri="{FF2B5EF4-FFF2-40B4-BE49-F238E27FC236}">
                    <a16:creationId xmlns:a16="http://schemas.microsoft.com/office/drawing/2014/main" id="{3808AB5F-4887-3694-A1D2-5566745344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2506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50</a:t>
                </a:r>
                <a:endParaRPr lang="en-US" altLang="en-US" sz="1200" b="0"/>
              </a:p>
            </p:txBody>
          </p:sp>
          <p:sp>
            <p:nvSpPr>
              <p:cNvPr id="12578" name="Rectangle 514">
                <a:extLst>
                  <a:ext uri="{FF2B5EF4-FFF2-40B4-BE49-F238E27FC236}">
                    <a16:creationId xmlns:a16="http://schemas.microsoft.com/office/drawing/2014/main" id="{C61CB701-7BB0-7CA2-2857-18900597429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14" y="2563"/>
                <a:ext cx="1353" cy="664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579" name="Text Box 515">
                <a:extLst>
                  <a:ext uri="{FF2B5EF4-FFF2-40B4-BE49-F238E27FC236}">
                    <a16:creationId xmlns:a16="http://schemas.microsoft.com/office/drawing/2014/main" id="{974FD21B-7B44-C10C-1417-04D72D29973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192" y="2586"/>
                <a:ext cx="43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12580" name="Text Box 516">
                <a:extLst>
                  <a:ext uri="{FF2B5EF4-FFF2-40B4-BE49-F238E27FC236}">
                    <a16:creationId xmlns:a16="http://schemas.microsoft.com/office/drawing/2014/main" id="{92FBE30C-F91A-D034-0A7E-C2EC3C2B239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171" y="3714"/>
                <a:ext cx="46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12581" name="Text Box 517">
                <a:extLst>
                  <a:ext uri="{FF2B5EF4-FFF2-40B4-BE49-F238E27FC236}">
                    <a16:creationId xmlns:a16="http://schemas.microsoft.com/office/drawing/2014/main" id="{86E3CB52-CDE8-DB69-DD51-5EA927370A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66" y="2378"/>
                <a:ext cx="10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Shade-Tolerant</a:t>
                </a:r>
              </a:p>
            </p:txBody>
          </p:sp>
        </p:grpSp>
      </p:grpSp>
      <p:grpSp>
        <p:nvGrpSpPr>
          <p:cNvPr id="13120" name="Group 832">
            <a:extLst>
              <a:ext uri="{FF2B5EF4-FFF2-40B4-BE49-F238E27FC236}">
                <a16:creationId xmlns:a16="http://schemas.microsoft.com/office/drawing/2014/main" id="{8C927694-3BAD-C47F-C2CB-E8776AE5398D}"/>
              </a:ext>
            </a:extLst>
          </p:cNvPr>
          <p:cNvGrpSpPr>
            <a:grpSpLocks/>
          </p:cNvGrpSpPr>
          <p:nvPr/>
        </p:nvGrpSpPr>
        <p:grpSpPr bwMode="auto">
          <a:xfrm>
            <a:off x="6153150" y="152400"/>
            <a:ext cx="2843213" cy="6535738"/>
            <a:chOff x="3876" y="96"/>
            <a:chExt cx="1791" cy="4117"/>
          </a:xfrm>
        </p:grpSpPr>
        <p:sp>
          <p:nvSpPr>
            <p:cNvPr id="12293" name="Rectangle 705">
              <a:extLst>
                <a:ext uri="{FF2B5EF4-FFF2-40B4-BE49-F238E27FC236}">
                  <a16:creationId xmlns:a16="http://schemas.microsoft.com/office/drawing/2014/main" id="{B87D5DA0-14E0-F1B2-EE6F-CF43AA078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96"/>
              <a:ext cx="1791" cy="41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4" name="Text Box 6">
              <a:extLst>
                <a:ext uri="{FF2B5EF4-FFF2-40B4-BE49-F238E27FC236}">
                  <a16:creationId xmlns:a16="http://schemas.microsoft.com/office/drawing/2014/main" id="{4254FD27-4EBB-4D4B-7DD0-74AF104A8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2" y="119"/>
              <a:ext cx="1300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High Severity</a:t>
              </a:r>
            </a:p>
            <a:p>
              <a:pPr algn="ctr" eaLnBrk="1" hangingPunct="1">
                <a:buFont typeface="Wingdings" panose="05000000000000000000" pitchFamily="2" charset="2"/>
                <a:buNone/>
              </a:pPr>
              <a:r>
                <a:rPr lang="en-US" altLang="en-US"/>
                <a:t>&gt; 70% BA Mortality</a:t>
              </a:r>
            </a:p>
            <a:p>
              <a:pPr algn="ctr" eaLnBrk="1" hangingPunct="1">
                <a:buFont typeface="Wingdings" panose="05000000000000000000" pitchFamily="2" charset="2"/>
                <a:buNone/>
              </a:pPr>
              <a:r>
                <a:rPr lang="en-US" altLang="en-US"/>
                <a:t>(n = 14)</a:t>
              </a:r>
            </a:p>
          </p:txBody>
        </p:sp>
        <p:grpSp>
          <p:nvGrpSpPr>
            <p:cNvPr id="13119" name="Group 831">
              <a:extLst>
                <a:ext uri="{FF2B5EF4-FFF2-40B4-BE49-F238E27FC236}">
                  <a16:creationId xmlns:a16="http://schemas.microsoft.com/office/drawing/2014/main" id="{79AF0F58-5708-E647-A097-DA901B01D5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5" y="2378"/>
              <a:ext cx="1753" cy="1791"/>
              <a:chOff x="3895" y="2378"/>
              <a:chExt cx="1753" cy="1791"/>
            </a:xfrm>
          </p:grpSpPr>
          <p:sp>
            <p:nvSpPr>
              <p:cNvPr id="12297" name="Rectangle 701">
                <a:extLst>
                  <a:ext uri="{FF2B5EF4-FFF2-40B4-BE49-F238E27FC236}">
                    <a16:creationId xmlns:a16="http://schemas.microsoft.com/office/drawing/2014/main" id="{CA9C4807-AA83-7633-4B43-077F5C138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636" y="4035"/>
                <a:ext cx="510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DBH (cm)</a:t>
                </a:r>
                <a:endParaRPr lang="en-US" altLang="en-US" sz="1400"/>
              </a:p>
            </p:txBody>
          </p:sp>
          <p:sp>
            <p:nvSpPr>
              <p:cNvPr id="12298" name="Text Box 610">
                <a:extLst>
                  <a:ext uri="{FF2B5EF4-FFF2-40B4-BE49-F238E27FC236}">
                    <a16:creationId xmlns:a16="http://schemas.microsoft.com/office/drawing/2014/main" id="{D58ED22F-0AE5-B958-7591-3A06DE28AFB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5096" y="2582"/>
                <a:ext cx="43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12299" name="Text Box 611">
                <a:extLst>
                  <a:ext uri="{FF2B5EF4-FFF2-40B4-BE49-F238E27FC236}">
                    <a16:creationId xmlns:a16="http://schemas.microsoft.com/office/drawing/2014/main" id="{26794F45-B33D-D0E3-F3B5-D0FF0CB712D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5066" y="3718"/>
                <a:ext cx="46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12300" name="Rectangle 614">
                <a:extLst>
                  <a:ext uri="{FF2B5EF4-FFF2-40B4-BE49-F238E27FC236}">
                    <a16:creationId xmlns:a16="http://schemas.microsoft.com/office/drawing/2014/main" id="{96B76D0A-9340-4962-7558-F45F28989F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2" y="2557"/>
                <a:ext cx="1355" cy="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325" name="Rectangle 639">
                <a:extLst>
                  <a:ext uri="{FF2B5EF4-FFF2-40B4-BE49-F238E27FC236}">
                    <a16:creationId xmlns:a16="http://schemas.microsoft.com/office/drawing/2014/main" id="{B0A686B9-6B8D-CFE6-82FB-E19A8E64FDE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3494" y="3139"/>
                <a:ext cx="9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  <p:sp>
            <p:nvSpPr>
              <p:cNvPr id="12326" name="Rectangle 641">
                <a:extLst>
                  <a:ext uri="{FF2B5EF4-FFF2-40B4-BE49-F238E27FC236}">
                    <a16:creationId xmlns:a16="http://schemas.microsoft.com/office/drawing/2014/main" id="{CC6AED03-2D8E-B1A4-2352-B22DCA6BB5F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4213" y="3221"/>
                <a:ext cx="1355" cy="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2354" name="Line 669">
                <a:extLst>
                  <a:ext uri="{FF2B5EF4-FFF2-40B4-BE49-F238E27FC236}">
                    <a16:creationId xmlns:a16="http://schemas.microsoft.com/office/drawing/2014/main" id="{38DC1711-773C-9333-EAAC-D06D47EB71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3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5" name="Line 670">
                <a:extLst>
                  <a:ext uri="{FF2B5EF4-FFF2-40B4-BE49-F238E27FC236}">
                    <a16:creationId xmlns:a16="http://schemas.microsoft.com/office/drawing/2014/main" id="{BC338BF6-71D1-5923-33D1-BCD4E16C6F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98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6" name="Line 671">
                <a:extLst>
                  <a:ext uri="{FF2B5EF4-FFF2-40B4-BE49-F238E27FC236}">
                    <a16:creationId xmlns:a16="http://schemas.microsoft.com/office/drawing/2014/main" id="{157E3543-B07A-2FEF-A6E2-DD7D197175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82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7" name="Line 672">
                <a:extLst>
                  <a:ext uri="{FF2B5EF4-FFF2-40B4-BE49-F238E27FC236}">
                    <a16:creationId xmlns:a16="http://schemas.microsoft.com/office/drawing/2014/main" id="{E8AE560B-29F5-4A61-E76E-BF9023C547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67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8" name="Line 673">
                <a:extLst>
                  <a:ext uri="{FF2B5EF4-FFF2-40B4-BE49-F238E27FC236}">
                    <a16:creationId xmlns:a16="http://schemas.microsoft.com/office/drawing/2014/main" id="{CA4AD1CD-2033-ED00-9421-97FDD419BE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9" name="Line 674">
                <a:extLst>
                  <a:ext uri="{FF2B5EF4-FFF2-40B4-BE49-F238E27FC236}">
                    <a16:creationId xmlns:a16="http://schemas.microsoft.com/office/drawing/2014/main" id="{46AF33BE-EC42-388C-F1DD-F2016EA12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37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0" name="Line 675">
                <a:extLst>
                  <a:ext uri="{FF2B5EF4-FFF2-40B4-BE49-F238E27FC236}">
                    <a16:creationId xmlns:a16="http://schemas.microsoft.com/office/drawing/2014/main" id="{286CF3DD-743B-78E0-A208-57277F9D79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721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1" name="Line 676">
                <a:extLst>
                  <a:ext uri="{FF2B5EF4-FFF2-40B4-BE49-F238E27FC236}">
                    <a16:creationId xmlns:a16="http://schemas.microsoft.com/office/drawing/2014/main" id="{EEC78942-24AC-3218-2C79-8401B82F64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806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2" name="Line 677">
                <a:extLst>
                  <a:ext uri="{FF2B5EF4-FFF2-40B4-BE49-F238E27FC236}">
                    <a16:creationId xmlns:a16="http://schemas.microsoft.com/office/drawing/2014/main" id="{841E8EB6-2A06-D7D7-CE7E-1D57FD372B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891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3" name="Line 678">
                <a:extLst>
                  <a:ext uri="{FF2B5EF4-FFF2-40B4-BE49-F238E27FC236}">
                    <a16:creationId xmlns:a16="http://schemas.microsoft.com/office/drawing/2014/main" id="{8686F29A-C6B0-E9DE-CCD9-3465A0867B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976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4" name="Line 679">
                <a:extLst>
                  <a:ext uri="{FF2B5EF4-FFF2-40B4-BE49-F238E27FC236}">
                    <a16:creationId xmlns:a16="http://schemas.microsoft.com/office/drawing/2014/main" id="{698E9A7B-F650-963E-E3E2-F5AFF35F9C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60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5" name="Line 680">
                <a:extLst>
                  <a:ext uri="{FF2B5EF4-FFF2-40B4-BE49-F238E27FC236}">
                    <a16:creationId xmlns:a16="http://schemas.microsoft.com/office/drawing/2014/main" id="{C5FF14B2-0856-0425-E9C3-E773E9121C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145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6" name="Line 681">
                <a:extLst>
                  <a:ext uri="{FF2B5EF4-FFF2-40B4-BE49-F238E27FC236}">
                    <a16:creationId xmlns:a16="http://schemas.microsoft.com/office/drawing/2014/main" id="{D0E09713-5482-BEA2-82C1-A73DF08010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231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7" name="Line 682">
                <a:extLst>
                  <a:ext uri="{FF2B5EF4-FFF2-40B4-BE49-F238E27FC236}">
                    <a16:creationId xmlns:a16="http://schemas.microsoft.com/office/drawing/2014/main" id="{8CC1619A-B02A-1D38-8795-9DF91DB35B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314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8" name="Line 683">
                <a:extLst>
                  <a:ext uri="{FF2B5EF4-FFF2-40B4-BE49-F238E27FC236}">
                    <a16:creationId xmlns:a16="http://schemas.microsoft.com/office/drawing/2014/main" id="{46154AFE-789B-FF15-ACF0-CDB0BE39EA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400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9" name="Line 684">
                <a:extLst>
                  <a:ext uri="{FF2B5EF4-FFF2-40B4-BE49-F238E27FC236}">
                    <a16:creationId xmlns:a16="http://schemas.microsoft.com/office/drawing/2014/main" id="{DD83A341-0698-A12D-07BC-98D412C352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483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0" name="Line 685">
                <a:extLst>
                  <a:ext uri="{FF2B5EF4-FFF2-40B4-BE49-F238E27FC236}">
                    <a16:creationId xmlns:a16="http://schemas.microsoft.com/office/drawing/2014/main" id="{9BDBAB6A-7F84-0720-BB5A-DFFED86985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568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7" name="Rectangle 692">
                <a:extLst>
                  <a:ext uri="{FF2B5EF4-FFF2-40B4-BE49-F238E27FC236}">
                    <a16:creationId xmlns:a16="http://schemas.microsoft.com/office/drawing/2014/main" id="{0DC2F85B-AE02-933D-6092-52F3EDB539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188" y="3917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2378" name="Rectangle 693">
                <a:extLst>
                  <a:ext uri="{FF2B5EF4-FFF2-40B4-BE49-F238E27FC236}">
                    <a16:creationId xmlns:a16="http://schemas.microsoft.com/office/drawing/2014/main" id="{1D5EBE0E-7CDD-9890-6960-2F8976F0C7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331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2379" name="Rectangle 694">
                <a:extLst>
                  <a:ext uri="{FF2B5EF4-FFF2-40B4-BE49-F238E27FC236}">
                    <a16:creationId xmlns:a16="http://schemas.microsoft.com/office/drawing/2014/main" id="{F58F47A9-D29D-83B4-0AD8-71E69F24FD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500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2380" name="Rectangle 695">
                <a:extLst>
                  <a:ext uri="{FF2B5EF4-FFF2-40B4-BE49-F238E27FC236}">
                    <a16:creationId xmlns:a16="http://schemas.microsoft.com/office/drawing/2014/main" id="{71F019B4-1458-D567-1F0C-8848E09526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669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 b="0"/>
              </a:p>
            </p:txBody>
          </p:sp>
          <p:sp>
            <p:nvSpPr>
              <p:cNvPr id="12381" name="Rectangle 696">
                <a:extLst>
                  <a:ext uri="{FF2B5EF4-FFF2-40B4-BE49-F238E27FC236}">
                    <a16:creationId xmlns:a16="http://schemas.microsoft.com/office/drawing/2014/main" id="{0C17E25A-330B-EA7E-3A98-74E992AEE5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839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80</a:t>
                </a:r>
                <a:endParaRPr lang="en-US" altLang="en-US" sz="1200" b="0"/>
              </a:p>
            </p:txBody>
          </p:sp>
          <p:sp>
            <p:nvSpPr>
              <p:cNvPr id="12382" name="Rectangle 697">
                <a:extLst>
                  <a:ext uri="{FF2B5EF4-FFF2-40B4-BE49-F238E27FC236}">
                    <a16:creationId xmlns:a16="http://schemas.microsoft.com/office/drawing/2014/main" id="{BD430424-B12C-1018-B34E-55B355CB197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984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100</a:t>
                </a:r>
                <a:endParaRPr lang="en-US" altLang="en-US" sz="1200" b="0"/>
              </a:p>
            </p:txBody>
          </p:sp>
          <p:sp>
            <p:nvSpPr>
              <p:cNvPr id="12383" name="Rectangle 698">
                <a:extLst>
                  <a:ext uri="{FF2B5EF4-FFF2-40B4-BE49-F238E27FC236}">
                    <a16:creationId xmlns:a16="http://schemas.microsoft.com/office/drawing/2014/main" id="{9BAF87C7-80BE-6210-23B9-312789B3CD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5152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120</a:t>
                </a:r>
                <a:endParaRPr lang="en-US" altLang="en-US" sz="1200" b="0"/>
              </a:p>
            </p:txBody>
          </p:sp>
          <p:sp>
            <p:nvSpPr>
              <p:cNvPr id="12384" name="Rectangle 699">
                <a:extLst>
                  <a:ext uri="{FF2B5EF4-FFF2-40B4-BE49-F238E27FC236}">
                    <a16:creationId xmlns:a16="http://schemas.microsoft.com/office/drawing/2014/main" id="{7DD3DA7A-3503-4434-B6D6-9E07E59E8E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5321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140</a:t>
                </a:r>
                <a:endParaRPr lang="en-US" altLang="en-US" sz="1200" b="0"/>
              </a:p>
            </p:txBody>
          </p:sp>
          <p:sp>
            <p:nvSpPr>
              <p:cNvPr id="12385" name="Rectangle 700">
                <a:extLst>
                  <a:ext uri="{FF2B5EF4-FFF2-40B4-BE49-F238E27FC236}">
                    <a16:creationId xmlns:a16="http://schemas.microsoft.com/office/drawing/2014/main" id="{D3C6A690-8B18-8454-80BE-36346C54BC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5489" y="3916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160</a:t>
                </a:r>
                <a:endParaRPr lang="en-US" altLang="en-US" sz="1200" b="0"/>
              </a:p>
            </p:txBody>
          </p:sp>
          <p:sp>
            <p:nvSpPr>
              <p:cNvPr id="12387" name="Text Box 703">
                <a:extLst>
                  <a:ext uri="{FF2B5EF4-FFF2-40B4-BE49-F238E27FC236}">
                    <a16:creationId xmlns:a16="http://schemas.microsoft.com/office/drawing/2014/main" id="{26B9FD31-D2F2-48AA-A8FA-D5FFA078D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6" y="2378"/>
                <a:ext cx="10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Shade-Tolerant</a:t>
                </a:r>
              </a:p>
            </p:txBody>
          </p:sp>
          <p:sp>
            <p:nvSpPr>
              <p:cNvPr id="12990" name="Rectangle 702">
                <a:extLst>
                  <a:ext uri="{FF2B5EF4-FFF2-40B4-BE49-F238E27FC236}">
                    <a16:creationId xmlns:a16="http://schemas.microsoft.com/office/drawing/2014/main" id="{8F2BD1B2-E269-6DAE-CFD5-372B67675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542"/>
                <a:ext cx="1357" cy="6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1" name="Rectangle 703">
                <a:extLst>
                  <a:ext uri="{FF2B5EF4-FFF2-40B4-BE49-F238E27FC236}">
                    <a16:creationId xmlns:a16="http://schemas.microsoft.com/office/drawing/2014/main" id="{47104B7D-267B-611C-7D2A-80BA68ABC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3185"/>
                <a:ext cx="74" cy="29"/>
              </a:xfrm>
              <a:prstGeom prst="rect">
                <a:avLst/>
              </a:prstGeom>
              <a:solidFill>
                <a:srgbClr val="99CC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2" name="Rectangle 704">
                <a:extLst>
                  <a:ext uri="{FF2B5EF4-FFF2-40B4-BE49-F238E27FC236}">
                    <a16:creationId xmlns:a16="http://schemas.microsoft.com/office/drawing/2014/main" id="{1EE437FA-94F1-99EF-9BF4-4F27821C2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3199"/>
                <a:ext cx="74" cy="15"/>
              </a:xfrm>
              <a:prstGeom prst="rect">
                <a:avLst/>
              </a:prstGeom>
              <a:solidFill>
                <a:srgbClr val="99CC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3" name="Line 705">
                <a:extLst>
                  <a:ext uri="{FF2B5EF4-FFF2-40B4-BE49-F238E27FC236}">
                    <a16:creationId xmlns:a16="http://schemas.microsoft.com/office/drawing/2014/main" id="{4B71824E-B8FB-FEB6-D247-BBE94EFC5E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0" y="3159"/>
                <a:ext cx="1" cy="2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4" name="Line 706">
                <a:extLst>
                  <a:ext uri="{FF2B5EF4-FFF2-40B4-BE49-F238E27FC236}">
                    <a16:creationId xmlns:a16="http://schemas.microsoft.com/office/drawing/2014/main" id="{D8E48129-9DF6-0BAE-C6A9-8FFAA63926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1" y="3159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5" name="Line 707">
                <a:extLst>
                  <a:ext uri="{FF2B5EF4-FFF2-40B4-BE49-F238E27FC236}">
                    <a16:creationId xmlns:a16="http://schemas.microsoft.com/office/drawing/2014/main" id="{8249D6A2-B85B-C948-4E7C-765319F30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44" y="3185"/>
                <a:ext cx="1" cy="1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6" name="Line 708">
                <a:extLst>
                  <a:ext uri="{FF2B5EF4-FFF2-40B4-BE49-F238E27FC236}">
                    <a16:creationId xmlns:a16="http://schemas.microsoft.com/office/drawing/2014/main" id="{2BCCBC82-A574-8DAF-9C3D-D256465C4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26" y="3185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7" name="Line 709">
                <a:extLst>
                  <a:ext uri="{FF2B5EF4-FFF2-40B4-BE49-F238E27FC236}">
                    <a16:creationId xmlns:a16="http://schemas.microsoft.com/office/drawing/2014/main" id="{B2C749D5-E5C6-AEEB-2A74-A8DEC1701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3214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8" name="Line 710">
                <a:extLst>
                  <a:ext uri="{FF2B5EF4-FFF2-40B4-BE49-F238E27FC236}">
                    <a16:creationId xmlns:a16="http://schemas.microsoft.com/office/drawing/2014/main" id="{1B54D2CC-09DF-F7EC-69C8-60AA7D0E8A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3118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9" name="Line 711">
                <a:extLst>
                  <a:ext uri="{FF2B5EF4-FFF2-40B4-BE49-F238E27FC236}">
                    <a16:creationId xmlns:a16="http://schemas.microsoft.com/office/drawing/2014/main" id="{395F158E-BFC6-AED9-53BE-568992B75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3021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0" name="Line 712">
                <a:extLst>
                  <a:ext uri="{FF2B5EF4-FFF2-40B4-BE49-F238E27FC236}">
                    <a16:creationId xmlns:a16="http://schemas.microsoft.com/office/drawing/2014/main" id="{288E4053-BF64-60F8-AAC1-FEF06D5BF5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926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1" name="Line 713">
                <a:extLst>
                  <a:ext uri="{FF2B5EF4-FFF2-40B4-BE49-F238E27FC236}">
                    <a16:creationId xmlns:a16="http://schemas.microsoft.com/office/drawing/2014/main" id="{A0284B9F-BF0C-237A-9277-D936A8618A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830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2" name="Line 714">
                <a:extLst>
                  <a:ext uri="{FF2B5EF4-FFF2-40B4-BE49-F238E27FC236}">
                    <a16:creationId xmlns:a16="http://schemas.microsoft.com/office/drawing/2014/main" id="{9A6F7AB6-DDF5-CC4B-A7A2-6E630D650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735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3" name="Line 715">
                <a:extLst>
                  <a:ext uri="{FF2B5EF4-FFF2-40B4-BE49-F238E27FC236}">
                    <a16:creationId xmlns:a16="http://schemas.microsoft.com/office/drawing/2014/main" id="{AC8EE24F-1E7E-A859-EA0A-BE54161B34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637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4" name="Line 716">
                <a:extLst>
                  <a:ext uri="{FF2B5EF4-FFF2-40B4-BE49-F238E27FC236}">
                    <a16:creationId xmlns:a16="http://schemas.microsoft.com/office/drawing/2014/main" id="{5C459738-2168-6507-8824-816F46134A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542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5" name="Rectangle 717">
                <a:extLst>
                  <a:ext uri="{FF2B5EF4-FFF2-40B4-BE49-F238E27FC236}">
                    <a16:creationId xmlns:a16="http://schemas.microsoft.com/office/drawing/2014/main" id="{ADEC8222-8594-1DDF-E309-A0BD3B178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7" y="3154"/>
                <a:ext cx="54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/>
              </a:p>
            </p:txBody>
          </p:sp>
          <p:sp>
            <p:nvSpPr>
              <p:cNvPr id="13006" name="Rectangle 718">
                <a:extLst>
                  <a:ext uri="{FF2B5EF4-FFF2-40B4-BE49-F238E27FC236}">
                    <a16:creationId xmlns:a16="http://schemas.microsoft.com/office/drawing/2014/main" id="{C5DA5302-8F51-5E72-5AE0-29C6F82DE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3059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/>
              </a:p>
            </p:txBody>
          </p:sp>
          <p:sp>
            <p:nvSpPr>
              <p:cNvPr id="13007" name="Rectangle 719">
                <a:extLst>
                  <a:ext uri="{FF2B5EF4-FFF2-40B4-BE49-F238E27FC236}">
                    <a16:creationId xmlns:a16="http://schemas.microsoft.com/office/drawing/2014/main" id="{E4822BF9-5B0C-4B60-0335-29A0001B2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961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/>
              </a:p>
            </p:txBody>
          </p:sp>
          <p:sp>
            <p:nvSpPr>
              <p:cNvPr id="13008" name="Rectangle 720">
                <a:extLst>
                  <a:ext uri="{FF2B5EF4-FFF2-40B4-BE49-F238E27FC236}">
                    <a16:creationId xmlns:a16="http://schemas.microsoft.com/office/drawing/2014/main" id="{B838FDBE-6BA6-79D8-9765-7356C3FCB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866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/>
              </a:p>
            </p:txBody>
          </p:sp>
          <p:sp>
            <p:nvSpPr>
              <p:cNvPr id="13009" name="Rectangle 721">
                <a:extLst>
                  <a:ext uri="{FF2B5EF4-FFF2-40B4-BE49-F238E27FC236}">
                    <a16:creationId xmlns:a16="http://schemas.microsoft.com/office/drawing/2014/main" id="{8377F43B-51FE-BFCA-7A98-66D1EB92C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771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/>
              </a:p>
            </p:txBody>
          </p:sp>
          <p:sp>
            <p:nvSpPr>
              <p:cNvPr id="13010" name="Rectangle 722">
                <a:extLst>
                  <a:ext uri="{FF2B5EF4-FFF2-40B4-BE49-F238E27FC236}">
                    <a16:creationId xmlns:a16="http://schemas.microsoft.com/office/drawing/2014/main" id="{9489BBB9-3AA2-30D0-78E1-DC877E16B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675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50</a:t>
                </a:r>
                <a:endParaRPr lang="en-US" altLang="en-US" sz="1200"/>
              </a:p>
            </p:txBody>
          </p:sp>
          <p:sp>
            <p:nvSpPr>
              <p:cNvPr id="13011" name="Rectangle 723">
                <a:extLst>
                  <a:ext uri="{FF2B5EF4-FFF2-40B4-BE49-F238E27FC236}">
                    <a16:creationId xmlns:a16="http://schemas.microsoft.com/office/drawing/2014/main" id="{092835BE-2730-4329-F93E-CF2E29523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578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/>
              </a:p>
            </p:txBody>
          </p:sp>
          <p:sp>
            <p:nvSpPr>
              <p:cNvPr id="13012" name="Rectangle 724">
                <a:extLst>
                  <a:ext uri="{FF2B5EF4-FFF2-40B4-BE49-F238E27FC236}">
                    <a16:creationId xmlns:a16="http://schemas.microsoft.com/office/drawing/2014/main" id="{2F629AD4-FF13-00C2-C82F-3A9467C0D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482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70</a:t>
                </a:r>
                <a:endParaRPr lang="en-US" altLang="en-US" sz="1200"/>
              </a:p>
            </p:txBody>
          </p:sp>
          <p:sp>
            <p:nvSpPr>
              <p:cNvPr id="13013" name="Rectangle 725">
                <a:extLst>
                  <a:ext uri="{FF2B5EF4-FFF2-40B4-BE49-F238E27FC236}">
                    <a16:creationId xmlns:a16="http://schemas.microsoft.com/office/drawing/2014/main" id="{D8F42695-7D2A-F91D-EC55-46199027C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542"/>
                <a:ext cx="1357" cy="672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15" name="Rectangle 727">
                <a:extLst>
                  <a:ext uri="{FF2B5EF4-FFF2-40B4-BE49-F238E27FC236}">
                    <a16:creationId xmlns:a16="http://schemas.microsoft.com/office/drawing/2014/main" id="{080C5FF7-A0E2-9F0E-FEBA-D683D6CDB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215" y="3212"/>
                <a:ext cx="1357" cy="6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16" name="Rectangle 728">
                <a:extLst>
                  <a:ext uri="{FF2B5EF4-FFF2-40B4-BE49-F238E27FC236}">
                    <a16:creationId xmlns:a16="http://schemas.microsoft.com/office/drawing/2014/main" id="{07A3D4CE-7927-AB4F-35B2-378314339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224" y="3212"/>
                <a:ext cx="72" cy="383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17" name="Rectangle 729">
                <a:extLst>
                  <a:ext uri="{FF2B5EF4-FFF2-40B4-BE49-F238E27FC236}">
                    <a16:creationId xmlns:a16="http://schemas.microsoft.com/office/drawing/2014/main" id="{ECD1F912-EC70-03EF-79C8-BFDA41A10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308" y="3212"/>
                <a:ext cx="73" cy="466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18" name="Rectangle 730">
                <a:extLst>
                  <a:ext uri="{FF2B5EF4-FFF2-40B4-BE49-F238E27FC236}">
                    <a16:creationId xmlns:a16="http://schemas.microsoft.com/office/drawing/2014/main" id="{C0D06AFC-3E0C-B54F-D336-183EF8EA1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393" y="3212"/>
                <a:ext cx="73" cy="165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19" name="Rectangle 731">
                <a:extLst>
                  <a:ext uri="{FF2B5EF4-FFF2-40B4-BE49-F238E27FC236}">
                    <a16:creationId xmlns:a16="http://schemas.microsoft.com/office/drawing/2014/main" id="{D08B990B-A45A-AEC4-B176-87D03DBD8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78" y="3212"/>
                <a:ext cx="73" cy="41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0" name="Rectangle 732">
                <a:extLst>
                  <a:ext uri="{FF2B5EF4-FFF2-40B4-BE49-F238E27FC236}">
                    <a16:creationId xmlns:a16="http://schemas.microsoft.com/office/drawing/2014/main" id="{E281DBCF-4FE5-4D2E-8B5E-10790AB22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563" y="3212"/>
                <a:ext cx="73" cy="14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1" name="Line 733">
                <a:extLst>
                  <a:ext uri="{FF2B5EF4-FFF2-40B4-BE49-F238E27FC236}">
                    <a16:creationId xmlns:a16="http://schemas.microsoft.com/office/drawing/2014/main" id="{59A970E0-7132-4770-351B-FBCEC474E7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60" y="3595"/>
                <a:ext cx="1" cy="12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2" name="Line 734">
                <a:extLst>
                  <a:ext uri="{FF2B5EF4-FFF2-40B4-BE49-F238E27FC236}">
                    <a16:creationId xmlns:a16="http://schemas.microsoft.com/office/drawing/2014/main" id="{02AE38C9-3241-399D-61F3-647F3F23E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42" y="3720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3" name="Line 735">
                <a:extLst>
                  <a:ext uri="{FF2B5EF4-FFF2-40B4-BE49-F238E27FC236}">
                    <a16:creationId xmlns:a16="http://schemas.microsoft.com/office/drawing/2014/main" id="{B7F09018-1821-DEB1-BE53-7EDA47B6EF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5" y="3678"/>
                <a:ext cx="1" cy="11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4" name="Line 736">
                <a:extLst>
                  <a:ext uri="{FF2B5EF4-FFF2-40B4-BE49-F238E27FC236}">
                    <a16:creationId xmlns:a16="http://schemas.microsoft.com/office/drawing/2014/main" id="{EF2154F0-1008-342C-0A07-6FAA8FB49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27" y="3788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5" name="Line 737">
                <a:extLst>
                  <a:ext uri="{FF2B5EF4-FFF2-40B4-BE49-F238E27FC236}">
                    <a16:creationId xmlns:a16="http://schemas.microsoft.com/office/drawing/2014/main" id="{37514692-5D4F-C28E-9E18-BC25411A8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30" y="3377"/>
                <a:ext cx="1" cy="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6" name="Line 738">
                <a:extLst>
                  <a:ext uri="{FF2B5EF4-FFF2-40B4-BE49-F238E27FC236}">
                    <a16:creationId xmlns:a16="http://schemas.microsoft.com/office/drawing/2014/main" id="{170640BC-A8D8-049A-412D-F5DFEE45AB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11" y="3432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7" name="Line 739">
                <a:extLst>
                  <a:ext uri="{FF2B5EF4-FFF2-40B4-BE49-F238E27FC236}">
                    <a16:creationId xmlns:a16="http://schemas.microsoft.com/office/drawing/2014/main" id="{E8B6BFB6-4BA1-4DA7-DAFF-0A60015551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5" y="3253"/>
                <a:ext cx="1" cy="2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8" name="Line 740">
                <a:extLst>
                  <a:ext uri="{FF2B5EF4-FFF2-40B4-BE49-F238E27FC236}">
                    <a16:creationId xmlns:a16="http://schemas.microsoft.com/office/drawing/2014/main" id="{337016A2-44AC-186C-61FB-43F1C6C9F7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96" y="3274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9" name="Line 741">
                <a:extLst>
                  <a:ext uri="{FF2B5EF4-FFF2-40B4-BE49-F238E27FC236}">
                    <a16:creationId xmlns:a16="http://schemas.microsoft.com/office/drawing/2014/main" id="{0D85E9BB-D165-DE45-5BAD-D8B440DF1B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9" y="3226"/>
                <a:ext cx="1" cy="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0" name="Line 742">
                <a:extLst>
                  <a:ext uri="{FF2B5EF4-FFF2-40B4-BE49-F238E27FC236}">
                    <a16:creationId xmlns:a16="http://schemas.microsoft.com/office/drawing/2014/main" id="{3D993F1C-E8A3-D354-2EA6-AC1BAB629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81" y="3240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1" name="Line 743">
                <a:extLst>
                  <a:ext uri="{FF2B5EF4-FFF2-40B4-BE49-F238E27FC236}">
                    <a16:creationId xmlns:a16="http://schemas.microsoft.com/office/drawing/2014/main" id="{18944307-11A1-A3C2-7D55-0C71532686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307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2" name="Line 744">
                <a:extLst>
                  <a:ext uri="{FF2B5EF4-FFF2-40B4-BE49-F238E27FC236}">
                    <a16:creationId xmlns:a16="http://schemas.microsoft.com/office/drawing/2014/main" id="{6CD98CF7-0F8D-D76E-D790-6912E8533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404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3" name="Line 745">
                <a:extLst>
                  <a:ext uri="{FF2B5EF4-FFF2-40B4-BE49-F238E27FC236}">
                    <a16:creationId xmlns:a16="http://schemas.microsoft.com/office/drawing/2014/main" id="{7187D87A-FB63-58C2-9CED-759C04A67C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499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4" name="Line 746">
                <a:extLst>
                  <a:ext uri="{FF2B5EF4-FFF2-40B4-BE49-F238E27FC236}">
                    <a16:creationId xmlns:a16="http://schemas.microsoft.com/office/drawing/2014/main" id="{79C9216B-602F-0A77-1F4E-1D9DE88EA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594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5" name="Line 747">
                <a:extLst>
                  <a:ext uri="{FF2B5EF4-FFF2-40B4-BE49-F238E27FC236}">
                    <a16:creationId xmlns:a16="http://schemas.microsoft.com/office/drawing/2014/main" id="{CF581B9A-E2FF-225D-34E0-E110D1A8A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690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6" name="Line 748">
                <a:extLst>
                  <a:ext uri="{FF2B5EF4-FFF2-40B4-BE49-F238E27FC236}">
                    <a16:creationId xmlns:a16="http://schemas.microsoft.com/office/drawing/2014/main" id="{5D98757C-9E48-BA2E-6847-44E084409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787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7" name="Line 749">
                <a:extLst>
                  <a:ext uri="{FF2B5EF4-FFF2-40B4-BE49-F238E27FC236}">
                    <a16:creationId xmlns:a16="http://schemas.microsoft.com/office/drawing/2014/main" id="{5A067C5D-7B32-D936-93D2-B6AEBBC03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882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8" name="Rectangle 750">
                <a:extLst>
                  <a:ext uri="{FF2B5EF4-FFF2-40B4-BE49-F238E27FC236}">
                    <a16:creationId xmlns:a16="http://schemas.microsoft.com/office/drawing/2014/main" id="{299BBAEF-E247-1C4F-8CF8-E415E8A72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252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/>
              </a:p>
            </p:txBody>
          </p:sp>
          <p:sp>
            <p:nvSpPr>
              <p:cNvPr id="13039" name="Rectangle 751">
                <a:extLst>
                  <a:ext uri="{FF2B5EF4-FFF2-40B4-BE49-F238E27FC236}">
                    <a16:creationId xmlns:a16="http://schemas.microsoft.com/office/drawing/2014/main" id="{4E86F94E-54EA-383B-8963-9B81A4679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349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/>
              </a:p>
            </p:txBody>
          </p:sp>
          <p:sp>
            <p:nvSpPr>
              <p:cNvPr id="13040" name="Rectangle 752">
                <a:extLst>
                  <a:ext uri="{FF2B5EF4-FFF2-40B4-BE49-F238E27FC236}">
                    <a16:creationId xmlns:a16="http://schemas.microsoft.com/office/drawing/2014/main" id="{B912AB43-2870-91AE-76C9-F3A54C89E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445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/>
              </a:p>
            </p:txBody>
          </p:sp>
          <p:sp>
            <p:nvSpPr>
              <p:cNvPr id="13041" name="Rectangle 753">
                <a:extLst>
                  <a:ext uri="{FF2B5EF4-FFF2-40B4-BE49-F238E27FC236}">
                    <a16:creationId xmlns:a16="http://schemas.microsoft.com/office/drawing/2014/main" id="{54BCBC29-8536-5D05-2C60-C92545A6E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540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/>
              </a:p>
            </p:txBody>
          </p:sp>
          <p:sp>
            <p:nvSpPr>
              <p:cNvPr id="13042" name="Rectangle 754">
                <a:extLst>
                  <a:ext uri="{FF2B5EF4-FFF2-40B4-BE49-F238E27FC236}">
                    <a16:creationId xmlns:a16="http://schemas.microsoft.com/office/drawing/2014/main" id="{881092D9-7EAE-99FB-AD2F-BEC6E3092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635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50</a:t>
                </a:r>
                <a:endParaRPr lang="en-US" altLang="en-US" sz="1200"/>
              </a:p>
            </p:txBody>
          </p:sp>
          <p:sp>
            <p:nvSpPr>
              <p:cNvPr id="13043" name="Rectangle 755">
                <a:extLst>
                  <a:ext uri="{FF2B5EF4-FFF2-40B4-BE49-F238E27FC236}">
                    <a16:creationId xmlns:a16="http://schemas.microsoft.com/office/drawing/2014/main" id="{C16888DE-DD1C-FF65-1DD1-F5217E462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732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/>
              </a:p>
            </p:txBody>
          </p:sp>
          <p:sp>
            <p:nvSpPr>
              <p:cNvPr id="13044" name="Rectangle 756">
                <a:extLst>
                  <a:ext uri="{FF2B5EF4-FFF2-40B4-BE49-F238E27FC236}">
                    <a16:creationId xmlns:a16="http://schemas.microsoft.com/office/drawing/2014/main" id="{7B1B6544-1B61-F33E-012D-40B174DD3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828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70</a:t>
                </a:r>
                <a:endParaRPr lang="en-US" altLang="en-US" sz="1200"/>
              </a:p>
            </p:txBody>
          </p:sp>
          <p:sp>
            <p:nvSpPr>
              <p:cNvPr id="13045" name="Rectangle 757">
                <a:extLst>
                  <a:ext uri="{FF2B5EF4-FFF2-40B4-BE49-F238E27FC236}">
                    <a16:creationId xmlns:a16="http://schemas.microsoft.com/office/drawing/2014/main" id="{66428824-1F5C-5FC0-289B-6E2D1FB7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215" y="3212"/>
                <a:ext cx="1357" cy="671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8" name="Group 830">
              <a:extLst>
                <a:ext uri="{FF2B5EF4-FFF2-40B4-BE49-F238E27FC236}">
                  <a16:creationId xmlns:a16="http://schemas.microsoft.com/office/drawing/2014/main" id="{5EEAD0B2-8858-C8E6-A0D7-4AAF4EE8DE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3" y="700"/>
              <a:ext cx="1758" cy="1659"/>
              <a:chOff x="3893" y="700"/>
              <a:chExt cx="1758" cy="1659"/>
            </a:xfrm>
          </p:grpSpPr>
          <p:grpSp>
            <p:nvGrpSpPr>
              <p:cNvPr id="13117" name="Group 829">
                <a:extLst>
                  <a:ext uri="{FF2B5EF4-FFF2-40B4-BE49-F238E27FC236}">
                    <a16:creationId xmlns:a16="http://schemas.microsoft.com/office/drawing/2014/main" id="{5C97C29A-0738-5F22-308C-BB1D67CBFA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93" y="700"/>
                <a:ext cx="1758" cy="1659"/>
                <a:chOff x="3893" y="700"/>
                <a:chExt cx="1758" cy="1659"/>
              </a:xfrm>
            </p:grpSpPr>
            <p:sp>
              <p:nvSpPr>
                <p:cNvPr id="12414" name="Rectangle 546">
                  <a:extLst>
                    <a:ext uri="{FF2B5EF4-FFF2-40B4-BE49-F238E27FC236}">
                      <a16:creationId xmlns:a16="http://schemas.microsoft.com/office/drawing/2014/main" id="{8D28375B-1054-F0D4-D2E1-73224382697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5400000">
                  <a:off x="3492" y="1463"/>
                  <a:ext cx="936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>
                      <a:solidFill>
                        <a:srgbClr val="000000"/>
                      </a:solidFill>
                    </a:rPr>
                    <a:t>Density (trees/ha)</a:t>
                  </a:r>
                  <a:endParaRPr lang="en-US" altLang="en-US" sz="1400"/>
                </a:p>
              </p:txBody>
            </p:sp>
            <p:grpSp>
              <p:nvGrpSpPr>
                <p:cNvPr id="12442" name="Group 574">
                  <a:extLst>
                    <a:ext uri="{FF2B5EF4-FFF2-40B4-BE49-F238E27FC236}">
                      <a16:creationId xmlns:a16="http://schemas.microsoft.com/office/drawing/2014/main" id="{A1AFFFDD-4BFB-1FF0-FAB5-01F436D67A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29" y="2207"/>
                  <a:ext cx="1341" cy="34"/>
                  <a:chOff x="4284" y="2356"/>
                  <a:chExt cx="1383" cy="35"/>
                </a:xfrm>
              </p:grpSpPr>
              <p:sp>
                <p:nvSpPr>
                  <p:cNvPr id="12461" name="Line 575">
                    <a:extLst>
                      <a:ext uri="{FF2B5EF4-FFF2-40B4-BE49-F238E27FC236}">
                        <a16:creationId xmlns:a16="http://schemas.microsoft.com/office/drawing/2014/main" id="{E2F25812-9756-3F1A-EB34-79E45B499EA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284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2" name="Line 576">
                    <a:extLst>
                      <a:ext uri="{FF2B5EF4-FFF2-40B4-BE49-F238E27FC236}">
                        <a16:creationId xmlns:a16="http://schemas.microsoft.com/office/drawing/2014/main" id="{27B4E409-06DF-BDD0-4547-6C2D8236997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0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3" name="Line 577">
                    <a:extLst>
                      <a:ext uri="{FF2B5EF4-FFF2-40B4-BE49-F238E27FC236}">
                        <a16:creationId xmlns:a16="http://schemas.microsoft.com/office/drawing/2014/main" id="{610CDCA2-669F-E140-E165-E7E13C002C7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57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4" name="Line 578">
                    <a:extLst>
                      <a:ext uri="{FF2B5EF4-FFF2-40B4-BE49-F238E27FC236}">
                        <a16:creationId xmlns:a16="http://schemas.microsoft.com/office/drawing/2014/main" id="{CF0F6428-C7F2-9255-02AE-71982DF6AC4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543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5" name="Line 579">
                    <a:extLst>
                      <a:ext uri="{FF2B5EF4-FFF2-40B4-BE49-F238E27FC236}">
                        <a16:creationId xmlns:a16="http://schemas.microsoft.com/office/drawing/2014/main" id="{A3C571A2-A0D4-DA1D-6047-6521A83A21C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30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6" name="Line 580">
                    <a:extLst>
                      <a:ext uri="{FF2B5EF4-FFF2-40B4-BE49-F238E27FC236}">
                        <a16:creationId xmlns:a16="http://schemas.microsoft.com/office/drawing/2014/main" id="{A4D97FA8-50EC-65A9-8903-606CC13CE53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716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7" name="Line 581">
                    <a:extLst>
                      <a:ext uri="{FF2B5EF4-FFF2-40B4-BE49-F238E27FC236}">
                        <a16:creationId xmlns:a16="http://schemas.microsoft.com/office/drawing/2014/main" id="{511E0723-5907-BAE5-797C-E2EF527F1F1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02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8" name="Line 582">
                    <a:extLst>
                      <a:ext uri="{FF2B5EF4-FFF2-40B4-BE49-F238E27FC236}">
                        <a16:creationId xmlns:a16="http://schemas.microsoft.com/office/drawing/2014/main" id="{7ABA5562-C00F-609F-946C-019E7D698EB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88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9" name="Line 583">
                    <a:extLst>
                      <a:ext uri="{FF2B5EF4-FFF2-40B4-BE49-F238E27FC236}">
                        <a16:creationId xmlns:a16="http://schemas.microsoft.com/office/drawing/2014/main" id="{F0808195-2ABA-52CC-402D-5987544042E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976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0" name="Line 584">
                    <a:extLst>
                      <a:ext uri="{FF2B5EF4-FFF2-40B4-BE49-F238E27FC236}">
                        <a16:creationId xmlns:a16="http://schemas.microsoft.com/office/drawing/2014/main" id="{645AEC11-B5F1-9C7D-E5F8-323BF46F63E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63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1" name="Line 585">
                    <a:extLst>
                      <a:ext uri="{FF2B5EF4-FFF2-40B4-BE49-F238E27FC236}">
                        <a16:creationId xmlns:a16="http://schemas.microsoft.com/office/drawing/2014/main" id="{EADD2CF6-CEEF-43A2-D6FA-51E441A82C8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149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2" name="Line 586">
                    <a:extLst>
                      <a:ext uri="{FF2B5EF4-FFF2-40B4-BE49-F238E27FC236}">
                        <a16:creationId xmlns:a16="http://schemas.microsoft.com/office/drawing/2014/main" id="{584DE43B-C61B-EA81-0D47-32EBDC414B1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235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3" name="Line 587">
                    <a:extLst>
                      <a:ext uri="{FF2B5EF4-FFF2-40B4-BE49-F238E27FC236}">
                        <a16:creationId xmlns:a16="http://schemas.microsoft.com/office/drawing/2014/main" id="{61986566-760F-0AF1-092B-4C60767C66C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322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4" name="Line 588">
                    <a:extLst>
                      <a:ext uri="{FF2B5EF4-FFF2-40B4-BE49-F238E27FC236}">
                        <a16:creationId xmlns:a16="http://schemas.microsoft.com/office/drawing/2014/main" id="{711B3D13-270B-105E-0FB8-A5E282EFC40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408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5" name="Line 589">
                    <a:extLst>
                      <a:ext uri="{FF2B5EF4-FFF2-40B4-BE49-F238E27FC236}">
                        <a16:creationId xmlns:a16="http://schemas.microsoft.com/office/drawing/2014/main" id="{60707DCC-640C-8CD9-9F4B-DF61A86415D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494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6" name="Line 590">
                    <a:extLst>
                      <a:ext uri="{FF2B5EF4-FFF2-40B4-BE49-F238E27FC236}">
                        <a16:creationId xmlns:a16="http://schemas.microsoft.com/office/drawing/2014/main" id="{A0314700-760B-89A4-D75F-74762B4F954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581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7" name="Line 591">
                    <a:extLst>
                      <a:ext uri="{FF2B5EF4-FFF2-40B4-BE49-F238E27FC236}">
                        <a16:creationId xmlns:a16="http://schemas.microsoft.com/office/drawing/2014/main" id="{E7C1B1AA-3E19-D1FF-E8E0-4BE12401C5C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667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448" name="Rectangle 597">
                  <a:extLst>
                    <a:ext uri="{FF2B5EF4-FFF2-40B4-BE49-F238E27FC236}">
                      <a16:creationId xmlns:a16="http://schemas.microsoft.com/office/drawing/2014/main" id="{4015EAA7-41D7-6E5F-3FB2-89DDD445A5B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203" y="2243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2449" name="Rectangle 598">
                  <a:extLst>
                    <a:ext uri="{FF2B5EF4-FFF2-40B4-BE49-F238E27FC236}">
                      <a16:creationId xmlns:a16="http://schemas.microsoft.com/office/drawing/2014/main" id="{D6673681-DBA7-7FFD-6121-37CFBA37C36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344" y="2243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2450" name="Rectangle 599">
                  <a:extLst>
                    <a:ext uri="{FF2B5EF4-FFF2-40B4-BE49-F238E27FC236}">
                      <a16:creationId xmlns:a16="http://schemas.microsoft.com/office/drawing/2014/main" id="{794F6699-0FAE-8B4A-177B-42AE2945498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511" y="2243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40</a:t>
                  </a:r>
                  <a:endParaRPr lang="en-US" altLang="en-US" sz="1200" b="0"/>
                </a:p>
              </p:txBody>
            </p:sp>
            <p:sp>
              <p:nvSpPr>
                <p:cNvPr id="12451" name="Rectangle 600">
                  <a:extLst>
                    <a:ext uri="{FF2B5EF4-FFF2-40B4-BE49-F238E27FC236}">
                      <a16:creationId xmlns:a16="http://schemas.microsoft.com/office/drawing/2014/main" id="{01C3B3A0-F3DC-6090-4146-DD84F95108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679" y="2243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60</a:t>
                  </a:r>
                  <a:endParaRPr lang="en-US" altLang="en-US" sz="1200" b="0"/>
                </a:p>
              </p:txBody>
            </p:sp>
            <p:sp>
              <p:nvSpPr>
                <p:cNvPr id="12452" name="Rectangle 601">
                  <a:extLst>
                    <a:ext uri="{FF2B5EF4-FFF2-40B4-BE49-F238E27FC236}">
                      <a16:creationId xmlns:a16="http://schemas.microsoft.com/office/drawing/2014/main" id="{D5242127-3F84-C0A6-D878-F410E34695B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847" y="2243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80</a:t>
                  </a:r>
                  <a:endParaRPr lang="en-US" altLang="en-US" sz="1200" b="0"/>
                </a:p>
              </p:txBody>
            </p:sp>
            <p:sp>
              <p:nvSpPr>
                <p:cNvPr id="12453" name="Rectangle 602">
                  <a:extLst>
                    <a:ext uri="{FF2B5EF4-FFF2-40B4-BE49-F238E27FC236}">
                      <a16:creationId xmlns:a16="http://schemas.microsoft.com/office/drawing/2014/main" id="{9FBD51EB-7B0D-879B-243A-61966F7AEDE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991" y="2243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100</a:t>
                  </a:r>
                  <a:endParaRPr lang="en-US" altLang="en-US" sz="1200" b="0"/>
                </a:p>
              </p:txBody>
            </p:sp>
            <p:sp>
              <p:nvSpPr>
                <p:cNvPr id="12454" name="Rectangle 603">
                  <a:extLst>
                    <a:ext uri="{FF2B5EF4-FFF2-40B4-BE49-F238E27FC236}">
                      <a16:creationId xmlns:a16="http://schemas.microsoft.com/office/drawing/2014/main" id="{39A5A8D5-23AA-DA20-1E7F-4E09DD8F622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5158" y="2243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120</a:t>
                  </a:r>
                  <a:endParaRPr lang="en-US" altLang="en-US" sz="1200" b="0"/>
                </a:p>
              </p:txBody>
            </p:sp>
            <p:sp>
              <p:nvSpPr>
                <p:cNvPr id="12455" name="Rectangle 604">
                  <a:extLst>
                    <a:ext uri="{FF2B5EF4-FFF2-40B4-BE49-F238E27FC236}">
                      <a16:creationId xmlns:a16="http://schemas.microsoft.com/office/drawing/2014/main" id="{24D8709A-40A6-8396-901F-584741B9EB3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5325" y="2243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140</a:t>
                  </a:r>
                  <a:endParaRPr lang="en-US" altLang="en-US" sz="1200" b="0"/>
                </a:p>
              </p:txBody>
            </p:sp>
            <p:sp>
              <p:nvSpPr>
                <p:cNvPr id="12456" name="Rectangle 605">
                  <a:extLst>
                    <a:ext uri="{FF2B5EF4-FFF2-40B4-BE49-F238E27FC236}">
                      <a16:creationId xmlns:a16="http://schemas.microsoft.com/office/drawing/2014/main" id="{244FB285-C3EA-E58B-C885-E8CE23EEA9E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5493" y="2244"/>
                  <a:ext cx="158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160</a:t>
                  </a:r>
                  <a:endParaRPr lang="en-US" altLang="en-US" sz="1200" b="0"/>
                </a:p>
              </p:txBody>
            </p:sp>
            <p:sp>
              <p:nvSpPr>
                <p:cNvPr id="12458" name="Text Box 607">
                  <a:extLst>
                    <a:ext uri="{FF2B5EF4-FFF2-40B4-BE49-F238E27FC236}">
                      <a16:creationId xmlns:a16="http://schemas.microsoft.com/office/drawing/2014/main" id="{709D8AED-7F8F-5714-340B-42ED4B19B63F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107" y="904"/>
                  <a:ext cx="435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Survival</a:t>
                  </a:r>
                </a:p>
              </p:txBody>
            </p:sp>
            <p:sp>
              <p:nvSpPr>
                <p:cNvPr id="12459" name="Text Box 608">
                  <a:extLst>
                    <a:ext uri="{FF2B5EF4-FFF2-40B4-BE49-F238E27FC236}">
                      <a16:creationId xmlns:a16="http://schemas.microsoft.com/office/drawing/2014/main" id="{8BD8CA20-8D99-2256-3BCA-D9AAE0B57071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070" y="2041"/>
                  <a:ext cx="465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Mortality</a:t>
                  </a:r>
                </a:p>
              </p:txBody>
            </p:sp>
            <p:sp>
              <p:nvSpPr>
                <p:cNvPr id="12460" name="Text Box 609">
                  <a:extLst>
                    <a:ext uri="{FF2B5EF4-FFF2-40B4-BE49-F238E27FC236}">
                      <a16:creationId xmlns:a16="http://schemas.microsoft.com/office/drawing/2014/main" id="{139D4EA5-5594-D825-0B26-351FA76855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32" y="700"/>
                  <a:ext cx="1136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/>
                    <a:t>Shade-Intolerant</a:t>
                  </a:r>
                </a:p>
              </p:txBody>
            </p:sp>
          </p:grpSp>
          <p:grpSp>
            <p:nvGrpSpPr>
              <p:cNvPr id="13116" name="Group 828">
                <a:extLst>
                  <a:ext uri="{FF2B5EF4-FFF2-40B4-BE49-F238E27FC236}">
                    <a16:creationId xmlns:a16="http://schemas.microsoft.com/office/drawing/2014/main" id="{094CE54A-45B2-8312-F1F2-426064E4D1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68" y="801"/>
                <a:ext cx="1502" cy="1464"/>
                <a:chOff x="4068" y="801"/>
                <a:chExt cx="1502" cy="1464"/>
              </a:xfrm>
            </p:grpSpPr>
            <p:sp>
              <p:nvSpPr>
                <p:cNvPr id="13047" name="Rectangle 759">
                  <a:extLst>
                    <a:ext uri="{FF2B5EF4-FFF2-40B4-BE49-F238E27FC236}">
                      <a16:creationId xmlns:a16="http://schemas.microsoft.com/office/drawing/2014/main" id="{D7DCDB8C-107B-0BBF-66D7-D1AA810FDD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229" y="1534"/>
                  <a:ext cx="1341" cy="6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48" name="Rectangle 760">
                  <a:extLst>
                    <a:ext uri="{FF2B5EF4-FFF2-40B4-BE49-F238E27FC236}">
                      <a16:creationId xmlns:a16="http://schemas.microsoft.com/office/drawing/2014/main" id="{BF9FC691-57F3-6D3D-2C43-148FB1744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238" y="1534"/>
                  <a:ext cx="72" cy="261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49" name="Rectangle 761">
                  <a:extLst>
                    <a:ext uri="{FF2B5EF4-FFF2-40B4-BE49-F238E27FC236}">
                      <a16:creationId xmlns:a16="http://schemas.microsoft.com/office/drawing/2014/main" id="{0AD1A0E4-FC5D-6C75-FF03-2D67B7C6F3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322" y="1534"/>
                  <a:ext cx="72" cy="469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0" name="Rectangle 762">
                  <a:extLst>
                    <a:ext uri="{FF2B5EF4-FFF2-40B4-BE49-F238E27FC236}">
                      <a16:creationId xmlns:a16="http://schemas.microsoft.com/office/drawing/2014/main" id="{94289436-BED1-7A8D-D632-8624E7F12A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406" y="1534"/>
                  <a:ext cx="71" cy="206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1" name="Rectangle 763">
                  <a:extLst>
                    <a:ext uri="{FF2B5EF4-FFF2-40B4-BE49-F238E27FC236}">
                      <a16:creationId xmlns:a16="http://schemas.microsoft.com/office/drawing/2014/main" id="{88A35887-C8B4-5614-0404-2D3EC15E9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489" y="1534"/>
                  <a:ext cx="72" cy="138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2" name="Rectangle 764">
                  <a:extLst>
                    <a:ext uri="{FF2B5EF4-FFF2-40B4-BE49-F238E27FC236}">
                      <a16:creationId xmlns:a16="http://schemas.microsoft.com/office/drawing/2014/main" id="{921D4510-6962-33F3-C461-17B665C2B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573" y="1534"/>
                  <a:ext cx="72" cy="124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3" name="Rectangle 765">
                  <a:extLst>
                    <a:ext uri="{FF2B5EF4-FFF2-40B4-BE49-F238E27FC236}">
                      <a16:creationId xmlns:a16="http://schemas.microsoft.com/office/drawing/2014/main" id="{5097549F-01CA-A425-811A-9F246BDA97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657" y="1534"/>
                  <a:ext cx="72" cy="69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4" name="Rectangle 766">
                  <a:extLst>
                    <a:ext uri="{FF2B5EF4-FFF2-40B4-BE49-F238E27FC236}">
                      <a16:creationId xmlns:a16="http://schemas.microsoft.com/office/drawing/2014/main" id="{5A646CD3-5F7B-FE92-D69F-392F3FBA7A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741" y="1534"/>
                  <a:ext cx="72" cy="28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5" name="Line 767">
                  <a:extLst>
                    <a:ext uri="{FF2B5EF4-FFF2-40B4-BE49-F238E27FC236}">
                      <a16:creationId xmlns:a16="http://schemas.microsoft.com/office/drawing/2014/main" id="{935C881D-2E8B-D316-3F46-259608ED6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74" y="1795"/>
                  <a:ext cx="1" cy="15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6" name="Line 768">
                  <a:extLst>
                    <a:ext uri="{FF2B5EF4-FFF2-40B4-BE49-F238E27FC236}">
                      <a16:creationId xmlns:a16="http://schemas.microsoft.com/office/drawing/2014/main" id="{B23920F4-A60A-16BB-45C1-6CF30A7491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58" y="1952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7" name="Line 769">
                  <a:extLst>
                    <a:ext uri="{FF2B5EF4-FFF2-40B4-BE49-F238E27FC236}">
                      <a16:creationId xmlns:a16="http://schemas.microsoft.com/office/drawing/2014/main" id="{48F9394D-EBA9-10CC-109E-A58F955D3D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58" y="2003"/>
                  <a:ext cx="1" cy="16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8" name="Line 770">
                  <a:extLst>
                    <a:ext uri="{FF2B5EF4-FFF2-40B4-BE49-F238E27FC236}">
                      <a16:creationId xmlns:a16="http://schemas.microsoft.com/office/drawing/2014/main" id="{60F9A380-0FD7-1ECF-4D9C-C604924C2E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42" y="2163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59" name="Line 771">
                  <a:extLst>
                    <a:ext uri="{FF2B5EF4-FFF2-40B4-BE49-F238E27FC236}">
                      <a16:creationId xmlns:a16="http://schemas.microsoft.com/office/drawing/2014/main" id="{389D1E00-5043-BE71-5405-4DC3A0D08D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41" y="1740"/>
                  <a:ext cx="1" cy="9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0" name="Line 772">
                  <a:extLst>
                    <a:ext uri="{FF2B5EF4-FFF2-40B4-BE49-F238E27FC236}">
                      <a16:creationId xmlns:a16="http://schemas.microsoft.com/office/drawing/2014/main" id="{454807D1-C8A3-2387-25D8-D5F4F81298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25" y="1829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1" name="Line 773">
                  <a:extLst>
                    <a:ext uri="{FF2B5EF4-FFF2-40B4-BE49-F238E27FC236}">
                      <a16:creationId xmlns:a16="http://schemas.microsoft.com/office/drawing/2014/main" id="{DB839E94-077B-793A-05BC-93FCCB5B6F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25" y="1672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2" name="Line 774">
                  <a:extLst>
                    <a:ext uri="{FF2B5EF4-FFF2-40B4-BE49-F238E27FC236}">
                      <a16:creationId xmlns:a16="http://schemas.microsoft.com/office/drawing/2014/main" id="{A82F2BC1-A771-21D5-F84F-450C947CE1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09" y="1717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3" name="Line 775">
                  <a:extLst>
                    <a:ext uri="{FF2B5EF4-FFF2-40B4-BE49-F238E27FC236}">
                      <a16:creationId xmlns:a16="http://schemas.microsoft.com/office/drawing/2014/main" id="{4D3BDA7F-1518-4B50-B57E-74402E42BE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09" y="165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4" name="Line 776">
                  <a:extLst>
                    <a:ext uri="{FF2B5EF4-FFF2-40B4-BE49-F238E27FC236}">
                      <a16:creationId xmlns:a16="http://schemas.microsoft.com/office/drawing/2014/main" id="{D7FF04B4-9100-A4E6-9468-6BB5585DC0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93" y="1700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5" name="Line 777">
                  <a:extLst>
                    <a:ext uri="{FF2B5EF4-FFF2-40B4-BE49-F238E27FC236}">
                      <a16:creationId xmlns:a16="http://schemas.microsoft.com/office/drawing/2014/main" id="{F60CC7D6-726A-38EC-5D04-CD8C187EA2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93" y="160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6" name="Line 778">
                  <a:extLst>
                    <a:ext uri="{FF2B5EF4-FFF2-40B4-BE49-F238E27FC236}">
                      <a16:creationId xmlns:a16="http://schemas.microsoft.com/office/drawing/2014/main" id="{DDE40021-4FDA-2EBB-B51D-B3E65F4DA4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76" y="1627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7" name="Line 779">
                  <a:extLst>
                    <a:ext uri="{FF2B5EF4-FFF2-40B4-BE49-F238E27FC236}">
                      <a16:creationId xmlns:a16="http://schemas.microsoft.com/office/drawing/2014/main" id="{AC4DFC36-6624-BBFD-1322-7810AC546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77" y="1562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8" name="Line 780">
                  <a:extLst>
                    <a:ext uri="{FF2B5EF4-FFF2-40B4-BE49-F238E27FC236}">
                      <a16:creationId xmlns:a16="http://schemas.microsoft.com/office/drawing/2014/main" id="{F058A185-F02F-FE28-8EEE-040383BE6D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60" y="1579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69" name="Line 781">
                  <a:extLst>
                    <a:ext uri="{FF2B5EF4-FFF2-40B4-BE49-F238E27FC236}">
                      <a16:creationId xmlns:a16="http://schemas.microsoft.com/office/drawing/2014/main" id="{271F49CD-0D69-AB4D-4354-A027D0BF37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1629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70" name="Line 782">
                  <a:extLst>
                    <a:ext uri="{FF2B5EF4-FFF2-40B4-BE49-F238E27FC236}">
                      <a16:creationId xmlns:a16="http://schemas.microsoft.com/office/drawing/2014/main" id="{4E6FB8AD-8F3A-D3C7-F36C-5CDCA08591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1727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71" name="Line 783">
                  <a:extLst>
                    <a:ext uri="{FF2B5EF4-FFF2-40B4-BE49-F238E27FC236}">
                      <a16:creationId xmlns:a16="http://schemas.microsoft.com/office/drawing/2014/main" id="{123E87E8-9C54-41A5-7761-B0F42F0746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1823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72" name="Line 784">
                  <a:extLst>
                    <a:ext uri="{FF2B5EF4-FFF2-40B4-BE49-F238E27FC236}">
                      <a16:creationId xmlns:a16="http://schemas.microsoft.com/office/drawing/2014/main" id="{49F5908B-49B3-1416-17E3-E08DEB041C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1919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73" name="Line 785">
                  <a:extLst>
                    <a:ext uri="{FF2B5EF4-FFF2-40B4-BE49-F238E27FC236}">
                      <a16:creationId xmlns:a16="http://schemas.microsoft.com/office/drawing/2014/main" id="{C294A27F-3D6C-BE80-F228-E3D3A3FA5C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2015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74" name="Line 786">
                  <a:extLst>
                    <a:ext uri="{FF2B5EF4-FFF2-40B4-BE49-F238E27FC236}">
                      <a16:creationId xmlns:a16="http://schemas.microsoft.com/office/drawing/2014/main" id="{3B232350-4E0F-263E-8167-2602046315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2112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75" name="Line 787">
                  <a:extLst>
                    <a:ext uri="{FF2B5EF4-FFF2-40B4-BE49-F238E27FC236}">
                      <a16:creationId xmlns:a16="http://schemas.microsoft.com/office/drawing/2014/main" id="{B218B635-0BD2-3461-B8DD-1D1926061F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2208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76" name="Rectangle 788">
                  <a:extLst>
                    <a:ext uri="{FF2B5EF4-FFF2-40B4-BE49-F238E27FC236}">
                      <a16:creationId xmlns:a16="http://schemas.microsoft.com/office/drawing/2014/main" id="{3AABB406-1B8C-F424-7078-8C3929293F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57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/>
                </a:p>
              </p:txBody>
            </p:sp>
            <p:sp>
              <p:nvSpPr>
                <p:cNvPr id="13077" name="Rectangle 789">
                  <a:extLst>
                    <a:ext uri="{FF2B5EF4-FFF2-40B4-BE49-F238E27FC236}">
                      <a16:creationId xmlns:a16="http://schemas.microsoft.com/office/drawing/2014/main" id="{A0509965-ACF6-C0A0-7C14-059A707B9C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668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/>
                </a:p>
              </p:txBody>
            </p:sp>
            <p:sp>
              <p:nvSpPr>
                <p:cNvPr id="13078" name="Rectangle 790">
                  <a:extLst>
                    <a:ext uri="{FF2B5EF4-FFF2-40B4-BE49-F238E27FC236}">
                      <a16:creationId xmlns:a16="http://schemas.microsoft.com/office/drawing/2014/main" id="{9F839928-26C6-D5D4-9206-1615C9AE36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764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30</a:t>
                  </a:r>
                  <a:endParaRPr lang="en-US" altLang="en-US" sz="1200"/>
                </a:p>
              </p:txBody>
            </p:sp>
            <p:sp>
              <p:nvSpPr>
                <p:cNvPr id="13079" name="Rectangle 791">
                  <a:extLst>
                    <a:ext uri="{FF2B5EF4-FFF2-40B4-BE49-F238E27FC236}">
                      <a16:creationId xmlns:a16="http://schemas.microsoft.com/office/drawing/2014/main" id="{26FEE4E1-7E52-8043-BDCB-8168ADCA07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860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40</a:t>
                  </a:r>
                  <a:endParaRPr lang="en-US" altLang="en-US" sz="1200"/>
                </a:p>
              </p:txBody>
            </p:sp>
            <p:sp>
              <p:nvSpPr>
                <p:cNvPr id="13080" name="Rectangle 792">
                  <a:extLst>
                    <a:ext uri="{FF2B5EF4-FFF2-40B4-BE49-F238E27FC236}">
                      <a16:creationId xmlns:a16="http://schemas.microsoft.com/office/drawing/2014/main" id="{A289264C-F14D-6A2B-0B6D-4DA83705CB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956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50</a:t>
                  </a:r>
                  <a:endParaRPr lang="en-US" altLang="en-US" sz="1200"/>
                </a:p>
              </p:txBody>
            </p:sp>
            <p:sp>
              <p:nvSpPr>
                <p:cNvPr id="13081" name="Rectangle 793">
                  <a:extLst>
                    <a:ext uri="{FF2B5EF4-FFF2-40B4-BE49-F238E27FC236}">
                      <a16:creationId xmlns:a16="http://schemas.microsoft.com/office/drawing/2014/main" id="{36ABE4FE-AF60-35FF-A8FE-E870381B1C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2054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60</a:t>
                  </a:r>
                  <a:endParaRPr lang="en-US" altLang="en-US" sz="1200"/>
                </a:p>
              </p:txBody>
            </p:sp>
            <p:sp>
              <p:nvSpPr>
                <p:cNvPr id="13082" name="Rectangle 794">
                  <a:extLst>
                    <a:ext uri="{FF2B5EF4-FFF2-40B4-BE49-F238E27FC236}">
                      <a16:creationId xmlns:a16="http://schemas.microsoft.com/office/drawing/2014/main" id="{27C435D0-4C81-EDF1-4380-5FE5FBF92C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2150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70</a:t>
                  </a:r>
                  <a:endParaRPr lang="en-US" altLang="en-US" sz="1200"/>
                </a:p>
              </p:txBody>
            </p:sp>
            <p:sp>
              <p:nvSpPr>
                <p:cNvPr id="13083" name="Rectangle 795">
                  <a:extLst>
                    <a:ext uri="{FF2B5EF4-FFF2-40B4-BE49-F238E27FC236}">
                      <a16:creationId xmlns:a16="http://schemas.microsoft.com/office/drawing/2014/main" id="{C24F23B8-0FF6-BB20-530A-16E60B022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229" y="1534"/>
                  <a:ext cx="1341" cy="675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115" name="Group 827">
                  <a:extLst>
                    <a:ext uri="{FF2B5EF4-FFF2-40B4-BE49-F238E27FC236}">
                      <a16:creationId xmlns:a16="http://schemas.microsoft.com/office/drawing/2014/main" id="{75745877-4D7E-47FB-0FD0-E989556979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68" y="801"/>
                  <a:ext cx="1501" cy="787"/>
                  <a:chOff x="4068" y="801"/>
                  <a:chExt cx="1501" cy="787"/>
                </a:xfrm>
              </p:grpSpPr>
              <p:sp>
                <p:nvSpPr>
                  <p:cNvPr id="13085" name="Rectangle 797">
                    <a:extLst>
                      <a:ext uri="{FF2B5EF4-FFF2-40B4-BE49-F238E27FC236}">
                        <a16:creationId xmlns:a16="http://schemas.microsoft.com/office/drawing/2014/main" id="{DA7EC5DB-E814-ABC1-538D-A9D5836EF5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861"/>
                    <a:ext cx="1342" cy="6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86" name="Rectangle 798">
                    <a:extLst>
                      <a:ext uri="{FF2B5EF4-FFF2-40B4-BE49-F238E27FC236}">
                        <a16:creationId xmlns:a16="http://schemas.microsoft.com/office/drawing/2014/main" id="{B166A5C1-CC1D-082C-7769-B8A365FDDE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861"/>
                    <a:ext cx="1342" cy="672"/>
                  </a:xfrm>
                  <a:prstGeom prst="rect">
                    <a:avLst/>
                  </a:prstGeom>
                  <a:noFill/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87" name="Rectangle 799">
                    <a:extLst>
                      <a:ext uri="{FF2B5EF4-FFF2-40B4-BE49-F238E27FC236}">
                        <a16:creationId xmlns:a16="http://schemas.microsoft.com/office/drawing/2014/main" id="{359766CB-594E-17B4-E7E9-D0B40BBD9C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6" y="1518"/>
                    <a:ext cx="73" cy="15"/>
                  </a:xfrm>
                  <a:prstGeom prst="rect">
                    <a:avLst/>
                  </a:prstGeom>
                  <a:solidFill>
                    <a:srgbClr val="008000"/>
                  </a:solidFill>
                  <a:ln w="1588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88" name="Rectangle 800">
                    <a:extLst>
                      <a:ext uri="{FF2B5EF4-FFF2-40B4-BE49-F238E27FC236}">
                        <a16:creationId xmlns:a16="http://schemas.microsoft.com/office/drawing/2014/main" id="{642ABC8C-FACA-758D-0AD5-6C3D4B34D7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9" y="1518"/>
                    <a:ext cx="73" cy="15"/>
                  </a:xfrm>
                  <a:prstGeom prst="rect">
                    <a:avLst/>
                  </a:prstGeom>
                  <a:solidFill>
                    <a:srgbClr val="008000"/>
                  </a:solidFill>
                  <a:ln w="1588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89" name="Rectangle 801">
                    <a:extLst>
                      <a:ext uri="{FF2B5EF4-FFF2-40B4-BE49-F238E27FC236}">
                        <a16:creationId xmlns:a16="http://schemas.microsoft.com/office/drawing/2014/main" id="{A4F222F4-3226-72B9-50C7-D0DD916AB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04" y="1518"/>
                    <a:ext cx="72" cy="15"/>
                  </a:xfrm>
                  <a:prstGeom prst="rect">
                    <a:avLst/>
                  </a:prstGeom>
                  <a:solidFill>
                    <a:srgbClr val="008000"/>
                  </a:solidFill>
                  <a:ln w="1588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0" name="Rectangle 802">
                    <a:extLst>
                      <a:ext uri="{FF2B5EF4-FFF2-40B4-BE49-F238E27FC236}">
                        <a16:creationId xmlns:a16="http://schemas.microsoft.com/office/drawing/2014/main" id="{A75A44D1-B603-B5F7-132F-025559CDDD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71" y="1518"/>
                    <a:ext cx="72" cy="15"/>
                  </a:xfrm>
                  <a:prstGeom prst="rect">
                    <a:avLst/>
                  </a:prstGeom>
                  <a:solidFill>
                    <a:srgbClr val="008000"/>
                  </a:solidFill>
                  <a:ln w="1588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1" name="Line 803">
                    <a:extLst>
                      <a:ext uri="{FF2B5EF4-FFF2-40B4-BE49-F238E27FC236}">
                        <a16:creationId xmlns:a16="http://schemas.microsoft.com/office/drawing/2014/main" id="{9F85C650-1557-E049-F7F1-C1EC713B7B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73" y="1504"/>
                    <a:ext cx="1" cy="14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2" name="Line 804">
                    <a:extLst>
                      <a:ext uri="{FF2B5EF4-FFF2-40B4-BE49-F238E27FC236}">
                        <a16:creationId xmlns:a16="http://schemas.microsoft.com/office/drawing/2014/main" id="{413543DA-F9E0-3CCF-8CBC-0A47A4186E2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54" y="150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3" name="Line 805">
                    <a:extLst>
                      <a:ext uri="{FF2B5EF4-FFF2-40B4-BE49-F238E27FC236}">
                        <a16:creationId xmlns:a16="http://schemas.microsoft.com/office/drawing/2014/main" id="{BF0A0E4A-47D2-2587-5A10-B3235262D0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6" y="1504"/>
                    <a:ext cx="1" cy="14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4" name="Line 806">
                    <a:extLst>
                      <a:ext uri="{FF2B5EF4-FFF2-40B4-BE49-F238E27FC236}">
                        <a16:creationId xmlns:a16="http://schemas.microsoft.com/office/drawing/2014/main" id="{61179804-02FF-D63A-983A-92B904673C4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337" y="150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5" name="Line 807">
                    <a:extLst>
                      <a:ext uri="{FF2B5EF4-FFF2-40B4-BE49-F238E27FC236}">
                        <a16:creationId xmlns:a16="http://schemas.microsoft.com/office/drawing/2014/main" id="{8CE35588-3493-D151-0A26-7980A7F0F1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40" y="1504"/>
                    <a:ext cx="1" cy="14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6" name="Line 808">
                    <a:extLst>
                      <a:ext uri="{FF2B5EF4-FFF2-40B4-BE49-F238E27FC236}">
                        <a16:creationId xmlns:a16="http://schemas.microsoft.com/office/drawing/2014/main" id="{29B982E2-7531-FE99-B8B8-ECCFF6334C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21" y="150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7" name="Line 809">
                    <a:extLst>
                      <a:ext uri="{FF2B5EF4-FFF2-40B4-BE49-F238E27FC236}">
                        <a16:creationId xmlns:a16="http://schemas.microsoft.com/office/drawing/2014/main" id="{199EC8B6-6509-6013-E90D-9A47165158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07" y="1504"/>
                    <a:ext cx="1" cy="14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8" name="Line 810">
                    <a:extLst>
                      <a:ext uri="{FF2B5EF4-FFF2-40B4-BE49-F238E27FC236}">
                        <a16:creationId xmlns:a16="http://schemas.microsoft.com/office/drawing/2014/main" id="{3116067A-1ACC-43C5-FC9B-64B9747933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589" y="150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099" name="Line 811">
                    <a:extLst>
                      <a:ext uri="{FF2B5EF4-FFF2-40B4-BE49-F238E27FC236}">
                        <a16:creationId xmlns:a16="http://schemas.microsoft.com/office/drawing/2014/main" id="{EF028966-ACBA-54A7-B46C-5D5298E8B5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437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100" name="Line 812">
                    <a:extLst>
                      <a:ext uri="{FF2B5EF4-FFF2-40B4-BE49-F238E27FC236}">
                        <a16:creationId xmlns:a16="http://schemas.microsoft.com/office/drawing/2014/main" id="{9AA1560E-EC48-CCFD-C73D-256F2E5A07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340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101" name="Line 813">
                    <a:extLst>
                      <a:ext uri="{FF2B5EF4-FFF2-40B4-BE49-F238E27FC236}">
                        <a16:creationId xmlns:a16="http://schemas.microsoft.com/office/drawing/2014/main" id="{06EDAB33-0609-7BAF-74B9-ED053C88CF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245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102" name="Line 814">
                    <a:extLst>
                      <a:ext uri="{FF2B5EF4-FFF2-40B4-BE49-F238E27FC236}">
                        <a16:creationId xmlns:a16="http://schemas.microsoft.com/office/drawing/2014/main" id="{CD8C6744-E715-DC08-7804-0E85A81778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149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103" name="Line 815">
                    <a:extLst>
                      <a:ext uri="{FF2B5EF4-FFF2-40B4-BE49-F238E27FC236}">
                        <a16:creationId xmlns:a16="http://schemas.microsoft.com/office/drawing/2014/main" id="{350FC313-D135-DC06-AB57-C123070D4B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05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104" name="Line 816">
                    <a:extLst>
                      <a:ext uri="{FF2B5EF4-FFF2-40B4-BE49-F238E27FC236}">
                        <a16:creationId xmlns:a16="http://schemas.microsoft.com/office/drawing/2014/main" id="{5620EA5F-E263-2C33-4E68-A606E1F40B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956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105" name="Line 817">
                    <a:extLst>
                      <a:ext uri="{FF2B5EF4-FFF2-40B4-BE49-F238E27FC236}">
                        <a16:creationId xmlns:a16="http://schemas.microsoft.com/office/drawing/2014/main" id="{407A319D-DF7B-CB83-C80A-0E25ED31129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861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106" name="Rectangle 818">
                    <a:extLst>
                      <a:ext uri="{FF2B5EF4-FFF2-40B4-BE49-F238E27FC236}">
                        <a16:creationId xmlns:a16="http://schemas.microsoft.com/office/drawing/2014/main" id="{F8898189-10B5-2EDA-5873-B832C0A3A1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21" y="1473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0</a:t>
                    </a:r>
                    <a:endParaRPr lang="en-US" altLang="en-US" sz="1200"/>
                  </a:p>
                </p:txBody>
              </p:sp>
              <p:sp>
                <p:nvSpPr>
                  <p:cNvPr id="13107" name="Rectangle 819">
                    <a:extLst>
                      <a:ext uri="{FF2B5EF4-FFF2-40B4-BE49-F238E27FC236}">
                        <a16:creationId xmlns:a16="http://schemas.microsoft.com/office/drawing/2014/main" id="{7A7A1488-658A-FE48-52EB-AD9758F1D1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1378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10</a:t>
                    </a:r>
                    <a:endParaRPr lang="en-US" altLang="en-US" sz="1200"/>
                  </a:p>
                </p:txBody>
              </p:sp>
              <p:sp>
                <p:nvSpPr>
                  <p:cNvPr id="13108" name="Rectangle 820">
                    <a:extLst>
                      <a:ext uri="{FF2B5EF4-FFF2-40B4-BE49-F238E27FC236}">
                        <a16:creationId xmlns:a16="http://schemas.microsoft.com/office/drawing/2014/main" id="{9933DA83-70F7-70BF-7E10-96C4E91F75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1280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20</a:t>
                    </a:r>
                    <a:endParaRPr lang="en-US" altLang="en-US" sz="1200"/>
                  </a:p>
                </p:txBody>
              </p:sp>
              <p:sp>
                <p:nvSpPr>
                  <p:cNvPr id="13109" name="Rectangle 821">
                    <a:extLst>
                      <a:ext uri="{FF2B5EF4-FFF2-40B4-BE49-F238E27FC236}">
                        <a16:creationId xmlns:a16="http://schemas.microsoft.com/office/drawing/2014/main" id="{4720105E-29D8-0306-4E86-9A6FF85C73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1185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30</a:t>
                    </a:r>
                    <a:endParaRPr lang="en-US" altLang="en-US" sz="1200"/>
                  </a:p>
                </p:txBody>
              </p:sp>
              <p:sp>
                <p:nvSpPr>
                  <p:cNvPr id="13110" name="Rectangle 822">
                    <a:extLst>
                      <a:ext uri="{FF2B5EF4-FFF2-40B4-BE49-F238E27FC236}">
                        <a16:creationId xmlns:a16="http://schemas.microsoft.com/office/drawing/2014/main" id="{5877D85D-9A1B-1F86-1D9B-2A24BFE4CE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1090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40</a:t>
                    </a:r>
                    <a:endParaRPr lang="en-US" altLang="en-US" sz="1200"/>
                  </a:p>
                </p:txBody>
              </p:sp>
              <p:sp>
                <p:nvSpPr>
                  <p:cNvPr id="13111" name="Rectangle 823">
                    <a:extLst>
                      <a:ext uri="{FF2B5EF4-FFF2-40B4-BE49-F238E27FC236}">
                        <a16:creationId xmlns:a16="http://schemas.microsoft.com/office/drawing/2014/main" id="{1B60509C-E925-BFB1-57AA-5CE47BCDCC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994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50</a:t>
                    </a:r>
                    <a:endParaRPr lang="en-US" altLang="en-US" sz="1200"/>
                  </a:p>
                </p:txBody>
              </p:sp>
              <p:sp>
                <p:nvSpPr>
                  <p:cNvPr id="13112" name="Rectangle 824">
                    <a:extLst>
                      <a:ext uri="{FF2B5EF4-FFF2-40B4-BE49-F238E27FC236}">
                        <a16:creationId xmlns:a16="http://schemas.microsoft.com/office/drawing/2014/main" id="{3A21817B-EFAA-B97E-9F3C-AABCBA99E8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897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60</a:t>
                    </a:r>
                    <a:endParaRPr lang="en-US" altLang="en-US" sz="1200"/>
                  </a:p>
                </p:txBody>
              </p:sp>
              <p:sp>
                <p:nvSpPr>
                  <p:cNvPr id="13113" name="Rectangle 825">
                    <a:extLst>
                      <a:ext uri="{FF2B5EF4-FFF2-40B4-BE49-F238E27FC236}">
                        <a16:creationId xmlns:a16="http://schemas.microsoft.com/office/drawing/2014/main" id="{F4C6BFDF-824B-37B9-A162-69258B76BA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801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70</a:t>
                    </a:r>
                    <a:endParaRPr lang="en-US" altLang="en-US" sz="1200"/>
                  </a:p>
                </p:txBody>
              </p:sp>
              <p:sp>
                <p:nvSpPr>
                  <p:cNvPr id="13114" name="Line 826">
                    <a:extLst>
                      <a:ext uri="{FF2B5EF4-FFF2-40B4-BE49-F238E27FC236}">
                        <a16:creationId xmlns:a16="http://schemas.microsoft.com/office/drawing/2014/main" id="{606F76F9-8820-2194-3000-6FE44C35DA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532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99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4" name="Group 12">
            <a:extLst>
              <a:ext uri="{FF2B5EF4-FFF2-40B4-BE49-F238E27FC236}">
                <a16:creationId xmlns:a16="http://schemas.microsoft.com/office/drawing/2014/main" id="{7EC2B9D4-F356-D25C-5D2B-750CBDCC3B82}"/>
              </a:ext>
            </a:extLst>
          </p:cNvPr>
          <p:cNvGrpSpPr>
            <a:grpSpLocks/>
          </p:cNvGrpSpPr>
          <p:nvPr/>
        </p:nvGrpSpPr>
        <p:grpSpPr bwMode="auto">
          <a:xfrm>
            <a:off x="787400" y="655638"/>
            <a:ext cx="7542213" cy="5624512"/>
            <a:chOff x="496" y="413"/>
            <a:chExt cx="4751" cy="3543"/>
          </a:xfrm>
        </p:grpSpPr>
        <p:sp>
          <p:nvSpPr>
            <p:cNvPr id="13322" name="Rectangle 10">
              <a:extLst>
                <a:ext uri="{FF2B5EF4-FFF2-40B4-BE49-F238E27FC236}">
                  <a16:creationId xmlns:a16="http://schemas.microsoft.com/office/drawing/2014/main" id="{35F9302E-32A5-1AC6-E2BF-22A257FC8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" y="414"/>
              <a:ext cx="4751" cy="354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321" name="Group 9">
              <a:extLst>
                <a:ext uri="{FF2B5EF4-FFF2-40B4-BE49-F238E27FC236}">
                  <a16:creationId xmlns:a16="http://schemas.microsoft.com/office/drawing/2014/main" id="{D7F61E97-52A6-B631-3EA1-E8640AC47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" y="413"/>
              <a:ext cx="4750" cy="3543"/>
              <a:chOff x="442" y="450"/>
              <a:chExt cx="4750" cy="3543"/>
            </a:xfrm>
          </p:grpSpPr>
          <p:sp>
            <p:nvSpPr>
              <p:cNvPr id="13320" name="Rectangle 8">
                <a:extLst>
                  <a:ext uri="{FF2B5EF4-FFF2-40B4-BE49-F238E27FC236}">
                    <a16:creationId xmlns:a16="http://schemas.microsoft.com/office/drawing/2014/main" id="{D55E2A55-4226-7584-79C2-5446951E1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" y="450"/>
                <a:ext cx="4750" cy="354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13317" name="Picture 5">
                <a:extLst>
                  <a:ext uri="{FF2B5EF4-FFF2-40B4-BE49-F238E27FC236}">
                    <a16:creationId xmlns:a16="http://schemas.microsoft.com/office/drawing/2014/main" id="{97F8DAE7-8818-3B90-4059-3B223FEA3F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4" y="494"/>
                <a:ext cx="4607" cy="34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3318" name="Text Box 6">
            <a:extLst>
              <a:ext uri="{FF2B5EF4-FFF2-40B4-BE49-F238E27FC236}">
                <a16:creationId xmlns:a16="http://schemas.microsoft.com/office/drawing/2014/main" id="{34D05228-F65D-BEF3-6084-E1A89239D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6400800"/>
            <a:ext cx="56261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en-US"/>
              <a:t>Data from Jane Kertis, Prepared by Stuart Johnston</a:t>
            </a:r>
          </a:p>
        </p:txBody>
      </p:sp>
      <p:sp>
        <p:nvSpPr>
          <p:cNvPr id="13319" name="Text Box 7">
            <a:extLst>
              <a:ext uri="{FF2B5EF4-FFF2-40B4-BE49-F238E27FC236}">
                <a16:creationId xmlns:a16="http://schemas.microsoft.com/office/drawing/2014/main" id="{82B2BFE3-10AE-2E79-1D1A-576AA7CFF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5650" y="142875"/>
            <a:ext cx="5060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en-US" sz="3000"/>
              <a:t>Plot Burned at Low Severity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99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8" name="Text Box 4">
            <a:extLst>
              <a:ext uri="{FF2B5EF4-FFF2-40B4-BE49-F238E27FC236}">
                <a16:creationId xmlns:a16="http://schemas.microsoft.com/office/drawing/2014/main" id="{EF84CBAD-7EB1-2BD2-C325-89C50D6F24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6400800"/>
            <a:ext cx="56261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en-US"/>
              <a:t>Data from Jane Kertis, Prepared by Stuart Johnston</a:t>
            </a:r>
          </a:p>
        </p:txBody>
      </p:sp>
      <p:sp>
        <p:nvSpPr>
          <p:cNvPr id="82949" name="Text Box 5">
            <a:extLst>
              <a:ext uri="{FF2B5EF4-FFF2-40B4-BE49-F238E27FC236}">
                <a16:creationId xmlns:a16="http://schemas.microsoft.com/office/drawing/2014/main" id="{93F20EB7-FC8C-5372-2FE7-2533137A49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688" y="142875"/>
            <a:ext cx="59896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en-US" sz="3000"/>
              <a:t>Plot Burned at Moderate Severity</a:t>
            </a:r>
          </a:p>
        </p:txBody>
      </p:sp>
      <p:grpSp>
        <p:nvGrpSpPr>
          <p:cNvPr id="82952" name="Group 8">
            <a:extLst>
              <a:ext uri="{FF2B5EF4-FFF2-40B4-BE49-F238E27FC236}">
                <a16:creationId xmlns:a16="http://schemas.microsoft.com/office/drawing/2014/main" id="{04EB57AA-7F00-73CA-C803-42C0C08594FB}"/>
              </a:ext>
            </a:extLst>
          </p:cNvPr>
          <p:cNvGrpSpPr>
            <a:grpSpLocks/>
          </p:cNvGrpSpPr>
          <p:nvPr/>
        </p:nvGrpSpPr>
        <p:grpSpPr bwMode="auto">
          <a:xfrm>
            <a:off x="785813" y="657225"/>
            <a:ext cx="7542212" cy="5621338"/>
            <a:chOff x="308" y="389"/>
            <a:chExt cx="4751" cy="3541"/>
          </a:xfrm>
        </p:grpSpPr>
        <p:sp>
          <p:nvSpPr>
            <p:cNvPr id="82951" name="Rectangle 7">
              <a:extLst>
                <a:ext uri="{FF2B5EF4-FFF2-40B4-BE49-F238E27FC236}">
                  <a16:creationId xmlns:a16="http://schemas.microsoft.com/office/drawing/2014/main" id="{18669B83-9228-B53B-C34C-235FA8153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" y="389"/>
              <a:ext cx="4751" cy="354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82950" name="Picture 6">
              <a:extLst>
                <a:ext uri="{FF2B5EF4-FFF2-40B4-BE49-F238E27FC236}">
                  <a16:creationId xmlns:a16="http://schemas.microsoft.com/office/drawing/2014/main" id="{23BA2E5A-5A10-FF29-8ADA-81DFE9E5CF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" y="432"/>
              <a:ext cx="4607" cy="34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99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74" name="Group 6">
            <a:extLst>
              <a:ext uri="{FF2B5EF4-FFF2-40B4-BE49-F238E27FC236}">
                <a16:creationId xmlns:a16="http://schemas.microsoft.com/office/drawing/2014/main" id="{3941BADE-EB9C-84F1-5EA7-73F201F25CF9}"/>
              </a:ext>
            </a:extLst>
          </p:cNvPr>
          <p:cNvGrpSpPr>
            <a:grpSpLocks/>
          </p:cNvGrpSpPr>
          <p:nvPr/>
        </p:nvGrpSpPr>
        <p:grpSpPr bwMode="auto">
          <a:xfrm>
            <a:off x="785813" y="657225"/>
            <a:ext cx="7542212" cy="5621338"/>
            <a:chOff x="336" y="1057"/>
            <a:chExt cx="4751" cy="3541"/>
          </a:xfrm>
        </p:grpSpPr>
        <p:sp>
          <p:nvSpPr>
            <p:cNvPr id="83973" name="Rectangle 5">
              <a:extLst>
                <a:ext uri="{FF2B5EF4-FFF2-40B4-BE49-F238E27FC236}">
                  <a16:creationId xmlns:a16="http://schemas.microsoft.com/office/drawing/2014/main" id="{809AE810-DFBC-241F-E1F2-2270FDFCF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" y="1057"/>
              <a:ext cx="4751" cy="35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83972" name="Picture 4">
              <a:extLst>
                <a:ext uri="{FF2B5EF4-FFF2-40B4-BE49-F238E27FC236}">
                  <a16:creationId xmlns:a16="http://schemas.microsoft.com/office/drawing/2014/main" id="{9C7FDD51-7C36-B8B6-E79C-F29BACF54B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" y="1099"/>
              <a:ext cx="4607" cy="34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83975" name="Text Box 7">
            <a:extLst>
              <a:ext uri="{FF2B5EF4-FFF2-40B4-BE49-F238E27FC236}">
                <a16:creationId xmlns:a16="http://schemas.microsoft.com/office/drawing/2014/main" id="{1C164049-15E4-0C3F-B838-CC958DD71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6400800"/>
            <a:ext cx="56261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en-US"/>
              <a:t>Data from Jane Kertis, Prepared by Stuart Johnston</a:t>
            </a:r>
          </a:p>
        </p:txBody>
      </p:sp>
      <p:sp>
        <p:nvSpPr>
          <p:cNvPr id="83976" name="Text Box 8">
            <a:extLst>
              <a:ext uri="{FF2B5EF4-FFF2-40B4-BE49-F238E27FC236}">
                <a16:creationId xmlns:a16="http://schemas.microsoft.com/office/drawing/2014/main" id="{FEB06CD0-54B2-27C9-F5F5-2C64A312C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4375" y="142875"/>
            <a:ext cx="51450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en-US" sz="3000"/>
              <a:t>Plot Burned at High Severity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99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oup 1147">
            <a:extLst>
              <a:ext uri="{FF2B5EF4-FFF2-40B4-BE49-F238E27FC236}">
                <a16:creationId xmlns:a16="http://schemas.microsoft.com/office/drawing/2014/main" id="{89904F0E-2A50-5AE7-01BF-F6088B8C0435}"/>
              </a:ext>
            </a:extLst>
          </p:cNvPr>
          <p:cNvGrpSpPr>
            <a:grpSpLocks/>
          </p:cNvGrpSpPr>
          <p:nvPr/>
        </p:nvGrpSpPr>
        <p:grpSpPr bwMode="auto">
          <a:xfrm>
            <a:off x="165100" y="1555750"/>
            <a:ext cx="1606550" cy="1290638"/>
            <a:chOff x="90" y="459"/>
            <a:chExt cx="1012" cy="813"/>
          </a:xfrm>
        </p:grpSpPr>
        <p:sp>
          <p:nvSpPr>
            <p:cNvPr id="14386" name="Rectangle 17">
              <a:extLst>
                <a:ext uri="{FF2B5EF4-FFF2-40B4-BE49-F238E27FC236}">
                  <a16:creationId xmlns:a16="http://schemas.microsoft.com/office/drawing/2014/main" id="{4EF73BB9-39D9-5CF9-DC39-212AAD03A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" y="459"/>
              <a:ext cx="9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000000"/>
                  </a:solidFill>
                </a:rPr>
                <a:t>Elevation (m)</a:t>
              </a:r>
              <a:endParaRPr lang="en-US" altLang="en-US" b="0"/>
            </a:p>
          </p:txBody>
        </p:sp>
        <p:sp>
          <p:nvSpPr>
            <p:cNvPr id="14387" name="Rectangle 18">
              <a:extLst>
                <a:ext uri="{FF2B5EF4-FFF2-40B4-BE49-F238E27FC236}">
                  <a16:creationId xmlns:a16="http://schemas.microsoft.com/office/drawing/2014/main" id="{59A6B38F-E4F5-264B-48B8-22EBCEBA0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" y="669"/>
              <a:ext cx="68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>
                  <a:solidFill>
                    <a:srgbClr val="000000"/>
                  </a:solidFill>
                </a:rPr>
                <a:t>High: 3,196</a:t>
              </a:r>
              <a:endParaRPr lang="en-US" altLang="en-US" sz="1600"/>
            </a:p>
          </p:txBody>
        </p:sp>
        <p:grpSp>
          <p:nvGrpSpPr>
            <p:cNvPr id="14388" name="Group 19">
              <a:extLst>
                <a:ext uri="{FF2B5EF4-FFF2-40B4-BE49-F238E27FC236}">
                  <a16:creationId xmlns:a16="http://schemas.microsoft.com/office/drawing/2014/main" id="{F5E51377-87EF-45E7-49F3-8F075280A9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" y="687"/>
              <a:ext cx="288" cy="576"/>
              <a:chOff x="21936" y="12065"/>
              <a:chExt cx="241" cy="449"/>
            </a:xfrm>
          </p:grpSpPr>
          <p:sp>
            <p:nvSpPr>
              <p:cNvPr id="14390" name="Rectangle 20">
                <a:extLst>
                  <a:ext uri="{FF2B5EF4-FFF2-40B4-BE49-F238E27FC236}">
                    <a16:creationId xmlns:a16="http://schemas.microsoft.com/office/drawing/2014/main" id="{54A0C023-9A0F-4C10-9D39-B5AA5AC2F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293"/>
                <a:ext cx="241" cy="1"/>
              </a:xfrm>
              <a:prstGeom prst="rect">
                <a:avLst/>
              </a:prstGeom>
              <a:solidFill>
                <a:srgbClr val="B0A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391" name="Rectangle 21">
                <a:extLst>
                  <a:ext uri="{FF2B5EF4-FFF2-40B4-BE49-F238E27FC236}">
                    <a16:creationId xmlns:a16="http://schemas.microsoft.com/office/drawing/2014/main" id="{2E8EFD7E-C1D8-CC2C-B013-A9C96E1F0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293"/>
                <a:ext cx="241" cy="1"/>
              </a:xfrm>
              <a:prstGeom prst="rect">
                <a:avLst/>
              </a:prstGeom>
              <a:solidFill>
                <a:srgbClr val="ADA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392" name="Rectangle 22">
                <a:extLst>
                  <a:ext uri="{FF2B5EF4-FFF2-40B4-BE49-F238E27FC236}">
                    <a16:creationId xmlns:a16="http://schemas.microsoft.com/office/drawing/2014/main" id="{F2040F98-29AB-5C0A-3395-042716FE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293"/>
                <a:ext cx="241" cy="1"/>
              </a:xfrm>
              <a:prstGeom prst="rect">
                <a:avLst/>
              </a:prstGeom>
              <a:solidFill>
                <a:srgbClr val="A8A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393" name="Rectangle 23">
                <a:extLst>
                  <a:ext uri="{FF2B5EF4-FFF2-40B4-BE49-F238E27FC236}">
                    <a16:creationId xmlns:a16="http://schemas.microsoft.com/office/drawing/2014/main" id="{3EA404B3-A132-12C2-5CB6-02FC3489C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293"/>
                <a:ext cx="241" cy="7"/>
              </a:xfrm>
              <a:prstGeom prst="rect">
                <a:avLst/>
              </a:prstGeom>
              <a:solidFill>
                <a:srgbClr val="A4A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394" name="Rectangle 24">
                <a:extLst>
                  <a:ext uri="{FF2B5EF4-FFF2-40B4-BE49-F238E27FC236}">
                    <a16:creationId xmlns:a16="http://schemas.microsoft.com/office/drawing/2014/main" id="{3E741D29-5A5A-DE21-4DDD-DBD3D8B3C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0"/>
                <a:ext cx="241" cy="1"/>
              </a:xfrm>
              <a:prstGeom prst="rect">
                <a:avLst/>
              </a:prstGeom>
              <a:solidFill>
                <a:srgbClr val="9BA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395" name="Rectangle 25">
                <a:extLst>
                  <a:ext uri="{FF2B5EF4-FFF2-40B4-BE49-F238E27FC236}">
                    <a16:creationId xmlns:a16="http://schemas.microsoft.com/office/drawing/2014/main" id="{4156DC0C-D501-16E4-7276-3698412EF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0"/>
                <a:ext cx="241" cy="1"/>
              </a:xfrm>
              <a:prstGeom prst="rect">
                <a:avLst/>
              </a:prstGeom>
              <a:solidFill>
                <a:srgbClr val="99A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396" name="Rectangle 26">
                <a:extLst>
                  <a:ext uri="{FF2B5EF4-FFF2-40B4-BE49-F238E27FC236}">
                    <a16:creationId xmlns:a16="http://schemas.microsoft.com/office/drawing/2014/main" id="{1AEA9064-7A88-ED67-BE7E-C420ECD49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0"/>
                <a:ext cx="241" cy="1"/>
              </a:xfrm>
              <a:prstGeom prst="rect">
                <a:avLst/>
              </a:prstGeom>
              <a:solidFill>
                <a:srgbClr val="93A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397" name="Rectangle 27">
                <a:extLst>
                  <a:ext uri="{FF2B5EF4-FFF2-40B4-BE49-F238E27FC236}">
                    <a16:creationId xmlns:a16="http://schemas.microsoft.com/office/drawing/2014/main" id="{87E67178-D9BF-9093-8002-3F136294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0"/>
                <a:ext cx="241" cy="1"/>
              </a:xfrm>
              <a:prstGeom prst="rect">
                <a:avLst/>
              </a:prstGeom>
              <a:solidFill>
                <a:srgbClr val="8FA1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398" name="Rectangle 28">
                <a:extLst>
                  <a:ext uri="{FF2B5EF4-FFF2-40B4-BE49-F238E27FC236}">
                    <a16:creationId xmlns:a16="http://schemas.microsoft.com/office/drawing/2014/main" id="{3E32227A-FEDD-6F23-239A-DFF1A6323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0"/>
                <a:ext cx="241" cy="1"/>
              </a:xfrm>
              <a:prstGeom prst="rect">
                <a:avLst/>
              </a:prstGeom>
              <a:solidFill>
                <a:srgbClr val="889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399" name="Rectangle 29">
                <a:extLst>
                  <a:ext uri="{FF2B5EF4-FFF2-40B4-BE49-F238E27FC236}">
                    <a16:creationId xmlns:a16="http://schemas.microsoft.com/office/drawing/2014/main" id="{0C3C6DF1-6A63-FD3D-FCF9-9FDCF67C0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0"/>
                <a:ext cx="241" cy="1"/>
              </a:xfrm>
              <a:prstGeom prst="rect">
                <a:avLst/>
              </a:prstGeom>
              <a:solidFill>
                <a:srgbClr val="849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0" name="Rectangle 30">
                <a:extLst>
                  <a:ext uri="{FF2B5EF4-FFF2-40B4-BE49-F238E27FC236}">
                    <a16:creationId xmlns:a16="http://schemas.microsoft.com/office/drawing/2014/main" id="{CD269CD5-3E28-2AEF-9C0E-86215759E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0"/>
                <a:ext cx="241" cy="7"/>
              </a:xfrm>
              <a:prstGeom prst="rect">
                <a:avLst/>
              </a:prstGeom>
              <a:solidFill>
                <a:srgbClr val="7F9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1" name="Rectangle 31">
                <a:extLst>
                  <a:ext uri="{FF2B5EF4-FFF2-40B4-BE49-F238E27FC236}">
                    <a16:creationId xmlns:a16="http://schemas.microsoft.com/office/drawing/2014/main" id="{72AFEF88-3AA3-6E31-9A19-1FE37222B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7"/>
                <a:ext cx="241" cy="1"/>
              </a:xfrm>
              <a:prstGeom prst="rect">
                <a:avLst/>
              </a:prstGeom>
              <a:solidFill>
                <a:srgbClr val="7B9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2" name="Rectangle 32">
                <a:extLst>
                  <a:ext uri="{FF2B5EF4-FFF2-40B4-BE49-F238E27FC236}">
                    <a16:creationId xmlns:a16="http://schemas.microsoft.com/office/drawing/2014/main" id="{B3480A9C-D1F0-C5E1-FCAB-391128BB2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7"/>
                <a:ext cx="241" cy="1"/>
              </a:xfrm>
              <a:prstGeom prst="rect">
                <a:avLst/>
              </a:prstGeom>
              <a:solidFill>
                <a:srgbClr val="7699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3" name="Rectangle 33">
                <a:extLst>
                  <a:ext uri="{FF2B5EF4-FFF2-40B4-BE49-F238E27FC236}">
                    <a16:creationId xmlns:a16="http://schemas.microsoft.com/office/drawing/2014/main" id="{63FBAA24-5C72-97FF-A76C-8EC196CD4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7"/>
                <a:ext cx="241" cy="1"/>
              </a:xfrm>
              <a:prstGeom prst="rect">
                <a:avLst/>
              </a:prstGeom>
              <a:solidFill>
                <a:srgbClr val="709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4" name="Rectangle 34">
                <a:extLst>
                  <a:ext uri="{FF2B5EF4-FFF2-40B4-BE49-F238E27FC236}">
                    <a16:creationId xmlns:a16="http://schemas.microsoft.com/office/drawing/2014/main" id="{50FD5312-BF5E-A17A-06B1-C3461AF18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7"/>
                <a:ext cx="241" cy="1"/>
              </a:xfrm>
              <a:prstGeom prst="rect">
                <a:avLst/>
              </a:prstGeom>
              <a:solidFill>
                <a:srgbClr val="6B9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5" name="Rectangle 35">
                <a:extLst>
                  <a:ext uri="{FF2B5EF4-FFF2-40B4-BE49-F238E27FC236}">
                    <a16:creationId xmlns:a16="http://schemas.microsoft.com/office/drawing/2014/main" id="{EE314350-2A48-B3D9-ADA5-58E6D0A97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7"/>
                <a:ext cx="241" cy="1"/>
              </a:xfrm>
              <a:prstGeom prst="rect">
                <a:avLst/>
              </a:prstGeom>
              <a:solidFill>
                <a:srgbClr val="679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6" name="Rectangle 36">
                <a:extLst>
                  <a:ext uri="{FF2B5EF4-FFF2-40B4-BE49-F238E27FC236}">
                    <a16:creationId xmlns:a16="http://schemas.microsoft.com/office/drawing/2014/main" id="{53B40798-905E-E98B-A1FC-BF8E76E0A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07"/>
                <a:ext cx="241" cy="7"/>
              </a:xfrm>
              <a:prstGeom prst="rect">
                <a:avLst/>
              </a:prstGeom>
              <a:solidFill>
                <a:srgbClr val="639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7" name="Rectangle 37">
                <a:extLst>
                  <a:ext uri="{FF2B5EF4-FFF2-40B4-BE49-F238E27FC236}">
                    <a16:creationId xmlns:a16="http://schemas.microsoft.com/office/drawing/2014/main" id="{142214D7-E2C6-BEF2-9E5C-5E1394DC8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14"/>
                <a:ext cx="241" cy="1"/>
              </a:xfrm>
              <a:prstGeom prst="rect">
                <a:avLst/>
              </a:prstGeom>
              <a:solidFill>
                <a:srgbClr val="5F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8" name="Rectangle 38">
                <a:extLst>
                  <a:ext uri="{FF2B5EF4-FFF2-40B4-BE49-F238E27FC236}">
                    <a16:creationId xmlns:a16="http://schemas.microsoft.com/office/drawing/2014/main" id="{8879F779-7B71-C16D-AEB6-A1879B601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14"/>
                <a:ext cx="241" cy="1"/>
              </a:xfrm>
              <a:prstGeom prst="rect">
                <a:avLst/>
              </a:prstGeom>
              <a:solidFill>
                <a:srgbClr val="58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09" name="Rectangle 39">
                <a:extLst>
                  <a:ext uri="{FF2B5EF4-FFF2-40B4-BE49-F238E27FC236}">
                    <a16:creationId xmlns:a16="http://schemas.microsoft.com/office/drawing/2014/main" id="{33BD0645-2F9B-538C-52D7-72122C9F0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14"/>
                <a:ext cx="241" cy="1"/>
              </a:xfrm>
              <a:prstGeom prst="rect">
                <a:avLst/>
              </a:prstGeom>
              <a:solidFill>
                <a:srgbClr val="528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0" name="Rectangle 40">
                <a:extLst>
                  <a:ext uri="{FF2B5EF4-FFF2-40B4-BE49-F238E27FC236}">
                    <a16:creationId xmlns:a16="http://schemas.microsoft.com/office/drawing/2014/main" id="{664B0E1D-FA98-39A0-ADCC-51A958FBA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14"/>
                <a:ext cx="241" cy="1"/>
              </a:xfrm>
              <a:prstGeom prst="rect">
                <a:avLst/>
              </a:prstGeom>
              <a:solidFill>
                <a:srgbClr val="4F8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1" name="Rectangle 41">
                <a:extLst>
                  <a:ext uri="{FF2B5EF4-FFF2-40B4-BE49-F238E27FC236}">
                    <a16:creationId xmlns:a16="http://schemas.microsoft.com/office/drawing/2014/main" id="{2B61B4F0-54C9-6072-BF7A-3D2D7CD33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14"/>
                <a:ext cx="241" cy="1"/>
              </a:xfrm>
              <a:prstGeom prst="rect">
                <a:avLst/>
              </a:prstGeom>
              <a:solidFill>
                <a:srgbClr val="498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2" name="Rectangle 42">
                <a:extLst>
                  <a:ext uri="{FF2B5EF4-FFF2-40B4-BE49-F238E27FC236}">
                    <a16:creationId xmlns:a16="http://schemas.microsoft.com/office/drawing/2014/main" id="{CF40ABEE-D754-D447-A8F9-B7215499A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14"/>
                <a:ext cx="241" cy="7"/>
              </a:xfrm>
              <a:prstGeom prst="rect">
                <a:avLst/>
              </a:prstGeom>
              <a:solidFill>
                <a:srgbClr val="438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3" name="Rectangle 43">
                <a:extLst>
                  <a:ext uri="{FF2B5EF4-FFF2-40B4-BE49-F238E27FC236}">
                    <a16:creationId xmlns:a16="http://schemas.microsoft.com/office/drawing/2014/main" id="{33C64DD9-D2CB-4B92-DBE6-B0EA91D7A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1"/>
                <a:ext cx="241" cy="1"/>
              </a:xfrm>
              <a:prstGeom prst="rect">
                <a:avLst/>
              </a:prstGeom>
              <a:solidFill>
                <a:srgbClr val="3E8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4" name="Rectangle 44">
                <a:extLst>
                  <a:ext uri="{FF2B5EF4-FFF2-40B4-BE49-F238E27FC236}">
                    <a16:creationId xmlns:a16="http://schemas.microsoft.com/office/drawing/2014/main" id="{0EBAEAEC-4538-5C13-F65E-320F11DBE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1"/>
                <a:ext cx="241" cy="1"/>
              </a:xfrm>
              <a:prstGeom prst="rect">
                <a:avLst/>
              </a:prstGeom>
              <a:solidFill>
                <a:srgbClr val="388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5" name="Rectangle 45">
                <a:extLst>
                  <a:ext uri="{FF2B5EF4-FFF2-40B4-BE49-F238E27FC236}">
                    <a16:creationId xmlns:a16="http://schemas.microsoft.com/office/drawing/2014/main" id="{7E859E1C-9A43-1B12-2E3E-2561BB4EA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1"/>
                <a:ext cx="241" cy="1"/>
              </a:xfrm>
              <a:prstGeom prst="rect">
                <a:avLst/>
              </a:prstGeom>
              <a:solidFill>
                <a:srgbClr val="338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6" name="Rectangle 46">
                <a:extLst>
                  <a:ext uri="{FF2B5EF4-FFF2-40B4-BE49-F238E27FC236}">
                    <a16:creationId xmlns:a16="http://schemas.microsoft.com/office/drawing/2014/main" id="{A7B528EA-3D58-C015-82AB-A48973DEE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1"/>
                <a:ext cx="241" cy="1"/>
              </a:xfrm>
              <a:prstGeom prst="rect">
                <a:avLst/>
              </a:prstGeom>
              <a:solidFill>
                <a:srgbClr val="2E87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7" name="Rectangle 47">
                <a:extLst>
                  <a:ext uri="{FF2B5EF4-FFF2-40B4-BE49-F238E27FC236}">
                    <a16:creationId xmlns:a16="http://schemas.microsoft.com/office/drawing/2014/main" id="{A96919EF-BA76-1911-232A-311D2DD6A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1"/>
                <a:ext cx="241" cy="1"/>
              </a:xfrm>
              <a:prstGeom prst="rect">
                <a:avLst/>
              </a:prstGeom>
              <a:solidFill>
                <a:srgbClr val="2585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8" name="Rectangle 48">
                <a:extLst>
                  <a:ext uri="{FF2B5EF4-FFF2-40B4-BE49-F238E27FC236}">
                    <a16:creationId xmlns:a16="http://schemas.microsoft.com/office/drawing/2014/main" id="{98D4F6A1-7B86-8BCE-A747-0910BEA4B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1"/>
                <a:ext cx="241" cy="7"/>
              </a:xfrm>
              <a:prstGeom prst="rect">
                <a:avLst/>
              </a:prstGeom>
              <a:solidFill>
                <a:srgbClr val="1E8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19" name="Rectangle 49">
                <a:extLst>
                  <a:ext uri="{FF2B5EF4-FFF2-40B4-BE49-F238E27FC236}">
                    <a16:creationId xmlns:a16="http://schemas.microsoft.com/office/drawing/2014/main" id="{EFBF8840-CD6D-CE32-53E2-0DCDDA1CE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8"/>
                <a:ext cx="241" cy="1"/>
              </a:xfrm>
              <a:prstGeom prst="rect">
                <a:avLst/>
              </a:prstGeom>
              <a:solidFill>
                <a:srgbClr val="168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0" name="Rectangle 50">
                <a:extLst>
                  <a:ext uri="{FF2B5EF4-FFF2-40B4-BE49-F238E27FC236}">
                    <a16:creationId xmlns:a16="http://schemas.microsoft.com/office/drawing/2014/main" id="{9ED7F045-F481-485B-7AEA-E095341E4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8"/>
                <a:ext cx="241" cy="1"/>
              </a:xfrm>
              <a:prstGeom prst="rect">
                <a:avLst/>
              </a:prstGeom>
              <a:solidFill>
                <a:srgbClr val="0B8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1" name="Rectangle 51">
                <a:extLst>
                  <a:ext uri="{FF2B5EF4-FFF2-40B4-BE49-F238E27FC236}">
                    <a16:creationId xmlns:a16="http://schemas.microsoft.com/office/drawing/2014/main" id="{D23ECD97-0144-73A3-B3D4-ABFC6D72F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8"/>
                <a:ext cx="241" cy="1"/>
              </a:xfrm>
              <a:prstGeom prst="rect">
                <a:avLst/>
              </a:prstGeom>
              <a:solidFill>
                <a:srgbClr val="008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2" name="Rectangle 52">
                <a:extLst>
                  <a:ext uri="{FF2B5EF4-FFF2-40B4-BE49-F238E27FC236}">
                    <a16:creationId xmlns:a16="http://schemas.microsoft.com/office/drawing/2014/main" id="{3598B06D-86E1-75A1-E4C0-C4C8CA858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8"/>
                <a:ext cx="241" cy="1"/>
              </a:xfrm>
              <a:prstGeom prst="rect">
                <a:avLst/>
              </a:prstGeom>
              <a:solidFill>
                <a:srgbClr val="048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3" name="Rectangle 53">
                <a:extLst>
                  <a:ext uri="{FF2B5EF4-FFF2-40B4-BE49-F238E27FC236}">
                    <a16:creationId xmlns:a16="http://schemas.microsoft.com/office/drawing/2014/main" id="{EC07021C-0AA7-AE1F-238E-5A5F936A5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8"/>
                <a:ext cx="241" cy="1"/>
              </a:xfrm>
              <a:prstGeom prst="rect">
                <a:avLst/>
              </a:prstGeom>
              <a:solidFill>
                <a:srgbClr val="058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4" name="Rectangle 54">
                <a:extLst>
                  <a:ext uri="{FF2B5EF4-FFF2-40B4-BE49-F238E27FC236}">
                    <a16:creationId xmlns:a16="http://schemas.microsoft.com/office/drawing/2014/main" id="{225144B6-2C19-BFFB-4995-82B0E9A5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28"/>
                <a:ext cx="241" cy="7"/>
              </a:xfrm>
              <a:prstGeom prst="rect">
                <a:avLst/>
              </a:prstGeom>
              <a:solidFill>
                <a:srgbClr val="078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5" name="Rectangle 55">
                <a:extLst>
                  <a:ext uri="{FF2B5EF4-FFF2-40B4-BE49-F238E27FC236}">
                    <a16:creationId xmlns:a16="http://schemas.microsoft.com/office/drawing/2014/main" id="{1F050075-1AC2-1217-1A92-117219A21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35"/>
                <a:ext cx="241" cy="1"/>
              </a:xfrm>
              <a:prstGeom prst="rect">
                <a:avLst/>
              </a:prstGeom>
              <a:solidFill>
                <a:srgbClr val="0A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6" name="Rectangle 56">
                <a:extLst>
                  <a:ext uri="{FF2B5EF4-FFF2-40B4-BE49-F238E27FC236}">
                    <a16:creationId xmlns:a16="http://schemas.microsoft.com/office/drawing/2014/main" id="{8F1BB5BB-4663-F6F4-FB81-C783B51D5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35"/>
                <a:ext cx="241" cy="1"/>
              </a:xfrm>
              <a:prstGeom prst="rect">
                <a:avLst/>
              </a:prstGeom>
              <a:solidFill>
                <a:srgbClr val="0B8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7" name="Rectangle 57">
                <a:extLst>
                  <a:ext uri="{FF2B5EF4-FFF2-40B4-BE49-F238E27FC236}">
                    <a16:creationId xmlns:a16="http://schemas.microsoft.com/office/drawing/2014/main" id="{4945A924-40D5-C6E3-26CF-3804473BF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35"/>
                <a:ext cx="241" cy="1"/>
              </a:xfrm>
              <a:prstGeom prst="rect">
                <a:avLst/>
              </a:prstGeom>
              <a:solidFill>
                <a:srgbClr val="0F9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8" name="Rectangle 58">
                <a:extLst>
                  <a:ext uri="{FF2B5EF4-FFF2-40B4-BE49-F238E27FC236}">
                    <a16:creationId xmlns:a16="http://schemas.microsoft.com/office/drawing/2014/main" id="{60A11587-F60B-CF52-579E-446C4AF53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35"/>
                <a:ext cx="241" cy="1"/>
              </a:xfrm>
              <a:prstGeom prst="rect">
                <a:avLst/>
              </a:prstGeom>
              <a:solidFill>
                <a:srgbClr val="129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29" name="Rectangle 59">
                <a:extLst>
                  <a:ext uri="{FF2B5EF4-FFF2-40B4-BE49-F238E27FC236}">
                    <a16:creationId xmlns:a16="http://schemas.microsoft.com/office/drawing/2014/main" id="{9AF569DD-6818-C9B0-55DA-7C771E5D0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35"/>
                <a:ext cx="241" cy="1"/>
              </a:xfrm>
              <a:prstGeom prst="rect">
                <a:avLst/>
              </a:prstGeom>
              <a:solidFill>
                <a:srgbClr val="149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0" name="Rectangle 60">
                <a:extLst>
                  <a:ext uri="{FF2B5EF4-FFF2-40B4-BE49-F238E27FC236}">
                    <a16:creationId xmlns:a16="http://schemas.microsoft.com/office/drawing/2014/main" id="{0682BF68-B9F1-B080-8867-31A60733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35"/>
                <a:ext cx="241" cy="7"/>
              </a:xfrm>
              <a:prstGeom prst="rect">
                <a:avLst/>
              </a:prstGeom>
              <a:solidFill>
                <a:srgbClr val="179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1" name="Rectangle 61">
                <a:extLst>
                  <a:ext uri="{FF2B5EF4-FFF2-40B4-BE49-F238E27FC236}">
                    <a16:creationId xmlns:a16="http://schemas.microsoft.com/office/drawing/2014/main" id="{10E7567E-4056-811E-BB69-A4B52E82B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42"/>
                <a:ext cx="241" cy="1"/>
              </a:xfrm>
              <a:prstGeom prst="rect">
                <a:avLst/>
              </a:prstGeom>
              <a:solidFill>
                <a:srgbClr val="1A9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2" name="Rectangle 62">
                <a:extLst>
                  <a:ext uri="{FF2B5EF4-FFF2-40B4-BE49-F238E27FC236}">
                    <a16:creationId xmlns:a16="http://schemas.microsoft.com/office/drawing/2014/main" id="{D96415A0-9438-3C00-5C76-671445478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42"/>
                <a:ext cx="241" cy="1"/>
              </a:xfrm>
              <a:prstGeom prst="rect">
                <a:avLst/>
              </a:prstGeom>
              <a:solidFill>
                <a:srgbClr val="1C9E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3" name="Rectangle 63">
                <a:extLst>
                  <a:ext uri="{FF2B5EF4-FFF2-40B4-BE49-F238E27FC236}">
                    <a16:creationId xmlns:a16="http://schemas.microsoft.com/office/drawing/2014/main" id="{3D07D38A-584D-9A6D-1B46-98CC9C5B2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42"/>
                <a:ext cx="241" cy="1"/>
              </a:xfrm>
              <a:prstGeom prst="rect">
                <a:avLst/>
              </a:prstGeom>
              <a:solidFill>
                <a:srgbClr val="20A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4" name="Rectangle 64">
                <a:extLst>
                  <a:ext uri="{FF2B5EF4-FFF2-40B4-BE49-F238E27FC236}">
                    <a16:creationId xmlns:a16="http://schemas.microsoft.com/office/drawing/2014/main" id="{99D55D32-2ADE-4D4B-5504-9F9542D03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42"/>
                <a:ext cx="241" cy="1"/>
              </a:xfrm>
              <a:prstGeom prst="rect">
                <a:avLst/>
              </a:prstGeom>
              <a:solidFill>
                <a:srgbClr val="22A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5" name="Rectangle 65">
                <a:extLst>
                  <a:ext uri="{FF2B5EF4-FFF2-40B4-BE49-F238E27FC236}">
                    <a16:creationId xmlns:a16="http://schemas.microsoft.com/office/drawing/2014/main" id="{8B851294-AE38-08CA-8EBB-B194D6135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42"/>
                <a:ext cx="241" cy="1"/>
              </a:xfrm>
              <a:prstGeom prst="rect">
                <a:avLst/>
              </a:prstGeom>
              <a:solidFill>
                <a:srgbClr val="24A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6" name="Rectangle 66">
                <a:extLst>
                  <a:ext uri="{FF2B5EF4-FFF2-40B4-BE49-F238E27FC236}">
                    <a16:creationId xmlns:a16="http://schemas.microsoft.com/office/drawing/2014/main" id="{BA32FF94-A1FB-9C76-FC64-0BA68F1CE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42"/>
                <a:ext cx="241" cy="1"/>
              </a:xfrm>
              <a:prstGeom prst="rect">
                <a:avLst/>
              </a:prstGeom>
              <a:solidFill>
                <a:srgbClr val="2DA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7" name="Rectangle 67">
                <a:extLst>
                  <a:ext uri="{FF2B5EF4-FFF2-40B4-BE49-F238E27FC236}">
                    <a16:creationId xmlns:a16="http://schemas.microsoft.com/office/drawing/2014/main" id="{2F435164-5F32-7CAA-6DFF-4932B282A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42"/>
                <a:ext cx="241" cy="8"/>
              </a:xfrm>
              <a:prstGeom prst="rect">
                <a:avLst/>
              </a:prstGeom>
              <a:solidFill>
                <a:srgbClr val="33A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8" name="Rectangle 68">
                <a:extLst>
                  <a:ext uri="{FF2B5EF4-FFF2-40B4-BE49-F238E27FC236}">
                    <a16:creationId xmlns:a16="http://schemas.microsoft.com/office/drawing/2014/main" id="{2B50C716-BC55-1BAD-0FBB-DEB3134CA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0"/>
                <a:ext cx="241" cy="1"/>
              </a:xfrm>
              <a:prstGeom prst="rect">
                <a:avLst/>
              </a:prstGeom>
              <a:solidFill>
                <a:srgbClr val="3AB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39" name="Rectangle 69">
                <a:extLst>
                  <a:ext uri="{FF2B5EF4-FFF2-40B4-BE49-F238E27FC236}">
                    <a16:creationId xmlns:a16="http://schemas.microsoft.com/office/drawing/2014/main" id="{5AD2C24B-BCC2-9FA5-CE28-D5FECD32A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0"/>
                <a:ext cx="241" cy="1"/>
              </a:xfrm>
              <a:prstGeom prst="rect">
                <a:avLst/>
              </a:prstGeom>
              <a:solidFill>
                <a:srgbClr val="43B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0" name="Rectangle 70">
                <a:extLst>
                  <a:ext uri="{FF2B5EF4-FFF2-40B4-BE49-F238E27FC236}">
                    <a16:creationId xmlns:a16="http://schemas.microsoft.com/office/drawing/2014/main" id="{0D4EB98A-2DA6-6669-6E33-935BD93B6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0"/>
                <a:ext cx="241" cy="1"/>
              </a:xfrm>
              <a:prstGeom prst="rect">
                <a:avLst/>
              </a:prstGeom>
              <a:solidFill>
                <a:srgbClr val="49B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1" name="Rectangle 71">
                <a:extLst>
                  <a:ext uri="{FF2B5EF4-FFF2-40B4-BE49-F238E27FC236}">
                    <a16:creationId xmlns:a16="http://schemas.microsoft.com/office/drawing/2014/main" id="{7DF6AEA8-5669-E35C-CD40-F71D69F16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0"/>
                <a:ext cx="241" cy="1"/>
              </a:xfrm>
              <a:prstGeom prst="rect">
                <a:avLst/>
              </a:prstGeom>
              <a:solidFill>
                <a:srgbClr val="52B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2" name="Rectangle 72">
                <a:extLst>
                  <a:ext uri="{FF2B5EF4-FFF2-40B4-BE49-F238E27FC236}">
                    <a16:creationId xmlns:a16="http://schemas.microsoft.com/office/drawing/2014/main" id="{117DB2AB-D867-A181-D6D4-09F95D0B4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0"/>
                <a:ext cx="241" cy="1"/>
              </a:xfrm>
              <a:prstGeom prst="rect">
                <a:avLst/>
              </a:prstGeom>
              <a:solidFill>
                <a:srgbClr val="5AB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3" name="Rectangle 73">
                <a:extLst>
                  <a:ext uri="{FF2B5EF4-FFF2-40B4-BE49-F238E27FC236}">
                    <a16:creationId xmlns:a16="http://schemas.microsoft.com/office/drawing/2014/main" id="{85824546-5C1A-D396-BC7E-91AB60E99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0"/>
                <a:ext cx="241" cy="7"/>
              </a:xfrm>
              <a:prstGeom prst="rect">
                <a:avLst/>
              </a:prstGeom>
              <a:solidFill>
                <a:srgbClr val="61BD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4" name="Rectangle 74">
                <a:extLst>
                  <a:ext uri="{FF2B5EF4-FFF2-40B4-BE49-F238E27FC236}">
                    <a16:creationId xmlns:a16="http://schemas.microsoft.com/office/drawing/2014/main" id="{EFA50902-F9B9-203C-74E3-C53A80E0C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7"/>
                <a:ext cx="241" cy="1"/>
              </a:xfrm>
              <a:prstGeom prst="rect">
                <a:avLst/>
              </a:prstGeom>
              <a:solidFill>
                <a:srgbClr val="69BF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5" name="Rectangle 75">
                <a:extLst>
                  <a:ext uri="{FF2B5EF4-FFF2-40B4-BE49-F238E27FC236}">
                    <a16:creationId xmlns:a16="http://schemas.microsoft.com/office/drawing/2014/main" id="{D0CB9D0E-8821-E1AE-43B0-7FB25BC1B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7"/>
                <a:ext cx="241" cy="1"/>
              </a:xfrm>
              <a:prstGeom prst="rect">
                <a:avLst/>
              </a:prstGeom>
              <a:solidFill>
                <a:srgbClr val="75C4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6" name="Rectangle 76">
                <a:extLst>
                  <a:ext uri="{FF2B5EF4-FFF2-40B4-BE49-F238E27FC236}">
                    <a16:creationId xmlns:a16="http://schemas.microsoft.com/office/drawing/2014/main" id="{FC8265D3-00CC-CC97-5EAA-626D7769B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7"/>
                <a:ext cx="241" cy="1"/>
              </a:xfrm>
              <a:prstGeom prst="rect">
                <a:avLst/>
              </a:prstGeom>
              <a:solidFill>
                <a:srgbClr val="79C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7" name="Rectangle 77">
                <a:extLst>
                  <a:ext uri="{FF2B5EF4-FFF2-40B4-BE49-F238E27FC236}">
                    <a16:creationId xmlns:a16="http://schemas.microsoft.com/office/drawing/2014/main" id="{B36D9E83-714C-8C49-55E8-22056E8CE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7"/>
                <a:ext cx="241" cy="1"/>
              </a:xfrm>
              <a:prstGeom prst="rect">
                <a:avLst/>
              </a:prstGeom>
              <a:solidFill>
                <a:srgbClr val="81C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8" name="Rectangle 78">
                <a:extLst>
                  <a:ext uri="{FF2B5EF4-FFF2-40B4-BE49-F238E27FC236}">
                    <a16:creationId xmlns:a16="http://schemas.microsoft.com/office/drawing/2014/main" id="{B7C797D4-38E5-F9CB-FE71-3CFC858E1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7"/>
                <a:ext cx="241" cy="1"/>
              </a:xfrm>
              <a:prstGeom prst="rect">
                <a:avLst/>
              </a:prstGeom>
              <a:solidFill>
                <a:srgbClr val="88CC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49" name="Rectangle 79">
                <a:extLst>
                  <a:ext uri="{FF2B5EF4-FFF2-40B4-BE49-F238E27FC236}">
                    <a16:creationId xmlns:a16="http://schemas.microsoft.com/office/drawing/2014/main" id="{B2921351-BE0D-24FF-21B8-CBAF140B9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57"/>
                <a:ext cx="241" cy="7"/>
              </a:xfrm>
              <a:prstGeom prst="rect">
                <a:avLst/>
              </a:prstGeom>
              <a:solidFill>
                <a:srgbClr val="8FCF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0" name="Rectangle 80">
                <a:extLst>
                  <a:ext uri="{FF2B5EF4-FFF2-40B4-BE49-F238E27FC236}">
                    <a16:creationId xmlns:a16="http://schemas.microsoft.com/office/drawing/2014/main" id="{45CD6817-57FD-A7B1-7109-F5E200C9C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64"/>
                <a:ext cx="241" cy="1"/>
              </a:xfrm>
              <a:prstGeom prst="rect">
                <a:avLst/>
              </a:prstGeom>
              <a:solidFill>
                <a:srgbClr val="99D1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1" name="Rectangle 81">
                <a:extLst>
                  <a:ext uri="{FF2B5EF4-FFF2-40B4-BE49-F238E27FC236}">
                    <a16:creationId xmlns:a16="http://schemas.microsoft.com/office/drawing/2014/main" id="{D68C29D8-A77C-779A-D97D-CCEA57BBC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64"/>
                <a:ext cx="241" cy="1"/>
              </a:xfrm>
              <a:prstGeom prst="rect">
                <a:avLst/>
              </a:prstGeom>
              <a:solidFill>
                <a:srgbClr val="9ED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2" name="Rectangle 82">
                <a:extLst>
                  <a:ext uri="{FF2B5EF4-FFF2-40B4-BE49-F238E27FC236}">
                    <a16:creationId xmlns:a16="http://schemas.microsoft.com/office/drawing/2014/main" id="{EA40C302-0AA4-1645-DE88-27B744B08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64"/>
                <a:ext cx="241" cy="1"/>
              </a:xfrm>
              <a:prstGeom prst="rect">
                <a:avLst/>
              </a:prstGeom>
              <a:solidFill>
                <a:srgbClr val="A5D6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3" name="Rectangle 83">
                <a:extLst>
                  <a:ext uri="{FF2B5EF4-FFF2-40B4-BE49-F238E27FC236}">
                    <a16:creationId xmlns:a16="http://schemas.microsoft.com/office/drawing/2014/main" id="{7B7F9FA4-7BE9-0101-707D-3579AFD65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64"/>
                <a:ext cx="241" cy="1"/>
              </a:xfrm>
              <a:prstGeom prst="rect">
                <a:avLst/>
              </a:prstGeom>
              <a:solidFill>
                <a:srgbClr val="ACD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4" name="Rectangle 84">
                <a:extLst>
                  <a:ext uri="{FF2B5EF4-FFF2-40B4-BE49-F238E27FC236}">
                    <a16:creationId xmlns:a16="http://schemas.microsoft.com/office/drawing/2014/main" id="{7DD6A983-1413-4A62-6C8C-B903E0F6C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64"/>
                <a:ext cx="241" cy="1"/>
              </a:xfrm>
              <a:prstGeom prst="rect">
                <a:avLst/>
              </a:prstGeom>
              <a:solidFill>
                <a:srgbClr val="B3DB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5" name="Rectangle 85">
                <a:extLst>
                  <a:ext uri="{FF2B5EF4-FFF2-40B4-BE49-F238E27FC236}">
                    <a16:creationId xmlns:a16="http://schemas.microsoft.com/office/drawing/2014/main" id="{0DEE3B37-A747-E128-C770-171CBA3E7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64"/>
                <a:ext cx="241" cy="7"/>
              </a:xfrm>
              <a:prstGeom prst="rect">
                <a:avLst/>
              </a:prstGeom>
              <a:solidFill>
                <a:srgbClr val="BEE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6" name="Rectangle 86">
                <a:extLst>
                  <a:ext uri="{FF2B5EF4-FFF2-40B4-BE49-F238E27FC236}">
                    <a16:creationId xmlns:a16="http://schemas.microsoft.com/office/drawing/2014/main" id="{92EE5BC7-27C1-416A-A8CF-95800EA01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1"/>
                <a:ext cx="241" cy="1"/>
              </a:xfrm>
              <a:prstGeom prst="rect">
                <a:avLst/>
              </a:prstGeom>
              <a:solidFill>
                <a:srgbClr val="C3E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7" name="Rectangle 87">
                <a:extLst>
                  <a:ext uri="{FF2B5EF4-FFF2-40B4-BE49-F238E27FC236}">
                    <a16:creationId xmlns:a16="http://schemas.microsoft.com/office/drawing/2014/main" id="{4976EB6B-4193-DAE3-1E07-4F1961C0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1"/>
                <a:ext cx="241" cy="1"/>
              </a:xfrm>
              <a:prstGeom prst="rect">
                <a:avLst/>
              </a:prstGeom>
              <a:solidFill>
                <a:srgbClr val="CAE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8" name="Rectangle 88">
                <a:extLst>
                  <a:ext uri="{FF2B5EF4-FFF2-40B4-BE49-F238E27FC236}">
                    <a16:creationId xmlns:a16="http://schemas.microsoft.com/office/drawing/2014/main" id="{DFADAD48-AC55-864E-445A-D170AC68F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1"/>
                <a:ext cx="241" cy="1"/>
              </a:xfrm>
              <a:prstGeom prst="rect">
                <a:avLst/>
              </a:prstGeom>
              <a:solidFill>
                <a:srgbClr val="D0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59" name="Rectangle 89">
                <a:extLst>
                  <a:ext uri="{FF2B5EF4-FFF2-40B4-BE49-F238E27FC236}">
                    <a16:creationId xmlns:a16="http://schemas.microsoft.com/office/drawing/2014/main" id="{A74CEF25-6E8E-39BA-7004-D96516609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1"/>
                <a:ext cx="241" cy="1"/>
              </a:xfrm>
              <a:prstGeom prst="rect">
                <a:avLst/>
              </a:prstGeom>
              <a:solidFill>
                <a:srgbClr val="D6E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0" name="Rectangle 90">
                <a:extLst>
                  <a:ext uri="{FF2B5EF4-FFF2-40B4-BE49-F238E27FC236}">
                    <a16:creationId xmlns:a16="http://schemas.microsoft.com/office/drawing/2014/main" id="{273DD8A5-34DD-9E7F-7874-FDD81C526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1"/>
                <a:ext cx="241" cy="1"/>
              </a:xfrm>
              <a:prstGeom prst="rect">
                <a:avLst/>
              </a:prstGeom>
              <a:solidFill>
                <a:srgbClr val="DEE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1" name="Rectangle 91">
                <a:extLst>
                  <a:ext uri="{FF2B5EF4-FFF2-40B4-BE49-F238E27FC236}">
                    <a16:creationId xmlns:a16="http://schemas.microsoft.com/office/drawing/2014/main" id="{FDBCC810-F6B0-2505-D568-94ACBEAB5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1"/>
                <a:ext cx="241" cy="7"/>
              </a:xfrm>
              <a:prstGeom prst="rect">
                <a:avLst/>
              </a:prstGeom>
              <a:solidFill>
                <a:srgbClr val="E2F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2" name="Rectangle 92">
                <a:extLst>
                  <a:ext uri="{FF2B5EF4-FFF2-40B4-BE49-F238E27FC236}">
                    <a16:creationId xmlns:a16="http://schemas.microsoft.com/office/drawing/2014/main" id="{8ECF329F-0863-F892-100E-7E20D14E0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8"/>
                <a:ext cx="241" cy="1"/>
              </a:xfrm>
              <a:prstGeom prst="rect">
                <a:avLst/>
              </a:prstGeom>
              <a:solidFill>
                <a:srgbClr val="E8F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3" name="Rectangle 93">
                <a:extLst>
                  <a:ext uri="{FF2B5EF4-FFF2-40B4-BE49-F238E27FC236}">
                    <a16:creationId xmlns:a16="http://schemas.microsoft.com/office/drawing/2014/main" id="{AFC662E6-E696-8132-AC8C-9A5280CAB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8"/>
                <a:ext cx="241" cy="1"/>
              </a:xfrm>
              <a:prstGeom prst="rect">
                <a:avLst/>
              </a:prstGeom>
              <a:solidFill>
                <a:srgbClr val="EEF5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4" name="Rectangle 94">
                <a:extLst>
                  <a:ext uri="{FF2B5EF4-FFF2-40B4-BE49-F238E27FC236}">
                    <a16:creationId xmlns:a16="http://schemas.microsoft.com/office/drawing/2014/main" id="{0932150B-E881-01E0-2319-36F202836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8"/>
                <a:ext cx="241" cy="1"/>
              </a:xfrm>
              <a:prstGeom prst="rect">
                <a:avLst/>
              </a:prstGeom>
              <a:solidFill>
                <a:srgbClr val="F7F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5" name="Rectangle 95">
                <a:extLst>
                  <a:ext uri="{FF2B5EF4-FFF2-40B4-BE49-F238E27FC236}">
                    <a16:creationId xmlns:a16="http://schemas.microsoft.com/office/drawing/2014/main" id="{AC00EA7D-2F7E-D676-C979-E31725117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8"/>
                <a:ext cx="241" cy="1"/>
              </a:xfrm>
              <a:prstGeom prst="rect">
                <a:avLst/>
              </a:prstGeom>
              <a:solidFill>
                <a:srgbClr val="FCFC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6" name="Rectangle 96">
                <a:extLst>
                  <a:ext uri="{FF2B5EF4-FFF2-40B4-BE49-F238E27FC236}">
                    <a16:creationId xmlns:a16="http://schemas.microsoft.com/office/drawing/2014/main" id="{BC6DA144-7A5E-6E58-B925-0351EC718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8"/>
                <a:ext cx="241" cy="1"/>
              </a:xfrm>
              <a:prstGeom prst="rect">
                <a:avLst/>
              </a:prstGeom>
              <a:solidFill>
                <a:srgbClr val="FFFF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7" name="Rectangle 97">
                <a:extLst>
                  <a:ext uri="{FF2B5EF4-FFF2-40B4-BE49-F238E27FC236}">
                    <a16:creationId xmlns:a16="http://schemas.microsoft.com/office/drawing/2014/main" id="{DED60A54-34A5-FD52-6887-5E9EDA4BF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78"/>
                <a:ext cx="241" cy="7"/>
              </a:xfrm>
              <a:prstGeom prst="rect">
                <a:avLst/>
              </a:prstGeom>
              <a:solidFill>
                <a:srgbClr val="FAF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8" name="Rectangle 98">
                <a:extLst>
                  <a:ext uri="{FF2B5EF4-FFF2-40B4-BE49-F238E27FC236}">
                    <a16:creationId xmlns:a16="http://schemas.microsoft.com/office/drawing/2014/main" id="{C8860565-CA29-9CEA-380C-61F8F376B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85"/>
                <a:ext cx="241" cy="1"/>
              </a:xfrm>
              <a:prstGeom prst="rect">
                <a:avLst/>
              </a:prstGeom>
              <a:solidFill>
                <a:srgbClr val="F8F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69" name="Rectangle 99">
                <a:extLst>
                  <a:ext uri="{FF2B5EF4-FFF2-40B4-BE49-F238E27FC236}">
                    <a16:creationId xmlns:a16="http://schemas.microsoft.com/office/drawing/2014/main" id="{0444E77C-B0B0-7180-5EEE-E5333D384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85"/>
                <a:ext cx="241" cy="1"/>
              </a:xfrm>
              <a:prstGeom prst="rect">
                <a:avLst/>
              </a:prstGeom>
              <a:solidFill>
                <a:srgbClr val="F3F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0" name="Rectangle 100">
                <a:extLst>
                  <a:ext uri="{FF2B5EF4-FFF2-40B4-BE49-F238E27FC236}">
                    <a16:creationId xmlns:a16="http://schemas.microsoft.com/office/drawing/2014/main" id="{1E1E9742-6CBC-5A00-1801-4E1A45894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85"/>
                <a:ext cx="241" cy="1"/>
              </a:xfrm>
              <a:prstGeom prst="rect">
                <a:avLst/>
              </a:prstGeom>
              <a:solidFill>
                <a:srgbClr val="F0F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1" name="Rectangle 101">
                <a:extLst>
                  <a:ext uri="{FF2B5EF4-FFF2-40B4-BE49-F238E27FC236}">
                    <a16:creationId xmlns:a16="http://schemas.microsoft.com/office/drawing/2014/main" id="{A0DBB473-03AE-1C58-6352-12F164FFE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85"/>
                <a:ext cx="241" cy="1"/>
              </a:xfrm>
              <a:prstGeom prst="rect">
                <a:avLst/>
              </a:prstGeom>
              <a:solidFill>
                <a:srgbClr val="EEF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2" name="Rectangle 102">
                <a:extLst>
                  <a:ext uri="{FF2B5EF4-FFF2-40B4-BE49-F238E27FC236}">
                    <a16:creationId xmlns:a16="http://schemas.microsoft.com/office/drawing/2014/main" id="{B91545F5-589C-8725-D8D2-B27FF19B7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85"/>
                <a:ext cx="241" cy="1"/>
              </a:xfrm>
              <a:prstGeom prst="rect">
                <a:avLst/>
              </a:prstGeom>
              <a:solidFill>
                <a:srgbClr val="EBF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3" name="Rectangle 103">
                <a:extLst>
                  <a:ext uri="{FF2B5EF4-FFF2-40B4-BE49-F238E27FC236}">
                    <a16:creationId xmlns:a16="http://schemas.microsoft.com/office/drawing/2014/main" id="{6195F60A-C311-4C32-4166-FBC8A560C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85"/>
                <a:ext cx="241" cy="1"/>
              </a:xfrm>
              <a:prstGeom prst="rect">
                <a:avLst/>
              </a:prstGeom>
              <a:solidFill>
                <a:srgbClr val="E8F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4" name="Rectangle 104">
                <a:extLst>
                  <a:ext uri="{FF2B5EF4-FFF2-40B4-BE49-F238E27FC236}">
                    <a16:creationId xmlns:a16="http://schemas.microsoft.com/office/drawing/2014/main" id="{1F25FB9A-5BC0-A8A8-217E-2CD38C5B6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85"/>
                <a:ext cx="241" cy="7"/>
              </a:xfrm>
              <a:prstGeom prst="rect">
                <a:avLst/>
              </a:prstGeom>
              <a:solidFill>
                <a:srgbClr val="E2F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5" name="Rectangle 105">
                <a:extLst>
                  <a:ext uri="{FF2B5EF4-FFF2-40B4-BE49-F238E27FC236}">
                    <a16:creationId xmlns:a16="http://schemas.microsoft.com/office/drawing/2014/main" id="{096A2261-DC61-16C5-021E-3B1B09970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2"/>
                <a:ext cx="241" cy="1"/>
              </a:xfrm>
              <a:prstGeom prst="rect">
                <a:avLst/>
              </a:prstGeom>
              <a:solidFill>
                <a:srgbClr val="DEF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6" name="Rectangle 106">
                <a:extLst>
                  <a:ext uri="{FF2B5EF4-FFF2-40B4-BE49-F238E27FC236}">
                    <a16:creationId xmlns:a16="http://schemas.microsoft.com/office/drawing/2014/main" id="{3A35AA9B-4C46-0534-DD25-45BDF2B2C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2"/>
                <a:ext cx="241" cy="1"/>
              </a:xfrm>
              <a:prstGeom prst="rect">
                <a:avLst/>
              </a:prstGeom>
              <a:solidFill>
                <a:srgbClr val="DCF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7" name="Rectangle 107">
                <a:extLst>
                  <a:ext uri="{FF2B5EF4-FFF2-40B4-BE49-F238E27FC236}">
                    <a16:creationId xmlns:a16="http://schemas.microsoft.com/office/drawing/2014/main" id="{E1BECE0E-FFB1-F93F-767A-DD688AE0E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2"/>
                <a:ext cx="241" cy="1"/>
              </a:xfrm>
              <a:prstGeom prst="rect">
                <a:avLst/>
              </a:prstGeom>
              <a:solidFill>
                <a:srgbClr val="D9F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8" name="Rectangle 108">
                <a:extLst>
                  <a:ext uri="{FF2B5EF4-FFF2-40B4-BE49-F238E27FC236}">
                    <a16:creationId xmlns:a16="http://schemas.microsoft.com/office/drawing/2014/main" id="{15D3D328-FD49-F9D9-C271-6BED81B00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2"/>
                <a:ext cx="241" cy="1"/>
              </a:xfrm>
              <a:prstGeom prst="rect">
                <a:avLst/>
              </a:prstGeom>
              <a:solidFill>
                <a:srgbClr val="D4F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79" name="Rectangle 109">
                <a:extLst>
                  <a:ext uri="{FF2B5EF4-FFF2-40B4-BE49-F238E27FC236}">
                    <a16:creationId xmlns:a16="http://schemas.microsoft.com/office/drawing/2014/main" id="{3F5BFA65-4166-7278-73EF-4CF4E7BF7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2"/>
                <a:ext cx="241" cy="1"/>
              </a:xfrm>
              <a:prstGeom prst="rect">
                <a:avLst/>
              </a:prstGeom>
              <a:solidFill>
                <a:srgbClr val="D2F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0" name="Rectangle 110">
                <a:extLst>
                  <a:ext uri="{FF2B5EF4-FFF2-40B4-BE49-F238E27FC236}">
                    <a16:creationId xmlns:a16="http://schemas.microsoft.com/office/drawing/2014/main" id="{E60CD931-42CF-A49F-B45E-F40AFA22C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2"/>
                <a:ext cx="241" cy="7"/>
              </a:xfrm>
              <a:prstGeom prst="rect">
                <a:avLst/>
              </a:prstGeom>
              <a:solidFill>
                <a:srgbClr val="D0F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1" name="Rectangle 111">
                <a:extLst>
                  <a:ext uri="{FF2B5EF4-FFF2-40B4-BE49-F238E27FC236}">
                    <a16:creationId xmlns:a16="http://schemas.microsoft.com/office/drawing/2014/main" id="{0EFA6F5F-EDEA-8386-B559-A8E8494A4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9"/>
                <a:ext cx="241" cy="1"/>
              </a:xfrm>
              <a:prstGeom prst="rect">
                <a:avLst/>
              </a:prstGeom>
              <a:solidFill>
                <a:srgbClr val="CDF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2" name="Rectangle 112">
                <a:extLst>
                  <a:ext uri="{FF2B5EF4-FFF2-40B4-BE49-F238E27FC236}">
                    <a16:creationId xmlns:a16="http://schemas.microsoft.com/office/drawing/2014/main" id="{CA378FC8-5444-CD8B-5114-301450E2E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9"/>
                <a:ext cx="241" cy="1"/>
              </a:xfrm>
              <a:prstGeom prst="rect">
                <a:avLst/>
              </a:prstGeom>
              <a:solidFill>
                <a:srgbClr val="C9F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3" name="Rectangle 113">
                <a:extLst>
                  <a:ext uri="{FF2B5EF4-FFF2-40B4-BE49-F238E27FC236}">
                    <a16:creationId xmlns:a16="http://schemas.microsoft.com/office/drawing/2014/main" id="{1169A4D3-996A-6811-F402-A9B5FB21E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9"/>
                <a:ext cx="241" cy="1"/>
              </a:xfrm>
              <a:prstGeom prst="rect">
                <a:avLst/>
              </a:prstGeom>
              <a:solidFill>
                <a:srgbClr val="C6F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4" name="Rectangle 114">
                <a:extLst>
                  <a:ext uri="{FF2B5EF4-FFF2-40B4-BE49-F238E27FC236}">
                    <a16:creationId xmlns:a16="http://schemas.microsoft.com/office/drawing/2014/main" id="{AE105C42-FF67-7DFB-64F8-728580891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9"/>
                <a:ext cx="241" cy="1"/>
              </a:xfrm>
              <a:prstGeom prst="rect">
                <a:avLst/>
              </a:prstGeom>
              <a:solidFill>
                <a:srgbClr val="C2F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5" name="Rectangle 115">
                <a:extLst>
                  <a:ext uri="{FF2B5EF4-FFF2-40B4-BE49-F238E27FC236}">
                    <a16:creationId xmlns:a16="http://schemas.microsoft.com/office/drawing/2014/main" id="{8C9D77FC-0945-AAFE-E871-011350B64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9"/>
                <a:ext cx="241" cy="1"/>
              </a:xfrm>
              <a:prstGeom prst="rect">
                <a:avLst/>
              </a:prstGeom>
              <a:solidFill>
                <a:srgbClr val="C0F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6" name="Rectangle 116">
                <a:extLst>
                  <a:ext uri="{FF2B5EF4-FFF2-40B4-BE49-F238E27FC236}">
                    <a16:creationId xmlns:a16="http://schemas.microsoft.com/office/drawing/2014/main" id="{35DF6575-3E49-DC94-853F-FDC15BD4B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399"/>
                <a:ext cx="241" cy="7"/>
              </a:xfrm>
              <a:prstGeom prst="rect">
                <a:avLst/>
              </a:prstGeom>
              <a:solidFill>
                <a:srgbClr val="BEF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7" name="Rectangle 117">
                <a:extLst>
                  <a:ext uri="{FF2B5EF4-FFF2-40B4-BE49-F238E27FC236}">
                    <a16:creationId xmlns:a16="http://schemas.microsoft.com/office/drawing/2014/main" id="{BF0769D1-869A-03F3-5C7A-BDDD1CDD1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06"/>
                <a:ext cx="241" cy="1"/>
              </a:xfrm>
              <a:prstGeom prst="rect">
                <a:avLst/>
              </a:prstGeom>
              <a:solidFill>
                <a:srgbClr val="BBF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8" name="Rectangle 118">
                <a:extLst>
                  <a:ext uri="{FF2B5EF4-FFF2-40B4-BE49-F238E27FC236}">
                    <a16:creationId xmlns:a16="http://schemas.microsoft.com/office/drawing/2014/main" id="{CE987E84-A1BA-C3F9-7F0A-63716407F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06"/>
                <a:ext cx="241" cy="1"/>
              </a:xfrm>
              <a:prstGeom prst="rect">
                <a:avLst/>
              </a:prstGeom>
              <a:solidFill>
                <a:srgbClr val="B7F7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89" name="Rectangle 119">
                <a:extLst>
                  <a:ext uri="{FF2B5EF4-FFF2-40B4-BE49-F238E27FC236}">
                    <a16:creationId xmlns:a16="http://schemas.microsoft.com/office/drawing/2014/main" id="{55630B1B-0AB3-4072-10C8-48EA9B12D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06"/>
                <a:ext cx="241" cy="1"/>
              </a:xfrm>
              <a:prstGeom prst="rect">
                <a:avLst/>
              </a:prstGeom>
              <a:solidFill>
                <a:srgbClr val="B3F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0" name="Rectangle 120">
                <a:extLst>
                  <a:ext uri="{FF2B5EF4-FFF2-40B4-BE49-F238E27FC236}">
                    <a16:creationId xmlns:a16="http://schemas.microsoft.com/office/drawing/2014/main" id="{436BE077-6A3D-C43C-4FCB-92DEA8FE1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06"/>
                <a:ext cx="241" cy="1"/>
              </a:xfrm>
              <a:prstGeom prst="rect">
                <a:avLst/>
              </a:prstGeom>
              <a:solidFill>
                <a:srgbClr val="B0F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1" name="Rectangle 121">
                <a:extLst>
                  <a:ext uri="{FF2B5EF4-FFF2-40B4-BE49-F238E27FC236}">
                    <a16:creationId xmlns:a16="http://schemas.microsoft.com/office/drawing/2014/main" id="{9DDF078B-A210-3B72-527A-1A1C8A1B2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06"/>
                <a:ext cx="241" cy="1"/>
              </a:xfrm>
              <a:prstGeom prst="rect">
                <a:avLst/>
              </a:prstGeom>
              <a:solidFill>
                <a:srgbClr val="B0F5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2" name="Rectangle 122">
                <a:extLst>
                  <a:ext uri="{FF2B5EF4-FFF2-40B4-BE49-F238E27FC236}">
                    <a16:creationId xmlns:a16="http://schemas.microsoft.com/office/drawing/2014/main" id="{6206E099-DC48-7F52-F256-5680A0467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06"/>
                <a:ext cx="241" cy="8"/>
              </a:xfrm>
              <a:prstGeom prst="rect">
                <a:avLst/>
              </a:prstGeom>
              <a:solidFill>
                <a:srgbClr val="B0F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3" name="Rectangle 123">
                <a:extLst>
                  <a:ext uri="{FF2B5EF4-FFF2-40B4-BE49-F238E27FC236}">
                    <a16:creationId xmlns:a16="http://schemas.microsoft.com/office/drawing/2014/main" id="{D3D2F316-AF9D-1EE3-764C-29106D195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14"/>
                <a:ext cx="241" cy="1"/>
              </a:xfrm>
              <a:prstGeom prst="rect">
                <a:avLst/>
              </a:prstGeom>
              <a:solidFill>
                <a:srgbClr val="B0F5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4" name="Rectangle 124">
                <a:extLst>
                  <a:ext uri="{FF2B5EF4-FFF2-40B4-BE49-F238E27FC236}">
                    <a16:creationId xmlns:a16="http://schemas.microsoft.com/office/drawing/2014/main" id="{1831713E-6CE7-2AC1-0C2D-49144CE54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14"/>
                <a:ext cx="241" cy="1"/>
              </a:xfrm>
              <a:prstGeom prst="rect">
                <a:avLst/>
              </a:prstGeom>
              <a:solidFill>
                <a:srgbClr val="B0F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5" name="Rectangle 125">
                <a:extLst>
                  <a:ext uri="{FF2B5EF4-FFF2-40B4-BE49-F238E27FC236}">
                    <a16:creationId xmlns:a16="http://schemas.microsoft.com/office/drawing/2014/main" id="{B97F3CDA-3254-91F2-6B20-F3F38789A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14"/>
                <a:ext cx="241" cy="1"/>
              </a:xfrm>
              <a:prstGeom prst="rect">
                <a:avLst/>
              </a:prstGeom>
              <a:solidFill>
                <a:srgbClr val="B0F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6" name="Rectangle 126">
                <a:extLst>
                  <a:ext uri="{FF2B5EF4-FFF2-40B4-BE49-F238E27FC236}">
                    <a16:creationId xmlns:a16="http://schemas.microsoft.com/office/drawing/2014/main" id="{D63E4656-497A-1F03-62F8-739BA4A32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14"/>
                <a:ext cx="241" cy="1"/>
              </a:xfrm>
              <a:prstGeom prst="rect">
                <a:avLst/>
              </a:prstGeom>
              <a:solidFill>
                <a:srgbClr val="B0F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7" name="Rectangle 127">
                <a:extLst>
                  <a:ext uri="{FF2B5EF4-FFF2-40B4-BE49-F238E27FC236}">
                    <a16:creationId xmlns:a16="http://schemas.microsoft.com/office/drawing/2014/main" id="{EBE62F2A-4F73-925E-AE12-3095599C6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14"/>
                <a:ext cx="241" cy="1"/>
              </a:xfrm>
              <a:prstGeom prst="rect">
                <a:avLst/>
              </a:prstGeom>
              <a:solidFill>
                <a:srgbClr val="B1F2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8" name="Rectangle 128">
                <a:extLst>
                  <a:ext uri="{FF2B5EF4-FFF2-40B4-BE49-F238E27FC236}">
                    <a16:creationId xmlns:a16="http://schemas.microsoft.com/office/drawing/2014/main" id="{956347EA-1EB5-F95D-D1EE-C3FE15B76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14"/>
                <a:ext cx="241" cy="7"/>
              </a:xfrm>
              <a:prstGeom prst="rect">
                <a:avLst/>
              </a:prstGeom>
              <a:solidFill>
                <a:srgbClr val="B1F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499" name="Rectangle 129">
                <a:extLst>
                  <a:ext uri="{FF2B5EF4-FFF2-40B4-BE49-F238E27FC236}">
                    <a16:creationId xmlns:a16="http://schemas.microsoft.com/office/drawing/2014/main" id="{37848F1E-3015-30A0-4D02-16ED86A18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1"/>
                <a:ext cx="241" cy="1"/>
              </a:xfrm>
              <a:prstGeom prst="rect">
                <a:avLst/>
              </a:prstGeom>
              <a:solidFill>
                <a:srgbClr val="B1F2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0" name="Rectangle 130">
                <a:extLst>
                  <a:ext uri="{FF2B5EF4-FFF2-40B4-BE49-F238E27FC236}">
                    <a16:creationId xmlns:a16="http://schemas.microsoft.com/office/drawing/2014/main" id="{D72502C6-76EE-B9D8-0FDB-1881962E9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1"/>
                <a:ext cx="241" cy="1"/>
              </a:xfrm>
              <a:prstGeom prst="rect">
                <a:avLst/>
              </a:prstGeom>
              <a:solidFill>
                <a:srgbClr val="B1F2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1" name="Rectangle 131">
                <a:extLst>
                  <a:ext uri="{FF2B5EF4-FFF2-40B4-BE49-F238E27FC236}">
                    <a16:creationId xmlns:a16="http://schemas.microsoft.com/office/drawing/2014/main" id="{EB67163C-F7C9-97BD-E26B-B4EF36FA1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1"/>
                <a:ext cx="241" cy="1"/>
              </a:xfrm>
              <a:prstGeom prst="rect">
                <a:avLst/>
              </a:prstGeom>
              <a:solidFill>
                <a:srgbClr val="B1F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2" name="Rectangle 132">
                <a:extLst>
                  <a:ext uri="{FF2B5EF4-FFF2-40B4-BE49-F238E27FC236}">
                    <a16:creationId xmlns:a16="http://schemas.microsoft.com/office/drawing/2014/main" id="{47D87350-AB4A-958A-E9C5-6230DCC80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1"/>
                <a:ext cx="241" cy="1"/>
              </a:xfrm>
              <a:prstGeom prst="rect">
                <a:avLst/>
              </a:prstGeom>
              <a:solidFill>
                <a:srgbClr val="B1F2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3" name="Rectangle 133">
                <a:extLst>
                  <a:ext uri="{FF2B5EF4-FFF2-40B4-BE49-F238E27FC236}">
                    <a16:creationId xmlns:a16="http://schemas.microsoft.com/office/drawing/2014/main" id="{261CF99B-B70B-86B3-B6F8-5ABEA637C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1"/>
                <a:ext cx="241" cy="1"/>
              </a:xfrm>
              <a:prstGeom prst="rect">
                <a:avLst/>
              </a:prstGeom>
              <a:solidFill>
                <a:srgbClr val="B1F2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4" name="Rectangle 134">
                <a:extLst>
                  <a:ext uri="{FF2B5EF4-FFF2-40B4-BE49-F238E27FC236}">
                    <a16:creationId xmlns:a16="http://schemas.microsoft.com/office/drawing/2014/main" id="{2621711C-CBAF-C55B-0936-4FF58D28F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1"/>
                <a:ext cx="241" cy="7"/>
              </a:xfrm>
              <a:prstGeom prst="rect">
                <a:avLst/>
              </a:prstGeom>
              <a:solidFill>
                <a:srgbClr val="AFF0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5" name="Rectangle 135">
                <a:extLst>
                  <a:ext uri="{FF2B5EF4-FFF2-40B4-BE49-F238E27FC236}">
                    <a16:creationId xmlns:a16="http://schemas.microsoft.com/office/drawing/2014/main" id="{40691D74-88F4-6AA6-B7DE-D2D1C680F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8"/>
                <a:ext cx="241" cy="1"/>
              </a:xfrm>
              <a:prstGeom prst="rect">
                <a:avLst/>
              </a:prstGeom>
              <a:solidFill>
                <a:srgbClr val="AFF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6" name="Rectangle 136">
                <a:extLst>
                  <a:ext uri="{FF2B5EF4-FFF2-40B4-BE49-F238E27FC236}">
                    <a16:creationId xmlns:a16="http://schemas.microsoft.com/office/drawing/2014/main" id="{B9FDC212-3192-1E5E-DF3A-ACCF179BB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8"/>
                <a:ext cx="241" cy="1"/>
              </a:xfrm>
              <a:prstGeom prst="rect">
                <a:avLst/>
              </a:prstGeom>
              <a:solidFill>
                <a:srgbClr val="AFF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7" name="Rectangle 137">
                <a:extLst>
                  <a:ext uri="{FF2B5EF4-FFF2-40B4-BE49-F238E27FC236}">
                    <a16:creationId xmlns:a16="http://schemas.microsoft.com/office/drawing/2014/main" id="{623C748A-5826-A9A9-9091-E26CD9B55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8"/>
                <a:ext cx="241" cy="1"/>
              </a:xfrm>
              <a:prstGeom prst="rect">
                <a:avLst/>
              </a:prstGeom>
              <a:solidFill>
                <a:srgbClr val="AFF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8" name="Rectangle 138">
                <a:extLst>
                  <a:ext uri="{FF2B5EF4-FFF2-40B4-BE49-F238E27FC236}">
                    <a16:creationId xmlns:a16="http://schemas.microsoft.com/office/drawing/2014/main" id="{31BEA73E-23DF-2FE0-826B-456A08744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8"/>
                <a:ext cx="241" cy="1"/>
              </a:xfrm>
              <a:prstGeom prst="rect">
                <a:avLst/>
              </a:prstGeom>
              <a:solidFill>
                <a:srgbClr val="AFF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09" name="Rectangle 139">
                <a:extLst>
                  <a:ext uri="{FF2B5EF4-FFF2-40B4-BE49-F238E27FC236}">
                    <a16:creationId xmlns:a16="http://schemas.microsoft.com/office/drawing/2014/main" id="{DB1DB9E0-7616-69FD-990A-84F0BD47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8"/>
                <a:ext cx="241" cy="1"/>
              </a:xfrm>
              <a:prstGeom prst="rect">
                <a:avLst/>
              </a:prstGeom>
              <a:solidFill>
                <a:srgbClr val="AFF0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0" name="Rectangle 140">
                <a:extLst>
                  <a:ext uri="{FF2B5EF4-FFF2-40B4-BE49-F238E27FC236}">
                    <a16:creationId xmlns:a16="http://schemas.microsoft.com/office/drawing/2014/main" id="{2A9BB208-B4EF-7B37-60E2-DE7657809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8"/>
                <a:ext cx="241" cy="1"/>
              </a:xfrm>
              <a:prstGeom prst="rect">
                <a:avLst/>
              </a:prstGeom>
              <a:solidFill>
                <a:srgbClr val="AF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1" name="Rectangle 141">
                <a:extLst>
                  <a:ext uri="{FF2B5EF4-FFF2-40B4-BE49-F238E27FC236}">
                    <a16:creationId xmlns:a16="http://schemas.microsoft.com/office/drawing/2014/main" id="{1C1F9A49-F6F2-97B9-165E-40536B91E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428"/>
                <a:ext cx="241" cy="7"/>
              </a:xfrm>
              <a:prstGeom prst="rect">
                <a:avLst/>
              </a:prstGeom>
              <a:solidFill>
                <a:srgbClr val="AFF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2" name="Rectangle 142">
                <a:extLst>
                  <a:ext uri="{FF2B5EF4-FFF2-40B4-BE49-F238E27FC236}">
                    <a16:creationId xmlns:a16="http://schemas.microsoft.com/office/drawing/2014/main" id="{DAB680C9-409C-BCA3-F05A-F7B440F24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65"/>
                <a:ext cx="241" cy="1"/>
              </a:xfrm>
              <a:prstGeom prst="rect">
                <a:avLst/>
              </a:prstGeom>
              <a:solidFill>
                <a:srgbClr val="FF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3" name="Rectangle 143">
                <a:extLst>
                  <a:ext uri="{FF2B5EF4-FFF2-40B4-BE49-F238E27FC236}">
                    <a16:creationId xmlns:a16="http://schemas.microsoft.com/office/drawing/2014/main" id="{7CCBF583-16FC-9FC8-DD73-B847AA49F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65"/>
                <a:ext cx="241" cy="7"/>
              </a:xfrm>
              <a:prstGeom prst="rect">
                <a:avLst/>
              </a:prstGeom>
              <a:solidFill>
                <a:srgbClr val="FC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4" name="Rectangle 144">
                <a:extLst>
                  <a:ext uri="{FF2B5EF4-FFF2-40B4-BE49-F238E27FC236}">
                    <a16:creationId xmlns:a16="http://schemas.microsoft.com/office/drawing/2014/main" id="{97839E8B-BADB-A44F-0EED-3C7CDC28B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72"/>
                <a:ext cx="241" cy="1"/>
              </a:xfrm>
              <a:prstGeom prst="rect">
                <a:avLst/>
              </a:prstGeom>
              <a:solidFill>
                <a:srgbClr val="FC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5" name="Rectangle 145">
                <a:extLst>
                  <a:ext uri="{FF2B5EF4-FFF2-40B4-BE49-F238E27FC236}">
                    <a16:creationId xmlns:a16="http://schemas.microsoft.com/office/drawing/2014/main" id="{0079F382-E4E9-2AAC-EC6C-B05560F4D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72"/>
                <a:ext cx="241" cy="1"/>
              </a:xfrm>
              <a:prstGeom prst="rect">
                <a:avLst/>
              </a:prstGeom>
              <a:solidFill>
                <a:srgbClr val="FAF7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6" name="Rectangle 146">
                <a:extLst>
                  <a:ext uri="{FF2B5EF4-FFF2-40B4-BE49-F238E27FC236}">
                    <a16:creationId xmlns:a16="http://schemas.microsoft.com/office/drawing/2014/main" id="{77752BFB-1646-8021-A61D-B2FC93FC9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72"/>
                <a:ext cx="241" cy="1"/>
              </a:xfrm>
              <a:prstGeom prst="rect">
                <a:avLst/>
              </a:prstGeom>
              <a:solidFill>
                <a:srgbClr val="F7F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7" name="Rectangle 147">
                <a:extLst>
                  <a:ext uri="{FF2B5EF4-FFF2-40B4-BE49-F238E27FC236}">
                    <a16:creationId xmlns:a16="http://schemas.microsoft.com/office/drawing/2014/main" id="{81C25F0A-5F76-E5C4-1E7E-5A65A437A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72"/>
                <a:ext cx="241" cy="1"/>
              </a:xfrm>
              <a:prstGeom prst="rect">
                <a:avLst/>
              </a:prstGeom>
              <a:solidFill>
                <a:srgbClr val="F5F2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8" name="Rectangle 148">
                <a:extLst>
                  <a:ext uri="{FF2B5EF4-FFF2-40B4-BE49-F238E27FC236}">
                    <a16:creationId xmlns:a16="http://schemas.microsoft.com/office/drawing/2014/main" id="{47BC3090-CA91-59CF-6EE8-8054A84DF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72"/>
                <a:ext cx="241" cy="1"/>
              </a:xfrm>
              <a:prstGeom prst="rect">
                <a:avLst/>
              </a:prstGeom>
              <a:solidFill>
                <a:srgbClr val="F5F2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19" name="Rectangle 149">
                <a:extLst>
                  <a:ext uri="{FF2B5EF4-FFF2-40B4-BE49-F238E27FC236}">
                    <a16:creationId xmlns:a16="http://schemas.microsoft.com/office/drawing/2014/main" id="{42BDE3B4-C204-362D-AC41-CFD7FC71A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72"/>
                <a:ext cx="241" cy="8"/>
              </a:xfrm>
              <a:prstGeom prst="rect">
                <a:avLst/>
              </a:prstGeom>
              <a:solidFill>
                <a:srgbClr val="F2F0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0" name="Rectangle 150">
                <a:extLst>
                  <a:ext uri="{FF2B5EF4-FFF2-40B4-BE49-F238E27FC236}">
                    <a16:creationId xmlns:a16="http://schemas.microsoft.com/office/drawing/2014/main" id="{CF6AEC16-AA9C-5690-142E-FE6D7A4B2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0"/>
                <a:ext cx="241" cy="1"/>
              </a:xfrm>
              <a:prstGeom prst="rect">
                <a:avLst/>
              </a:prstGeom>
              <a:solidFill>
                <a:srgbClr val="F2F0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1" name="Rectangle 151">
                <a:extLst>
                  <a:ext uri="{FF2B5EF4-FFF2-40B4-BE49-F238E27FC236}">
                    <a16:creationId xmlns:a16="http://schemas.microsoft.com/office/drawing/2014/main" id="{602C1C5B-2A1D-1CE1-97FC-B8BA841D1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0"/>
                <a:ext cx="241" cy="1"/>
              </a:xfrm>
              <a:prstGeom prst="rect">
                <a:avLst/>
              </a:prstGeom>
              <a:solidFill>
                <a:srgbClr val="F0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2" name="Rectangle 152">
                <a:extLst>
                  <a:ext uri="{FF2B5EF4-FFF2-40B4-BE49-F238E27FC236}">
                    <a16:creationId xmlns:a16="http://schemas.microsoft.com/office/drawing/2014/main" id="{F553CDEE-78D3-1564-6077-693EA232A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0"/>
                <a:ext cx="241" cy="1"/>
              </a:xfrm>
              <a:prstGeom prst="rect">
                <a:avLst/>
              </a:prstGeom>
              <a:solidFill>
                <a:srgbClr val="ED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3" name="Rectangle 153">
                <a:extLst>
                  <a:ext uri="{FF2B5EF4-FFF2-40B4-BE49-F238E27FC236}">
                    <a16:creationId xmlns:a16="http://schemas.microsoft.com/office/drawing/2014/main" id="{C18E10F7-8DAA-A80D-1F35-2CF66F910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0"/>
                <a:ext cx="241" cy="1"/>
              </a:xfrm>
              <a:prstGeom prst="rect">
                <a:avLst/>
              </a:prstGeom>
              <a:solidFill>
                <a:srgbClr val="ED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4" name="Rectangle 154">
                <a:extLst>
                  <a:ext uri="{FF2B5EF4-FFF2-40B4-BE49-F238E27FC236}">
                    <a16:creationId xmlns:a16="http://schemas.microsoft.com/office/drawing/2014/main" id="{BB9BD14B-C6FB-9FCA-DE42-85A1CC1BD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0"/>
                <a:ext cx="241" cy="1"/>
              </a:xfrm>
              <a:prstGeom prst="rect">
                <a:avLst/>
              </a:prstGeom>
              <a:solidFill>
                <a:srgbClr val="EBE8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5" name="Rectangle 155">
                <a:extLst>
                  <a:ext uri="{FF2B5EF4-FFF2-40B4-BE49-F238E27FC236}">
                    <a16:creationId xmlns:a16="http://schemas.microsoft.com/office/drawing/2014/main" id="{CFFF296B-6D91-3AEE-61D7-5A13C4996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0"/>
                <a:ext cx="241" cy="7"/>
              </a:xfrm>
              <a:prstGeom prst="rect">
                <a:avLst/>
              </a:prstGeom>
              <a:solidFill>
                <a:srgbClr val="EBE8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6" name="Rectangle 156">
                <a:extLst>
                  <a:ext uri="{FF2B5EF4-FFF2-40B4-BE49-F238E27FC236}">
                    <a16:creationId xmlns:a16="http://schemas.microsoft.com/office/drawing/2014/main" id="{40F8CF8F-8B32-7DBE-2207-264B37A56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7"/>
                <a:ext cx="241" cy="1"/>
              </a:xfrm>
              <a:prstGeom prst="rect">
                <a:avLst/>
              </a:prstGeom>
              <a:solidFill>
                <a:srgbClr val="E8E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7" name="Rectangle 157">
                <a:extLst>
                  <a:ext uri="{FF2B5EF4-FFF2-40B4-BE49-F238E27FC236}">
                    <a16:creationId xmlns:a16="http://schemas.microsoft.com/office/drawing/2014/main" id="{4DA400E8-4D20-0EA6-FD8F-6399C358F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7"/>
                <a:ext cx="241" cy="1"/>
              </a:xfrm>
              <a:prstGeom prst="rect">
                <a:avLst/>
              </a:prstGeom>
              <a:solidFill>
                <a:srgbClr val="E6E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8" name="Rectangle 158">
                <a:extLst>
                  <a:ext uri="{FF2B5EF4-FFF2-40B4-BE49-F238E27FC236}">
                    <a16:creationId xmlns:a16="http://schemas.microsoft.com/office/drawing/2014/main" id="{3792B429-057F-7FB5-AD76-3F1CDCF31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7"/>
                <a:ext cx="241" cy="1"/>
              </a:xfrm>
              <a:prstGeom prst="rect">
                <a:avLst/>
              </a:prstGeom>
              <a:solidFill>
                <a:srgbClr val="E3E1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29" name="Rectangle 159">
                <a:extLst>
                  <a:ext uri="{FF2B5EF4-FFF2-40B4-BE49-F238E27FC236}">
                    <a16:creationId xmlns:a16="http://schemas.microsoft.com/office/drawing/2014/main" id="{E7011F25-4D39-8EE1-F770-4E9C42A10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7"/>
                <a:ext cx="241" cy="1"/>
              </a:xfrm>
              <a:prstGeom prst="rect">
                <a:avLst/>
              </a:prstGeom>
              <a:solidFill>
                <a:srgbClr val="E3E1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0" name="Rectangle 160">
                <a:extLst>
                  <a:ext uri="{FF2B5EF4-FFF2-40B4-BE49-F238E27FC236}">
                    <a16:creationId xmlns:a16="http://schemas.microsoft.com/office/drawing/2014/main" id="{60483B8E-C9F5-28FA-546C-89068C071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7"/>
                <a:ext cx="241" cy="1"/>
              </a:xfrm>
              <a:prstGeom prst="rect">
                <a:avLst/>
              </a:prstGeom>
              <a:solidFill>
                <a:srgbClr val="E0DE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1" name="Rectangle 161">
                <a:extLst>
                  <a:ext uri="{FF2B5EF4-FFF2-40B4-BE49-F238E27FC236}">
                    <a16:creationId xmlns:a16="http://schemas.microsoft.com/office/drawing/2014/main" id="{EB0FB7A5-AD4C-ECA2-D734-D1E1D1D7D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87"/>
                <a:ext cx="241" cy="7"/>
              </a:xfrm>
              <a:prstGeom prst="rect">
                <a:avLst/>
              </a:prstGeom>
              <a:solidFill>
                <a:srgbClr val="E0DE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2" name="Rectangle 162">
                <a:extLst>
                  <a:ext uri="{FF2B5EF4-FFF2-40B4-BE49-F238E27FC236}">
                    <a16:creationId xmlns:a16="http://schemas.microsoft.com/office/drawing/2014/main" id="{9E280B85-BEA8-A1DB-7B55-B9D2ED83A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94"/>
                <a:ext cx="241" cy="1"/>
              </a:xfrm>
              <a:prstGeom prst="rect">
                <a:avLst/>
              </a:prstGeom>
              <a:solidFill>
                <a:srgbClr val="DEDC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3" name="Rectangle 163">
                <a:extLst>
                  <a:ext uri="{FF2B5EF4-FFF2-40B4-BE49-F238E27FC236}">
                    <a16:creationId xmlns:a16="http://schemas.microsoft.com/office/drawing/2014/main" id="{2CC525E0-5E7A-5A97-4277-9C6F9F3C6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94"/>
                <a:ext cx="241" cy="1"/>
              </a:xfrm>
              <a:prstGeom prst="rect">
                <a:avLst/>
              </a:prstGeom>
              <a:solidFill>
                <a:srgbClr val="DBD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4" name="Rectangle 164">
                <a:extLst>
                  <a:ext uri="{FF2B5EF4-FFF2-40B4-BE49-F238E27FC236}">
                    <a16:creationId xmlns:a16="http://schemas.microsoft.com/office/drawing/2014/main" id="{61792E5E-E574-D4B1-D7C1-B3CECC38C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94"/>
                <a:ext cx="241" cy="1"/>
              </a:xfrm>
              <a:prstGeom prst="rect">
                <a:avLst/>
              </a:prstGeom>
              <a:solidFill>
                <a:srgbClr val="DBD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5" name="Rectangle 165">
                <a:extLst>
                  <a:ext uri="{FF2B5EF4-FFF2-40B4-BE49-F238E27FC236}">
                    <a16:creationId xmlns:a16="http://schemas.microsoft.com/office/drawing/2014/main" id="{222F87C6-E707-396E-F4E1-D023688C1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94"/>
                <a:ext cx="241" cy="1"/>
              </a:xfrm>
              <a:prstGeom prst="rect">
                <a:avLst/>
              </a:prstGeom>
              <a:solidFill>
                <a:srgbClr val="D9D7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6" name="Rectangle 166">
                <a:extLst>
                  <a:ext uri="{FF2B5EF4-FFF2-40B4-BE49-F238E27FC236}">
                    <a16:creationId xmlns:a16="http://schemas.microsoft.com/office/drawing/2014/main" id="{436ACD68-43F2-05B1-27EC-B4245F53B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94"/>
                <a:ext cx="241" cy="1"/>
              </a:xfrm>
              <a:prstGeom prst="rect">
                <a:avLst/>
              </a:prstGeom>
              <a:solidFill>
                <a:srgbClr val="D9D7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7" name="Rectangle 167">
                <a:extLst>
                  <a:ext uri="{FF2B5EF4-FFF2-40B4-BE49-F238E27FC236}">
                    <a16:creationId xmlns:a16="http://schemas.microsoft.com/office/drawing/2014/main" id="{0B6F72CB-D6AE-DEC6-DB0E-2BE282046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94"/>
                <a:ext cx="241" cy="1"/>
              </a:xfrm>
              <a:prstGeom prst="rect">
                <a:avLst/>
              </a:prstGeom>
              <a:solidFill>
                <a:srgbClr val="D6D4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8" name="Rectangle 168">
                <a:extLst>
                  <a:ext uri="{FF2B5EF4-FFF2-40B4-BE49-F238E27FC236}">
                    <a16:creationId xmlns:a16="http://schemas.microsoft.com/office/drawing/2014/main" id="{80D8D6E8-D4FF-C661-5D49-135647B23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094"/>
                <a:ext cx="241" cy="7"/>
              </a:xfrm>
              <a:prstGeom prst="rect">
                <a:avLst/>
              </a:prstGeom>
              <a:solidFill>
                <a:srgbClr val="D4D2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39" name="Rectangle 169">
                <a:extLst>
                  <a:ext uri="{FF2B5EF4-FFF2-40B4-BE49-F238E27FC236}">
                    <a16:creationId xmlns:a16="http://schemas.microsoft.com/office/drawing/2014/main" id="{24B060E9-8E92-D3FD-2C7C-A8BECED0C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1"/>
                <a:ext cx="241" cy="1"/>
              </a:xfrm>
              <a:prstGeom prst="rect">
                <a:avLst/>
              </a:prstGeom>
              <a:solidFill>
                <a:srgbClr val="D4D2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0" name="Rectangle 170">
                <a:extLst>
                  <a:ext uri="{FF2B5EF4-FFF2-40B4-BE49-F238E27FC236}">
                    <a16:creationId xmlns:a16="http://schemas.microsoft.com/office/drawing/2014/main" id="{01FE3D9F-46C5-B2DE-75A5-87BD29DBD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1"/>
                <a:ext cx="241" cy="1"/>
              </a:xfrm>
              <a:prstGeom prst="rect">
                <a:avLst/>
              </a:prstGeom>
              <a:solidFill>
                <a:srgbClr val="D1C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1" name="Rectangle 171">
                <a:extLst>
                  <a:ext uri="{FF2B5EF4-FFF2-40B4-BE49-F238E27FC236}">
                    <a16:creationId xmlns:a16="http://schemas.microsoft.com/office/drawing/2014/main" id="{C838CBCB-341C-4023-0850-2A2EE8B9F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1"/>
                <a:ext cx="241" cy="1"/>
              </a:xfrm>
              <a:prstGeom prst="rect">
                <a:avLst/>
              </a:prstGeom>
              <a:solidFill>
                <a:srgbClr val="D1C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2" name="Rectangle 172">
                <a:extLst>
                  <a:ext uri="{FF2B5EF4-FFF2-40B4-BE49-F238E27FC236}">
                    <a16:creationId xmlns:a16="http://schemas.microsoft.com/office/drawing/2014/main" id="{E59C1A01-688C-0C4D-75A1-C24B5A23D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1"/>
                <a:ext cx="241" cy="1"/>
              </a:xfrm>
              <a:prstGeom prst="rect">
                <a:avLst/>
              </a:prstGeom>
              <a:solidFill>
                <a:srgbClr val="CFCC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3" name="Rectangle 173">
                <a:extLst>
                  <a:ext uri="{FF2B5EF4-FFF2-40B4-BE49-F238E27FC236}">
                    <a16:creationId xmlns:a16="http://schemas.microsoft.com/office/drawing/2014/main" id="{99A56938-37FE-FED6-2C11-ADEA29E12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1"/>
                <a:ext cx="241" cy="1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4" name="Rectangle 174">
                <a:extLst>
                  <a:ext uri="{FF2B5EF4-FFF2-40B4-BE49-F238E27FC236}">
                    <a16:creationId xmlns:a16="http://schemas.microsoft.com/office/drawing/2014/main" id="{D5C7C0FB-37CD-2C47-5603-7B147389C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1"/>
                <a:ext cx="241" cy="7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5" name="Rectangle 175">
                <a:extLst>
                  <a:ext uri="{FF2B5EF4-FFF2-40B4-BE49-F238E27FC236}">
                    <a16:creationId xmlns:a16="http://schemas.microsoft.com/office/drawing/2014/main" id="{4984969C-F34C-BE96-494A-F11DD5279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8"/>
                <a:ext cx="241" cy="1"/>
              </a:xfrm>
              <a:prstGeom prst="rect">
                <a:avLst/>
              </a:pr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6" name="Rectangle 176">
                <a:extLst>
                  <a:ext uri="{FF2B5EF4-FFF2-40B4-BE49-F238E27FC236}">
                    <a16:creationId xmlns:a16="http://schemas.microsoft.com/office/drawing/2014/main" id="{6371AD5E-CB76-35C2-D1BB-B2F20D011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8"/>
                <a:ext cx="241" cy="1"/>
              </a:xfrm>
              <a:prstGeom prst="rect">
                <a:avLst/>
              </a:pr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7" name="Rectangle 177">
                <a:extLst>
                  <a:ext uri="{FF2B5EF4-FFF2-40B4-BE49-F238E27FC236}">
                    <a16:creationId xmlns:a16="http://schemas.microsoft.com/office/drawing/2014/main" id="{E30E25C4-F768-738C-0E64-0C549DC05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8"/>
                <a:ext cx="241" cy="1"/>
              </a:xfrm>
              <a:prstGeom prst="rect">
                <a:avLst/>
              </a:prstGeom>
              <a:solidFill>
                <a:srgbClr val="C7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8" name="Rectangle 178">
                <a:extLst>
                  <a:ext uri="{FF2B5EF4-FFF2-40B4-BE49-F238E27FC236}">
                    <a16:creationId xmlns:a16="http://schemas.microsoft.com/office/drawing/2014/main" id="{74CEC5CF-CE7E-D21C-F835-ECCEB955F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8"/>
                <a:ext cx="241" cy="1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49" name="Rectangle 179">
                <a:extLst>
                  <a:ext uri="{FF2B5EF4-FFF2-40B4-BE49-F238E27FC236}">
                    <a16:creationId xmlns:a16="http://schemas.microsoft.com/office/drawing/2014/main" id="{1FD50F45-BFA9-14B6-E8EE-1BBFA0823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8"/>
                <a:ext cx="241" cy="1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0" name="Rectangle 180">
                <a:extLst>
                  <a:ext uri="{FF2B5EF4-FFF2-40B4-BE49-F238E27FC236}">
                    <a16:creationId xmlns:a16="http://schemas.microsoft.com/office/drawing/2014/main" id="{57206B8D-1283-E2C4-85DF-D88CAA26E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08"/>
                <a:ext cx="241" cy="7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1" name="Rectangle 181">
                <a:extLst>
                  <a:ext uri="{FF2B5EF4-FFF2-40B4-BE49-F238E27FC236}">
                    <a16:creationId xmlns:a16="http://schemas.microsoft.com/office/drawing/2014/main" id="{A9A0CDE9-5B55-414C-6C2A-42F8B73AA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15"/>
                <a:ext cx="241" cy="1"/>
              </a:xfrm>
              <a:prstGeom prst="rect">
                <a:avLst/>
              </a:pr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2" name="Rectangle 182">
                <a:extLst>
                  <a:ext uri="{FF2B5EF4-FFF2-40B4-BE49-F238E27FC236}">
                    <a16:creationId xmlns:a16="http://schemas.microsoft.com/office/drawing/2014/main" id="{9A72642D-E725-6BC1-2707-E67823D42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15"/>
                <a:ext cx="241" cy="1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3" name="Rectangle 183">
                <a:extLst>
                  <a:ext uri="{FF2B5EF4-FFF2-40B4-BE49-F238E27FC236}">
                    <a16:creationId xmlns:a16="http://schemas.microsoft.com/office/drawing/2014/main" id="{426430B6-0076-CDD8-3CEA-600F67F11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15"/>
                <a:ext cx="241" cy="1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4" name="Rectangle 184">
                <a:extLst>
                  <a:ext uri="{FF2B5EF4-FFF2-40B4-BE49-F238E27FC236}">
                    <a16:creationId xmlns:a16="http://schemas.microsoft.com/office/drawing/2014/main" id="{06E2A747-B1EA-AD3C-839B-48B4BEF86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15"/>
                <a:ext cx="241" cy="1"/>
              </a:xfrm>
              <a:prstGeom prst="rect">
                <a:avLst/>
              </a:prstGeom>
              <a:solidFill>
                <a:srgbClr val="BD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5" name="Rectangle 185">
                <a:extLst>
                  <a:ext uri="{FF2B5EF4-FFF2-40B4-BE49-F238E27FC236}">
                    <a16:creationId xmlns:a16="http://schemas.microsoft.com/office/drawing/2014/main" id="{DC7337DE-82E2-6262-C049-B577CE183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15"/>
                <a:ext cx="241" cy="1"/>
              </a:xfrm>
              <a:prstGeom prst="rect">
                <a:avLst/>
              </a:pr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6" name="Rectangle 186">
                <a:extLst>
                  <a:ext uri="{FF2B5EF4-FFF2-40B4-BE49-F238E27FC236}">
                    <a16:creationId xmlns:a16="http://schemas.microsoft.com/office/drawing/2014/main" id="{C1592ABA-E1C9-B631-CFED-9F086865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15"/>
                <a:ext cx="241" cy="7"/>
              </a:xfrm>
              <a:prstGeom prst="rect">
                <a:avLst/>
              </a:pr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7" name="Rectangle 187">
                <a:extLst>
                  <a:ext uri="{FF2B5EF4-FFF2-40B4-BE49-F238E27FC236}">
                    <a16:creationId xmlns:a16="http://schemas.microsoft.com/office/drawing/2014/main" id="{C0CD8048-9780-A65F-8CEE-BAE4E8CB7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2"/>
                <a:ext cx="24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8" name="Rectangle 188">
                <a:extLst>
                  <a:ext uri="{FF2B5EF4-FFF2-40B4-BE49-F238E27FC236}">
                    <a16:creationId xmlns:a16="http://schemas.microsoft.com/office/drawing/2014/main" id="{F7C8E136-09BE-7946-AEDD-5CBC47F8A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2"/>
                <a:ext cx="24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59" name="Rectangle 189">
                <a:extLst>
                  <a:ext uri="{FF2B5EF4-FFF2-40B4-BE49-F238E27FC236}">
                    <a16:creationId xmlns:a16="http://schemas.microsoft.com/office/drawing/2014/main" id="{6F3EDD0D-AE8C-0F01-2C93-21C633AB9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2"/>
                <a:ext cx="241" cy="1"/>
              </a:xfrm>
              <a:prstGeom prst="rect">
                <a:avLst/>
              </a:prstGeom>
              <a:solidFill>
                <a:srgbClr val="B5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0" name="Rectangle 190">
                <a:extLst>
                  <a:ext uri="{FF2B5EF4-FFF2-40B4-BE49-F238E27FC236}">
                    <a16:creationId xmlns:a16="http://schemas.microsoft.com/office/drawing/2014/main" id="{0DE3BD35-270E-F5FF-4B55-7C76C6D6E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2"/>
                <a:ext cx="241" cy="1"/>
              </a:xfrm>
              <a:prstGeom prst="rect">
                <a:avLst/>
              </a:pr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1" name="Rectangle 191">
                <a:extLst>
                  <a:ext uri="{FF2B5EF4-FFF2-40B4-BE49-F238E27FC236}">
                    <a16:creationId xmlns:a16="http://schemas.microsoft.com/office/drawing/2014/main" id="{466D02FF-12F9-610F-D930-88BE8FF19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2"/>
                <a:ext cx="241" cy="1"/>
              </a:xfrm>
              <a:prstGeom prst="rect">
                <a:avLst/>
              </a:pr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2" name="Rectangle 192">
                <a:extLst>
                  <a:ext uri="{FF2B5EF4-FFF2-40B4-BE49-F238E27FC236}">
                    <a16:creationId xmlns:a16="http://schemas.microsoft.com/office/drawing/2014/main" id="{7080E8FF-5083-DD54-1272-348003EDB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2"/>
                <a:ext cx="241" cy="7"/>
              </a:xfrm>
              <a:prstGeom prst="rect">
                <a:avLst/>
              </a:prstGeom>
              <a:solidFill>
                <a:srgbClr val="B0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3" name="Rectangle 193">
                <a:extLst>
                  <a:ext uri="{FF2B5EF4-FFF2-40B4-BE49-F238E27FC236}">
                    <a16:creationId xmlns:a16="http://schemas.microsoft.com/office/drawing/2014/main" id="{54D1660E-450B-C2A9-38E1-5B1BB166D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9"/>
                <a:ext cx="241" cy="1"/>
              </a:xfrm>
              <a:prstGeom prst="rect">
                <a:avLst/>
              </a:prstGeom>
              <a:solidFill>
                <a:srgbClr val="B0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4" name="Rectangle 194">
                <a:extLst>
                  <a:ext uri="{FF2B5EF4-FFF2-40B4-BE49-F238E27FC236}">
                    <a16:creationId xmlns:a16="http://schemas.microsoft.com/office/drawing/2014/main" id="{830A77A3-3CB2-BEDD-50B6-F373D7888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9"/>
                <a:ext cx="241" cy="1"/>
              </a:xfrm>
              <a:prstGeom prst="rect">
                <a:avLst/>
              </a:pr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5" name="Rectangle 195">
                <a:extLst>
                  <a:ext uri="{FF2B5EF4-FFF2-40B4-BE49-F238E27FC236}">
                    <a16:creationId xmlns:a16="http://schemas.microsoft.com/office/drawing/2014/main" id="{09587D00-C6C2-D8C6-C64C-D2A0EE9DC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9"/>
                <a:ext cx="241" cy="1"/>
              </a:xfrm>
              <a:prstGeom prst="rect">
                <a:avLst/>
              </a:pr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6" name="Rectangle 196">
                <a:extLst>
                  <a:ext uri="{FF2B5EF4-FFF2-40B4-BE49-F238E27FC236}">
                    <a16:creationId xmlns:a16="http://schemas.microsoft.com/office/drawing/2014/main" id="{800144D9-2B8E-BA2B-C324-B597A4800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9"/>
                <a:ext cx="241" cy="1"/>
              </a:xfrm>
              <a:prstGeom prst="rect">
                <a:avLst/>
              </a:pr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7" name="Rectangle 197">
                <a:extLst>
                  <a:ext uri="{FF2B5EF4-FFF2-40B4-BE49-F238E27FC236}">
                    <a16:creationId xmlns:a16="http://schemas.microsoft.com/office/drawing/2014/main" id="{0B81C30D-112C-B580-2D45-3CEE99417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9"/>
                <a:ext cx="241" cy="1"/>
              </a:xfrm>
              <a:prstGeom prst="rect">
                <a:avLst/>
              </a:pr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8" name="Rectangle 198">
                <a:extLst>
                  <a:ext uri="{FF2B5EF4-FFF2-40B4-BE49-F238E27FC236}">
                    <a16:creationId xmlns:a16="http://schemas.microsoft.com/office/drawing/2014/main" id="{4EB4990F-328D-666F-EC0C-7929FED9E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29"/>
                <a:ext cx="241" cy="7"/>
              </a:xfrm>
              <a:prstGeom prst="rect">
                <a:avLst/>
              </a:prstGeom>
              <a:solidFill>
                <a:srgbClr val="ABA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69" name="Rectangle 199">
                <a:extLst>
                  <a:ext uri="{FF2B5EF4-FFF2-40B4-BE49-F238E27FC236}">
                    <a16:creationId xmlns:a16="http://schemas.microsoft.com/office/drawing/2014/main" id="{03F5D26E-6353-5518-58CD-B29F734F3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36"/>
                <a:ext cx="241" cy="1"/>
              </a:xfrm>
              <a:prstGeom prst="rect">
                <a:avLst/>
              </a:prstGeom>
              <a:solidFill>
                <a:srgbClr val="A8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0" name="Rectangle 200">
                <a:extLst>
                  <a:ext uri="{FF2B5EF4-FFF2-40B4-BE49-F238E27FC236}">
                    <a16:creationId xmlns:a16="http://schemas.microsoft.com/office/drawing/2014/main" id="{6CB2AB6A-91FA-F39A-1DA0-FA4D3F9B8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36"/>
                <a:ext cx="241" cy="1"/>
              </a:xfrm>
              <a:prstGeom prst="rect">
                <a:avLst/>
              </a:prstGeom>
              <a:solidFill>
                <a:srgbClr val="A8A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1" name="Rectangle 201">
                <a:extLst>
                  <a:ext uri="{FF2B5EF4-FFF2-40B4-BE49-F238E27FC236}">
                    <a16:creationId xmlns:a16="http://schemas.microsoft.com/office/drawing/2014/main" id="{F4F392DB-F3B2-A423-A48D-16251C81E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36"/>
                <a:ext cx="241" cy="1"/>
              </a:xfrm>
              <a:prstGeom prst="rect">
                <a:avLst/>
              </a:prstGeom>
              <a:solidFill>
                <a:srgbClr val="A8A0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2" name="Rectangle 202">
                <a:extLst>
                  <a:ext uri="{FF2B5EF4-FFF2-40B4-BE49-F238E27FC236}">
                    <a16:creationId xmlns:a16="http://schemas.microsoft.com/office/drawing/2014/main" id="{26BF36A5-0818-6953-D5E1-08AD10D56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36"/>
                <a:ext cx="241" cy="1"/>
              </a:xfrm>
              <a:prstGeom prst="rect">
                <a:avLst/>
              </a:prstGeom>
              <a:solidFill>
                <a:srgbClr val="A69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3" name="Rectangle 203">
                <a:extLst>
                  <a:ext uri="{FF2B5EF4-FFF2-40B4-BE49-F238E27FC236}">
                    <a16:creationId xmlns:a16="http://schemas.microsoft.com/office/drawing/2014/main" id="{B46EB3A7-CBC6-F50E-79BD-26E31FAFB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36"/>
                <a:ext cx="241" cy="1"/>
              </a:xfrm>
              <a:prstGeom prst="rect">
                <a:avLst/>
              </a:prstGeom>
              <a:solidFill>
                <a:srgbClr val="A69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4" name="Rectangle 204">
                <a:extLst>
                  <a:ext uri="{FF2B5EF4-FFF2-40B4-BE49-F238E27FC236}">
                    <a16:creationId xmlns:a16="http://schemas.microsoft.com/office/drawing/2014/main" id="{C37ECF16-0EC5-EF7A-A09F-F7ABCE42A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36"/>
                <a:ext cx="241" cy="1"/>
              </a:xfrm>
              <a:prstGeom prst="rect">
                <a:avLst/>
              </a:prstGeom>
              <a:solidFill>
                <a:srgbClr val="A69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5" name="Rectangle 205">
                <a:extLst>
                  <a:ext uri="{FF2B5EF4-FFF2-40B4-BE49-F238E27FC236}">
                    <a16:creationId xmlns:a16="http://schemas.microsoft.com/office/drawing/2014/main" id="{A759C80D-3CA3-2B95-B10E-A261BCBB2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36"/>
                <a:ext cx="241" cy="7"/>
              </a:xfrm>
              <a:prstGeom prst="rect">
                <a:avLst/>
              </a:prstGeom>
              <a:solidFill>
                <a:srgbClr val="A39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6" name="Rectangle 206">
                <a:extLst>
                  <a:ext uri="{FF2B5EF4-FFF2-40B4-BE49-F238E27FC236}">
                    <a16:creationId xmlns:a16="http://schemas.microsoft.com/office/drawing/2014/main" id="{FE1A5111-6E38-D938-7E17-219210DEE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43"/>
                <a:ext cx="241" cy="1"/>
              </a:xfrm>
              <a:prstGeom prst="rect">
                <a:avLst/>
              </a:prstGeom>
              <a:solidFill>
                <a:srgbClr val="A393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7" name="Rectangle 207">
                <a:extLst>
                  <a:ext uri="{FF2B5EF4-FFF2-40B4-BE49-F238E27FC236}">
                    <a16:creationId xmlns:a16="http://schemas.microsoft.com/office/drawing/2014/main" id="{31079FBA-369F-1E8B-DA3B-797B1BB77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43"/>
                <a:ext cx="241" cy="1"/>
              </a:xfrm>
              <a:prstGeom prst="rect">
                <a:avLst/>
              </a:prstGeom>
              <a:solidFill>
                <a:srgbClr val="A18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8" name="Rectangle 208">
                <a:extLst>
                  <a:ext uri="{FF2B5EF4-FFF2-40B4-BE49-F238E27FC236}">
                    <a16:creationId xmlns:a16="http://schemas.microsoft.com/office/drawing/2014/main" id="{93EF242C-7890-9CDB-F3A7-212DF4A96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43"/>
                <a:ext cx="241" cy="1"/>
              </a:xfrm>
              <a:prstGeom prst="rect">
                <a:avLst/>
              </a:prstGeom>
              <a:solidFill>
                <a:srgbClr val="A18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79" name="Rectangle 209">
                <a:extLst>
                  <a:ext uri="{FF2B5EF4-FFF2-40B4-BE49-F238E27FC236}">
                    <a16:creationId xmlns:a16="http://schemas.microsoft.com/office/drawing/2014/main" id="{71A404E0-81DF-0DE5-C604-CC41F727D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43"/>
                <a:ext cx="241" cy="1"/>
              </a:xfrm>
              <a:prstGeom prst="rect">
                <a:avLst/>
              </a:prstGeom>
              <a:solidFill>
                <a:srgbClr val="A18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80" name="Rectangle 210">
                <a:extLst>
                  <a:ext uri="{FF2B5EF4-FFF2-40B4-BE49-F238E27FC236}">
                    <a16:creationId xmlns:a16="http://schemas.microsoft.com/office/drawing/2014/main" id="{EF7F4CDA-640B-704E-AF11-184AE4813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43"/>
                <a:ext cx="241" cy="1"/>
              </a:xfrm>
              <a:prstGeom prst="rect">
                <a:avLst/>
              </a:prstGeom>
              <a:solidFill>
                <a:srgbClr val="9E8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81" name="Rectangle 211">
                <a:extLst>
                  <a:ext uri="{FF2B5EF4-FFF2-40B4-BE49-F238E27FC236}">
                    <a16:creationId xmlns:a16="http://schemas.microsoft.com/office/drawing/2014/main" id="{3D60C82E-028B-26CE-4378-0D5201DFC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43"/>
                <a:ext cx="241" cy="8"/>
              </a:xfrm>
              <a:prstGeom prst="rect">
                <a:avLst/>
              </a:prstGeom>
              <a:solidFill>
                <a:srgbClr val="9E8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82" name="Rectangle 212">
                <a:extLst>
                  <a:ext uri="{FF2B5EF4-FFF2-40B4-BE49-F238E27FC236}">
                    <a16:creationId xmlns:a16="http://schemas.microsoft.com/office/drawing/2014/main" id="{7C38849B-49C1-B31E-8232-2C7325A7E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51"/>
                <a:ext cx="241" cy="1"/>
              </a:xfrm>
              <a:prstGeom prst="rect">
                <a:avLst/>
              </a:prstGeom>
              <a:solidFill>
                <a:srgbClr val="9C8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83" name="Rectangle 213">
                <a:extLst>
                  <a:ext uri="{FF2B5EF4-FFF2-40B4-BE49-F238E27FC236}">
                    <a16:creationId xmlns:a16="http://schemas.microsoft.com/office/drawing/2014/main" id="{0DC4E12F-2CDA-9BAA-1170-F05F363D3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51"/>
                <a:ext cx="241" cy="1"/>
              </a:xfrm>
              <a:prstGeom prst="rect">
                <a:avLst/>
              </a:prstGeom>
              <a:solidFill>
                <a:srgbClr val="9C8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84" name="Rectangle 214">
                <a:extLst>
                  <a:ext uri="{FF2B5EF4-FFF2-40B4-BE49-F238E27FC236}">
                    <a16:creationId xmlns:a16="http://schemas.microsoft.com/office/drawing/2014/main" id="{D1D12CF3-9618-5F1F-0E22-4AAA78F09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51"/>
                <a:ext cx="241" cy="1"/>
              </a:xfrm>
              <a:prstGeom prst="rect">
                <a:avLst/>
              </a:prstGeom>
              <a:solidFill>
                <a:srgbClr val="9C8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85" name="Rectangle 215">
                <a:extLst>
                  <a:ext uri="{FF2B5EF4-FFF2-40B4-BE49-F238E27FC236}">
                    <a16:creationId xmlns:a16="http://schemas.microsoft.com/office/drawing/2014/main" id="{26387535-19D3-179D-34E8-8A0CB50A6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51"/>
                <a:ext cx="241" cy="1"/>
              </a:xfrm>
              <a:prstGeom prst="rect">
                <a:avLst/>
              </a:prstGeom>
              <a:solidFill>
                <a:srgbClr val="997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86" name="Rectangle 216">
                <a:extLst>
                  <a:ext uri="{FF2B5EF4-FFF2-40B4-BE49-F238E27FC236}">
                    <a16:creationId xmlns:a16="http://schemas.microsoft.com/office/drawing/2014/main" id="{A61700F0-B5D4-C6BC-1E5D-A78F14274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51"/>
                <a:ext cx="241" cy="1"/>
              </a:xfrm>
              <a:prstGeom prst="rect">
                <a:avLst/>
              </a:prstGeom>
              <a:solidFill>
                <a:srgbClr val="997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87" name="Rectangle 217">
                <a:extLst>
                  <a:ext uri="{FF2B5EF4-FFF2-40B4-BE49-F238E27FC236}">
                    <a16:creationId xmlns:a16="http://schemas.microsoft.com/office/drawing/2014/main" id="{1BC195C8-4636-E707-F06A-E8E735C7B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51"/>
                <a:ext cx="241" cy="7"/>
              </a:xfrm>
              <a:prstGeom prst="rect">
                <a:avLst/>
              </a:prstGeom>
              <a:solidFill>
                <a:srgbClr val="9676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14588" name="Rectangle 218">
                <a:extLst>
                  <a:ext uri="{FF2B5EF4-FFF2-40B4-BE49-F238E27FC236}">
                    <a16:creationId xmlns:a16="http://schemas.microsoft.com/office/drawing/2014/main" id="{73C12A81-5BF0-4D0D-1397-1F4D7BC50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6" y="12158"/>
                <a:ext cx="241" cy="1"/>
              </a:xfrm>
              <a:prstGeom prst="rect">
                <a:avLst/>
              </a:prstGeom>
              <a:solidFill>
                <a:srgbClr val="967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grpSp>
            <p:nvGrpSpPr>
              <p:cNvPr id="14589" name="Group 219">
                <a:extLst>
                  <a:ext uri="{FF2B5EF4-FFF2-40B4-BE49-F238E27FC236}">
                    <a16:creationId xmlns:a16="http://schemas.microsoft.com/office/drawing/2014/main" id="{1DBCB08B-C029-1383-93EE-B45CD48162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36" y="12065"/>
                <a:ext cx="241" cy="449"/>
                <a:chOff x="21936" y="12065"/>
                <a:chExt cx="241" cy="449"/>
              </a:xfrm>
            </p:grpSpPr>
            <p:sp>
              <p:nvSpPr>
                <p:cNvPr id="14590" name="Rectangle 220">
                  <a:extLst>
                    <a:ext uri="{FF2B5EF4-FFF2-40B4-BE49-F238E27FC236}">
                      <a16:creationId xmlns:a16="http://schemas.microsoft.com/office/drawing/2014/main" id="{836761DA-4ED1-87A0-E19C-6CA7DAA6C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65"/>
                  <a:ext cx="241" cy="1"/>
                </a:xfrm>
                <a:prstGeom prst="rect">
                  <a:avLst/>
                </a:prstGeom>
                <a:solidFill>
                  <a:srgbClr val="FFF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591" name="Rectangle 221">
                  <a:extLst>
                    <a:ext uri="{FF2B5EF4-FFF2-40B4-BE49-F238E27FC236}">
                      <a16:creationId xmlns:a16="http://schemas.microsoft.com/office/drawing/2014/main" id="{89E26F4F-F698-E51F-A25F-BDFB4F7397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65"/>
                  <a:ext cx="241" cy="7"/>
                </a:xfrm>
                <a:prstGeom prst="rect">
                  <a:avLst/>
                </a:prstGeom>
                <a:solidFill>
                  <a:srgbClr val="FCFA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592" name="Rectangle 222">
                  <a:extLst>
                    <a:ext uri="{FF2B5EF4-FFF2-40B4-BE49-F238E27FC236}">
                      <a16:creationId xmlns:a16="http://schemas.microsoft.com/office/drawing/2014/main" id="{AF45B9F1-EA99-F124-522F-5583939A70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72"/>
                  <a:ext cx="241" cy="1"/>
                </a:xfrm>
                <a:prstGeom prst="rect">
                  <a:avLst/>
                </a:prstGeom>
                <a:solidFill>
                  <a:srgbClr val="FAF7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593" name="Rectangle 223">
                  <a:extLst>
                    <a:ext uri="{FF2B5EF4-FFF2-40B4-BE49-F238E27FC236}">
                      <a16:creationId xmlns:a16="http://schemas.microsoft.com/office/drawing/2014/main" id="{4868206C-8EEC-394F-0BF7-A00E272E3B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72"/>
                  <a:ext cx="241" cy="1"/>
                </a:xfrm>
                <a:prstGeom prst="rect">
                  <a:avLst/>
                </a:prstGeom>
                <a:solidFill>
                  <a:srgbClr val="F7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594" name="Rectangle 224">
                  <a:extLst>
                    <a:ext uri="{FF2B5EF4-FFF2-40B4-BE49-F238E27FC236}">
                      <a16:creationId xmlns:a16="http://schemas.microsoft.com/office/drawing/2014/main" id="{547F230E-404C-3A86-565F-B085CEA5C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72"/>
                  <a:ext cx="241" cy="1"/>
                </a:xfrm>
                <a:prstGeom prst="rect">
                  <a:avLst/>
                </a:prstGeom>
                <a:solidFill>
                  <a:srgbClr val="F7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595" name="Rectangle 225">
                  <a:extLst>
                    <a:ext uri="{FF2B5EF4-FFF2-40B4-BE49-F238E27FC236}">
                      <a16:creationId xmlns:a16="http://schemas.microsoft.com/office/drawing/2014/main" id="{6F2FCBF2-DB30-79A5-C530-157879C5E9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72"/>
                  <a:ext cx="241" cy="1"/>
                </a:xfrm>
                <a:prstGeom prst="rect">
                  <a:avLst/>
                </a:prstGeom>
                <a:solidFill>
                  <a:srgbClr val="F5F2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596" name="Rectangle 226">
                  <a:extLst>
                    <a:ext uri="{FF2B5EF4-FFF2-40B4-BE49-F238E27FC236}">
                      <a16:creationId xmlns:a16="http://schemas.microsoft.com/office/drawing/2014/main" id="{5009C50B-4430-43F4-7EDB-0D04F574A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72"/>
                  <a:ext cx="241" cy="1"/>
                </a:xfrm>
                <a:prstGeom prst="rect">
                  <a:avLst/>
                </a:prstGeom>
                <a:solidFill>
                  <a:srgbClr val="F2F0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597" name="Rectangle 227">
                  <a:extLst>
                    <a:ext uri="{FF2B5EF4-FFF2-40B4-BE49-F238E27FC236}">
                      <a16:creationId xmlns:a16="http://schemas.microsoft.com/office/drawing/2014/main" id="{ED9494A0-81B9-CB6E-D189-7FE9FF0228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72"/>
                  <a:ext cx="241" cy="8"/>
                </a:xfrm>
                <a:prstGeom prst="rect">
                  <a:avLst/>
                </a:prstGeom>
                <a:solidFill>
                  <a:srgbClr val="F0ED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598" name="Rectangle 228">
                  <a:extLst>
                    <a:ext uri="{FF2B5EF4-FFF2-40B4-BE49-F238E27FC236}">
                      <a16:creationId xmlns:a16="http://schemas.microsoft.com/office/drawing/2014/main" id="{08FE4164-8BEF-AF16-D5DD-5E3FF8D3D6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0"/>
                  <a:ext cx="241" cy="1"/>
                </a:xfrm>
                <a:prstGeom prst="rect">
                  <a:avLst/>
                </a:prstGeom>
                <a:solidFill>
                  <a:srgbClr val="F0ED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599" name="Rectangle 229">
                  <a:extLst>
                    <a:ext uri="{FF2B5EF4-FFF2-40B4-BE49-F238E27FC236}">
                      <a16:creationId xmlns:a16="http://schemas.microsoft.com/office/drawing/2014/main" id="{9AC02DA5-E14D-808A-3135-65A0B9915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0"/>
                  <a:ext cx="241" cy="1"/>
                </a:xfrm>
                <a:prstGeom prst="rect">
                  <a:avLst/>
                </a:prstGeom>
                <a:solidFill>
                  <a:srgbClr val="EDEB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0" name="Rectangle 230">
                  <a:extLst>
                    <a:ext uri="{FF2B5EF4-FFF2-40B4-BE49-F238E27FC236}">
                      <a16:creationId xmlns:a16="http://schemas.microsoft.com/office/drawing/2014/main" id="{20204AD6-E163-341B-9301-24B05ACEB9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0"/>
                  <a:ext cx="241" cy="1"/>
                </a:xfrm>
                <a:prstGeom prst="rect">
                  <a:avLst/>
                </a:prstGeom>
                <a:solidFill>
                  <a:srgbClr val="EBE8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1" name="Rectangle 231">
                  <a:extLst>
                    <a:ext uri="{FF2B5EF4-FFF2-40B4-BE49-F238E27FC236}">
                      <a16:creationId xmlns:a16="http://schemas.microsoft.com/office/drawing/2014/main" id="{67ED79FF-3FFD-404A-D5CA-6876DD923E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0"/>
                  <a:ext cx="241" cy="1"/>
                </a:xfrm>
                <a:prstGeom prst="rect">
                  <a:avLst/>
                </a:prstGeom>
                <a:solidFill>
                  <a:srgbClr val="E8E6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2" name="Rectangle 232">
                  <a:extLst>
                    <a:ext uri="{FF2B5EF4-FFF2-40B4-BE49-F238E27FC236}">
                      <a16:creationId xmlns:a16="http://schemas.microsoft.com/office/drawing/2014/main" id="{5DEF428E-4467-16F1-938F-7041DDD082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0"/>
                  <a:ext cx="241" cy="1"/>
                </a:xfrm>
                <a:prstGeom prst="rect">
                  <a:avLst/>
                </a:prstGeom>
                <a:solidFill>
                  <a:srgbClr val="E6E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3" name="Rectangle 233">
                  <a:extLst>
                    <a:ext uri="{FF2B5EF4-FFF2-40B4-BE49-F238E27FC236}">
                      <a16:creationId xmlns:a16="http://schemas.microsoft.com/office/drawing/2014/main" id="{729AEF92-BC17-72D0-DDE2-C89CF49207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0"/>
                  <a:ext cx="241" cy="7"/>
                </a:xfrm>
                <a:prstGeom prst="rect">
                  <a:avLst/>
                </a:prstGeom>
                <a:solidFill>
                  <a:srgbClr val="E6E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4" name="Rectangle 234">
                  <a:extLst>
                    <a:ext uri="{FF2B5EF4-FFF2-40B4-BE49-F238E27FC236}">
                      <a16:creationId xmlns:a16="http://schemas.microsoft.com/office/drawing/2014/main" id="{B9676554-72F0-05F5-D7DC-206709C5F7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7"/>
                  <a:ext cx="241" cy="1"/>
                </a:xfrm>
                <a:prstGeom prst="rect">
                  <a:avLst/>
                </a:prstGeom>
                <a:solidFill>
                  <a:srgbClr val="E3E1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5" name="Rectangle 235">
                  <a:extLst>
                    <a:ext uri="{FF2B5EF4-FFF2-40B4-BE49-F238E27FC236}">
                      <a16:creationId xmlns:a16="http://schemas.microsoft.com/office/drawing/2014/main" id="{5BB25A80-8E5D-3032-CB8D-309B50C75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7"/>
                  <a:ext cx="241" cy="1"/>
                </a:xfrm>
                <a:prstGeom prst="rect">
                  <a:avLst/>
                </a:prstGeom>
                <a:solidFill>
                  <a:srgbClr val="E0DE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6" name="Rectangle 236">
                  <a:extLst>
                    <a:ext uri="{FF2B5EF4-FFF2-40B4-BE49-F238E27FC236}">
                      <a16:creationId xmlns:a16="http://schemas.microsoft.com/office/drawing/2014/main" id="{76C79596-71D8-3B00-E3FD-28C0B16E9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7"/>
                  <a:ext cx="241" cy="1"/>
                </a:xfrm>
                <a:prstGeom prst="rect">
                  <a:avLst/>
                </a:prstGeom>
                <a:solidFill>
                  <a:srgbClr val="DEDC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7" name="Rectangle 237">
                  <a:extLst>
                    <a:ext uri="{FF2B5EF4-FFF2-40B4-BE49-F238E27FC236}">
                      <a16:creationId xmlns:a16="http://schemas.microsoft.com/office/drawing/2014/main" id="{480E29EB-1810-A18E-D25F-FA43766A04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7"/>
                  <a:ext cx="241" cy="1"/>
                </a:xfrm>
                <a:prstGeom prst="rect">
                  <a:avLst/>
                </a:prstGeom>
                <a:solidFill>
                  <a:srgbClr val="DEDC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8" name="Rectangle 238">
                  <a:extLst>
                    <a:ext uri="{FF2B5EF4-FFF2-40B4-BE49-F238E27FC236}">
                      <a16:creationId xmlns:a16="http://schemas.microsoft.com/office/drawing/2014/main" id="{8030E2FC-9965-0241-CCB6-FF83948C83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7"/>
                  <a:ext cx="241" cy="1"/>
                </a:xfrm>
                <a:prstGeom prst="rect">
                  <a:avLst/>
                </a:prstGeom>
                <a:solidFill>
                  <a:srgbClr val="DBD9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09" name="Rectangle 239">
                  <a:extLst>
                    <a:ext uri="{FF2B5EF4-FFF2-40B4-BE49-F238E27FC236}">
                      <a16:creationId xmlns:a16="http://schemas.microsoft.com/office/drawing/2014/main" id="{5F84687C-9FE9-8A7F-6C04-59B3E901D0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87"/>
                  <a:ext cx="241" cy="7"/>
                </a:xfrm>
                <a:prstGeom prst="rect">
                  <a:avLst/>
                </a:prstGeom>
                <a:solidFill>
                  <a:srgbClr val="D9D7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0" name="Rectangle 240">
                  <a:extLst>
                    <a:ext uri="{FF2B5EF4-FFF2-40B4-BE49-F238E27FC236}">
                      <a16:creationId xmlns:a16="http://schemas.microsoft.com/office/drawing/2014/main" id="{5F917A11-58FB-A464-69F1-33BAE8EF47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94"/>
                  <a:ext cx="241" cy="1"/>
                </a:xfrm>
                <a:prstGeom prst="rect">
                  <a:avLst/>
                </a:prstGeom>
                <a:solidFill>
                  <a:srgbClr val="D6D4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1" name="Rectangle 241">
                  <a:extLst>
                    <a:ext uri="{FF2B5EF4-FFF2-40B4-BE49-F238E27FC236}">
                      <a16:creationId xmlns:a16="http://schemas.microsoft.com/office/drawing/2014/main" id="{DD0BA229-D76F-A15F-7771-A446A5CEEF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94"/>
                  <a:ext cx="241" cy="1"/>
                </a:xfrm>
                <a:prstGeom prst="rect">
                  <a:avLst/>
                </a:prstGeom>
                <a:solidFill>
                  <a:srgbClr val="D6D4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2" name="Rectangle 242">
                  <a:extLst>
                    <a:ext uri="{FF2B5EF4-FFF2-40B4-BE49-F238E27FC236}">
                      <a16:creationId xmlns:a16="http://schemas.microsoft.com/office/drawing/2014/main" id="{C2A009C7-6E61-659E-8923-A593DA2B6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94"/>
                  <a:ext cx="241" cy="1"/>
                </a:xfrm>
                <a:prstGeom prst="rect">
                  <a:avLst/>
                </a:prstGeom>
                <a:solidFill>
                  <a:srgbClr val="D4D2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3" name="Rectangle 243">
                  <a:extLst>
                    <a:ext uri="{FF2B5EF4-FFF2-40B4-BE49-F238E27FC236}">
                      <a16:creationId xmlns:a16="http://schemas.microsoft.com/office/drawing/2014/main" id="{C1507BA7-3A61-51A0-F418-EFBBE8BA60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94"/>
                  <a:ext cx="241" cy="1"/>
                </a:xfrm>
                <a:prstGeom prst="rect">
                  <a:avLst/>
                </a:prstGeom>
                <a:solidFill>
                  <a:srgbClr val="D1CF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4" name="Rectangle 244">
                  <a:extLst>
                    <a:ext uri="{FF2B5EF4-FFF2-40B4-BE49-F238E27FC236}">
                      <a16:creationId xmlns:a16="http://schemas.microsoft.com/office/drawing/2014/main" id="{EC63641C-CF7F-E769-AA5B-1D88DBD17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94"/>
                  <a:ext cx="241" cy="1"/>
                </a:xfrm>
                <a:prstGeom prst="rect">
                  <a:avLst/>
                </a:prstGeom>
                <a:solidFill>
                  <a:srgbClr val="CFCC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5" name="Rectangle 245">
                  <a:extLst>
                    <a:ext uri="{FF2B5EF4-FFF2-40B4-BE49-F238E27FC236}">
                      <a16:creationId xmlns:a16="http://schemas.microsoft.com/office/drawing/2014/main" id="{C6B6FC1B-DE97-DDBF-8C4F-8194BC17C3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94"/>
                  <a:ext cx="241" cy="1"/>
                </a:xfrm>
                <a:prstGeom prst="rect">
                  <a:avLst/>
                </a:prstGeom>
                <a:solidFill>
                  <a:srgbClr val="CF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6" name="Rectangle 246">
                  <a:extLst>
                    <a:ext uri="{FF2B5EF4-FFF2-40B4-BE49-F238E27FC236}">
                      <a16:creationId xmlns:a16="http://schemas.microsoft.com/office/drawing/2014/main" id="{4C4AE6E9-E801-89D0-02BB-DE28640975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094"/>
                  <a:ext cx="241" cy="7"/>
                </a:xfrm>
                <a:prstGeom prst="rect">
                  <a:avLst/>
                </a:pr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7" name="Rectangle 247">
                  <a:extLst>
                    <a:ext uri="{FF2B5EF4-FFF2-40B4-BE49-F238E27FC236}">
                      <a16:creationId xmlns:a16="http://schemas.microsoft.com/office/drawing/2014/main" id="{1805FA27-4CE6-D6FA-D7E3-12F7AC430C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1"/>
                  <a:ext cx="241" cy="1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8" name="Rectangle 248">
                  <a:extLst>
                    <a:ext uri="{FF2B5EF4-FFF2-40B4-BE49-F238E27FC236}">
                      <a16:creationId xmlns:a16="http://schemas.microsoft.com/office/drawing/2014/main" id="{0B297580-1BD6-136F-A693-B83D1B0A75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1"/>
                  <a:ext cx="241" cy="1"/>
                </a:xfrm>
                <a:prstGeom prst="rect">
                  <a:avLst/>
                </a:prstGeom>
                <a:solidFill>
                  <a:srgbClr val="C9C9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19" name="Rectangle 249">
                  <a:extLst>
                    <a:ext uri="{FF2B5EF4-FFF2-40B4-BE49-F238E27FC236}">
                      <a16:creationId xmlns:a16="http://schemas.microsoft.com/office/drawing/2014/main" id="{8525932A-B8C6-3274-4595-7D96811A57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1"/>
                  <a:ext cx="241" cy="1"/>
                </a:xfrm>
                <a:prstGeom prst="rect">
                  <a:avLst/>
                </a:prstGeom>
                <a:solidFill>
                  <a:srgbClr val="C7C7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0" name="Rectangle 250">
                  <a:extLst>
                    <a:ext uri="{FF2B5EF4-FFF2-40B4-BE49-F238E27FC236}">
                      <a16:creationId xmlns:a16="http://schemas.microsoft.com/office/drawing/2014/main" id="{7F021B35-5503-4130-9378-E88F7C3752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1"/>
                  <a:ext cx="241" cy="1"/>
                </a:xfrm>
                <a:prstGeom prst="rect">
                  <a:avLst/>
                </a:pr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1" name="Rectangle 251">
                  <a:extLst>
                    <a:ext uri="{FF2B5EF4-FFF2-40B4-BE49-F238E27FC236}">
                      <a16:creationId xmlns:a16="http://schemas.microsoft.com/office/drawing/2014/main" id="{CC267385-2AE5-54B7-5DAD-FBE04A534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1"/>
                  <a:ext cx="241" cy="1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2" name="Rectangle 252">
                  <a:extLst>
                    <a:ext uri="{FF2B5EF4-FFF2-40B4-BE49-F238E27FC236}">
                      <a16:creationId xmlns:a16="http://schemas.microsoft.com/office/drawing/2014/main" id="{EFBA26DD-0D7E-D0F7-421C-A84757B145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1"/>
                  <a:ext cx="241" cy="7"/>
                </a:xfrm>
                <a:prstGeom prst="rect">
                  <a:avLst/>
                </a:prstGeom>
                <a:solidFill>
                  <a:srgbClr val="C2C2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3" name="Rectangle 253">
                  <a:extLst>
                    <a:ext uri="{FF2B5EF4-FFF2-40B4-BE49-F238E27FC236}">
                      <a16:creationId xmlns:a16="http://schemas.microsoft.com/office/drawing/2014/main" id="{384FBB7B-712C-0441-3AB6-AF1D51B167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8"/>
                  <a:ext cx="241" cy="1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4" name="Rectangle 254">
                  <a:extLst>
                    <a:ext uri="{FF2B5EF4-FFF2-40B4-BE49-F238E27FC236}">
                      <a16:creationId xmlns:a16="http://schemas.microsoft.com/office/drawing/2014/main" id="{C32BD7BC-0C16-A817-36C3-62B572D0C6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8"/>
                  <a:ext cx="241" cy="1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5" name="Rectangle 255">
                  <a:extLst>
                    <a:ext uri="{FF2B5EF4-FFF2-40B4-BE49-F238E27FC236}">
                      <a16:creationId xmlns:a16="http://schemas.microsoft.com/office/drawing/2014/main" id="{8626D626-04AD-FECC-5737-10327F728F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8"/>
                  <a:ext cx="241" cy="1"/>
                </a:xfrm>
                <a:prstGeom prst="rect">
                  <a:avLst/>
                </a:prstGeom>
                <a:solidFill>
                  <a:srgbClr val="BDBD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6" name="Rectangle 256">
                  <a:extLst>
                    <a:ext uri="{FF2B5EF4-FFF2-40B4-BE49-F238E27FC236}">
                      <a16:creationId xmlns:a16="http://schemas.microsoft.com/office/drawing/2014/main" id="{9AA2F299-9369-1360-F921-9182BB1A2C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8"/>
                  <a:ext cx="241" cy="1"/>
                </a:xfrm>
                <a:prstGeom prst="rect">
                  <a:avLst/>
                </a:prstGeom>
                <a:solidFill>
                  <a:srgbClr val="BABA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7" name="Rectangle 257">
                  <a:extLst>
                    <a:ext uri="{FF2B5EF4-FFF2-40B4-BE49-F238E27FC236}">
                      <a16:creationId xmlns:a16="http://schemas.microsoft.com/office/drawing/2014/main" id="{F85CC0DA-20EE-477F-7D49-C6BE520F84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8"/>
                  <a:ext cx="241" cy="1"/>
                </a:xfrm>
                <a:prstGeom prst="rect">
                  <a:avLst/>
                </a:pr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8" name="Rectangle 258">
                  <a:extLst>
                    <a:ext uri="{FF2B5EF4-FFF2-40B4-BE49-F238E27FC236}">
                      <a16:creationId xmlns:a16="http://schemas.microsoft.com/office/drawing/2014/main" id="{4DA2B65A-5B89-6897-F71C-0891378477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08"/>
                  <a:ext cx="241" cy="7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29" name="Rectangle 259">
                  <a:extLst>
                    <a:ext uri="{FF2B5EF4-FFF2-40B4-BE49-F238E27FC236}">
                      <a16:creationId xmlns:a16="http://schemas.microsoft.com/office/drawing/2014/main" id="{A6B7567D-2618-063E-FDE6-949A3CFD6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15"/>
                  <a:ext cx="241" cy="1"/>
                </a:xfrm>
                <a:prstGeom prst="rect">
                  <a:avLst/>
                </a:pr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0" name="Rectangle 260">
                  <a:extLst>
                    <a:ext uri="{FF2B5EF4-FFF2-40B4-BE49-F238E27FC236}">
                      <a16:creationId xmlns:a16="http://schemas.microsoft.com/office/drawing/2014/main" id="{DA968C38-242B-5912-BF68-EE8E3BFB16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15"/>
                  <a:ext cx="241" cy="1"/>
                </a:xfrm>
                <a:prstGeom prst="rect">
                  <a:avLst/>
                </a:pr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1" name="Rectangle 261">
                  <a:extLst>
                    <a:ext uri="{FF2B5EF4-FFF2-40B4-BE49-F238E27FC236}">
                      <a16:creationId xmlns:a16="http://schemas.microsoft.com/office/drawing/2014/main" id="{70107983-B015-BC94-6B68-743DEEC10B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15"/>
                  <a:ext cx="241" cy="1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2" name="Rectangle 262">
                  <a:extLst>
                    <a:ext uri="{FF2B5EF4-FFF2-40B4-BE49-F238E27FC236}">
                      <a16:creationId xmlns:a16="http://schemas.microsoft.com/office/drawing/2014/main" id="{A4C06F00-E296-93C8-A188-6AE6C12B7F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15"/>
                  <a:ext cx="241" cy="1"/>
                </a:xfrm>
                <a:prstGeom prst="rect">
                  <a:avLst/>
                </a:prstGeom>
                <a:solidFill>
                  <a:srgbClr val="B0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3" name="Rectangle 263">
                  <a:extLst>
                    <a:ext uri="{FF2B5EF4-FFF2-40B4-BE49-F238E27FC236}">
                      <a16:creationId xmlns:a16="http://schemas.microsoft.com/office/drawing/2014/main" id="{7E529E2B-936C-F34E-7DD0-5F202D041B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15"/>
                  <a:ext cx="241" cy="1"/>
                </a:xfrm>
                <a:prstGeom prst="rect">
                  <a:avLst/>
                </a:prstGeom>
                <a:solidFill>
                  <a:srgbClr val="ADAD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4" name="Rectangle 264">
                  <a:extLst>
                    <a:ext uri="{FF2B5EF4-FFF2-40B4-BE49-F238E27FC236}">
                      <a16:creationId xmlns:a16="http://schemas.microsoft.com/office/drawing/2014/main" id="{638290EB-0DDD-78F2-577F-1D02EB5464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15"/>
                  <a:ext cx="241" cy="7"/>
                </a:xfrm>
                <a:prstGeom prst="rect">
                  <a:avLst/>
                </a:pr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5" name="Rectangle 265">
                  <a:extLst>
                    <a:ext uri="{FF2B5EF4-FFF2-40B4-BE49-F238E27FC236}">
                      <a16:creationId xmlns:a16="http://schemas.microsoft.com/office/drawing/2014/main" id="{325F8EB3-5DCE-40BD-1EE9-22C678FB0B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2"/>
                  <a:ext cx="241" cy="1"/>
                </a:xfrm>
                <a:prstGeom prst="rect">
                  <a:avLst/>
                </a:prstGeom>
                <a:solidFill>
                  <a:srgbClr val="ABA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6" name="Rectangle 266">
                  <a:extLst>
                    <a:ext uri="{FF2B5EF4-FFF2-40B4-BE49-F238E27FC236}">
                      <a16:creationId xmlns:a16="http://schemas.microsoft.com/office/drawing/2014/main" id="{A11B1331-5585-C698-2B8F-34B0089EE1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2"/>
                  <a:ext cx="241" cy="1"/>
                </a:xfrm>
                <a:prstGeom prst="rect">
                  <a:avLst/>
                </a:prstGeom>
                <a:solidFill>
                  <a:srgbClr val="ABA9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7" name="Rectangle 267">
                  <a:extLst>
                    <a:ext uri="{FF2B5EF4-FFF2-40B4-BE49-F238E27FC236}">
                      <a16:creationId xmlns:a16="http://schemas.microsoft.com/office/drawing/2014/main" id="{71B41958-EADB-4BD5-F7E7-7EC1E51064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2"/>
                  <a:ext cx="241" cy="1"/>
                </a:xfrm>
                <a:prstGeom prst="rect">
                  <a:avLst/>
                </a:prstGeom>
                <a:solidFill>
                  <a:srgbClr val="A8A4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8" name="Rectangle 268">
                  <a:extLst>
                    <a:ext uri="{FF2B5EF4-FFF2-40B4-BE49-F238E27FC236}">
                      <a16:creationId xmlns:a16="http://schemas.microsoft.com/office/drawing/2014/main" id="{EE84DB9F-8549-6D21-EAAF-6D2DFAAD26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2"/>
                  <a:ext cx="241" cy="1"/>
                </a:xfrm>
                <a:prstGeom prst="rect">
                  <a:avLst/>
                </a:prstGeom>
                <a:solidFill>
                  <a:srgbClr val="A8A1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39" name="Rectangle 269">
                  <a:extLst>
                    <a:ext uri="{FF2B5EF4-FFF2-40B4-BE49-F238E27FC236}">
                      <a16:creationId xmlns:a16="http://schemas.microsoft.com/office/drawing/2014/main" id="{E2AD7C82-C855-D4BE-0918-B3BB5FF965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2"/>
                  <a:ext cx="241" cy="1"/>
                </a:xfrm>
                <a:prstGeom prst="rect">
                  <a:avLst/>
                </a:prstGeom>
                <a:solidFill>
                  <a:srgbClr val="A69C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0" name="Rectangle 270">
                  <a:extLst>
                    <a:ext uri="{FF2B5EF4-FFF2-40B4-BE49-F238E27FC236}">
                      <a16:creationId xmlns:a16="http://schemas.microsoft.com/office/drawing/2014/main" id="{7A30280A-5814-09A1-C71A-D9AE2C6A07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2"/>
                  <a:ext cx="241" cy="7"/>
                </a:xfrm>
                <a:prstGeom prst="rect">
                  <a:avLst/>
                </a:prstGeom>
                <a:solidFill>
                  <a:srgbClr val="A69B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1" name="Rectangle 271">
                  <a:extLst>
                    <a:ext uri="{FF2B5EF4-FFF2-40B4-BE49-F238E27FC236}">
                      <a16:creationId xmlns:a16="http://schemas.microsoft.com/office/drawing/2014/main" id="{3B9B6550-3BDD-C491-A1CE-5FCA540685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9"/>
                  <a:ext cx="241" cy="1"/>
                </a:xfrm>
                <a:prstGeom prst="rect">
                  <a:avLst/>
                </a:prstGeom>
                <a:solidFill>
                  <a:srgbClr val="A699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2" name="Rectangle 272">
                  <a:extLst>
                    <a:ext uri="{FF2B5EF4-FFF2-40B4-BE49-F238E27FC236}">
                      <a16:creationId xmlns:a16="http://schemas.microsoft.com/office/drawing/2014/main" id="{F3B8F689-B7B7-D3C7-31B3-4CA169A0ED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9"/>
                  <a:ext cx="241" cy="1"/>
                </a:xfrm>
                <a:prstGeom prst="rect">
                  <a:avLst/>
                </a:prstGeom>
                <a:solidFill>
                  <a:srgbClr val="A394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3" name="Rectangle 273">
                  <a:extLst>
                    <a:ext uri="{FF2B5EF4-FFF2-40B4-BE49-F238E27FC236}">
                      <a16:creationId xmlns:a16="http://schemas.microsoft.com/office/drawing/2014/main" id="{6722403F-861E-A6F2-7445-9ACB69D176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9"/>
                  <a:ext cx="241" cy="1"/>
                </a:xfrm>
                <a:prstGeom prst="rect">
                  <a:avLst/>
                </a:prstGeom>
                <a:solidFill>
                  <a:srgbClr val="A392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4" name="Rectangle 274">
                  <a:extLst>
                    <a:ext uri="{FF2B5EF4-FFF2-40B4-BE49-F238E27FC236}">
                      <a16:creationId xmlns:a16="http://schemas.microsoft.com/office/drawing/2014/main" id="{B6BFC656-2DF2-B037-0E09-4CFBEE160F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9"/>
                  <a:ext cx="241" cy="1"/>
                </a:xfrm>
                <a:prstGeom prst="rect">
                  <a:avLst/>
                </a:prstGeom>
                <a:solidFill>
                  <a:srgbClr val="A18D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5" name="Rectangle 275">
                  <a:extLst>
                    <a:ext uri="{FF2B5EF4-FFF2-40B4-BE49-F238E27FC236}">
                      <a16:creationId xmlns:a16="http://schemas.microsoft.com/office/drawing/2014/main" id="{8FE6633E-4B00-CA9E-CF95-05E9A561E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9"/>
                  <a:ext cx="241" cy="1"/>
                </a:xfrm>
                <a:prstGeom prst="rect">
                  <a:avLst/>
                </a:prstGeom>
                <a:solidFill>
                  <a:srgbClr val="A18C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6" name="Rectangle 276">
                  <a:extLst>
                    <a:ext uri="{FF2B5EF4-FFF2-40B4-BE49-F238E27FC236}">
                      <a16:creationId xmlns:a16="http://schemas.microsoft.com/office/drawing/2014/main" id="{2C3FCD65-5C82-DE3E-205A-ADFADACFB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29"/>
                  <a:ext cx="241" cy="7"/>
                </a:xfrm>
                <a:prstGeom prst="rect">
                  <a:avLst/>
                </a:prstGeom>
                <a:solidFill>
                  <a:srgbClr val="9E88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7" name="Rectangle 277">
                  <a:extLst>
                    <a:ext uri="{FF2B5EF4-FFF2-40B4-BE49-F238E27FC236}">
                      <a16:creationId xmlns:a16="http://schemas.microsoft.com/office/drawing/2014/main" id="{85DB7B1D-4635-DE78-BA9A-1F3AF9F72D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36"/>
                  <a:ext cx="241" cy="1"/>
                </a:xfrm>
                <a:prstGeom prst="rect">
                  <a:avLst/>
                </a:prstGeom>
                <a:solidFill>
                  <a:srgbClr val="9E85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8" name="Rectangle 278">
                  <a:extLst>
                    <a:ext uri="{FF2B5EF4-FFF2-40B4-BE49-F238E27FC236}">
                      <a16:creationId xmlns:a16="http://schemas.microsoft.com/office/drawing/2014/main" id="{707E30C1-0DE7-F8D8-8543-2D867456E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36"/>
                  <a:ext cx="241" cy="1"/>
                </a:xfrm>
                <a:prstGeom prst="rect">
                  <a:avLst/>
                </a:prstGeom>
                <a:solidFill>
                  <a:srgbClr val="9C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49" name="Rectangle 279">
                  <a:extLst>
                    <a:ext uri="{FF2B5EF4-FFF2-40B4-BE49-F238E27FC236}">
                      <a16:creationId xmlns:a16="http://schemas.microsoft.com/office/drawing/2014/main" id="{28BE8302-40D9-8F34-30E9-047AD8999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36"/>
                  <a:ext cx="241" cy="1"/>
                </a:xfrm>
                <a:prstGeom prst="rect">
                  <a:avLst/>
                </a:prstGeom>
                <a:solidFill>
                  <a:srgbClr val="9C80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0" name="Rectangle 280">
                  <a:extLst>
                    <a:ext uri="{FF2B5EF4-FFF2-40B4-BE49-F238E27FC236}">
                      <a16:creationId xmlns:a16="http://schemas.microsoft.com/office/drawing/2014/main" id="{D4416252-12F6-4166-5048-AE250D65C4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36"/>
                  <a:ext cx="241" cy="1"/>
                </a:xfrm>
                <a:prstGeom prst="rect">
                  <a:avLst/>
                </a:prstGeom>
                <a:solidFill>
                  <a:srgbClr val="997C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1" name="Rectangle 281">
                  <a:extLst>
                    <a:ext uri="{FF2B5EF4-FFF2-40B4-BE49-F238E27FC236}">
                      <a16:creationId xmlns:a16="http://schemas.microsoft.com/office/drawing/2014/main" id="{C606304A-7D2C-7A72-12B4-433842C409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36"/>
                  <a:ext cx="241" cy="1"/>
                </a:xfrm>
                <a:prstGeom prst="rect">
                  <a:avLst/>
                </a:prstGeom>
                <a:solidFill>
                  <a:srgbClr val="997A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2" name="Rectangle 282">
                  <a:extLst>
                    <a:ext uri="{FF2B5EF4-FFF2-40B4-BE49-F238E27FC236}">
                      <a16:creationId xmlns:a16="http://schemas.microsoft.com/office/drawing/2014/main" id="{67E52293-1FB4-D94A-B1A5-5C262E63E4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36"/>
                  <a:ext cx="241" cy="1"/>
                </a:xfrm>
                <a:prstGeom prst="rect">
                  <a:avLst/>
                </a:prstGeom>
                <a:solidFill>
                  <a:srgbClr val="9675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3" name="Rectangle 283">
                  <a:extLst>
                    <a:ext uri="{FF2B5EF4-FFF2-40B4-BE49-F238E27FC236}">
                      <a16:creationId xmlns:a16="http://schemas.microsoft.com/office/drawing/2014/main" id="{DC00FDF9-4B60-047D-6002-DE3CDA6988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36"/>
                  <a:ext cx="241" cy="7"/>
                </a:xfrm>
                <a:prstGeom prst="rect">
                  <a:avLst/>
                </a:prstGeom>
                <a:solidFill>
                  <a:srgbClr val="9472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4" name="Rectangle 284">
                  <a:extLst>
                    <a:ext uri="{FF2B5EF4-FFF2-40B4-BE49-F238E27FC236}">
                      <a16:creationId xmlns:a16="http://schemas.microsoft.com/office/drawing/2014/main" id="{C0D68B43-71B3-F547-C76F-3DC5B9CF3C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43"/>
                  <a:ext cx="241" cy="1"/>
                </a:xfrm>
                <a:prstGeom prst="rect">
                  <a:avLst/>
                </a:prstGeom>
                <a:solidFill>
                  <a:srgbClr val="9470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5" name="Rectangle 285">
                  <a:extLst>
                    <a:ext uri="{FF2B5EF4-FFF2-40B4-BE49-F238E27FC236}">
                      <a16:creationId xmlns:a16="http://schemas.microsoft.com/office/drawing/2014/main" id="{2E11A6FF-3341-EA05-A391-4E6328B908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43"/>
                  <a:ext cx="241" cy="1"/>
                </a:xfrm>
                <a:prstGeom prst="rect">
                  <a:avLst/>
                </a:prstGeom>
                <a:solidFill>
                  <a:srgbClr val="916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6" name="Rectangle 286">
                  <a:extLst>
                    <a:ext uri="{FF2B5EF4-FFF2-40B4-BE49-F238E27FC236}">
                      <a16:creationId xmlns:a16="http://schemas.microsoft.com/office/drawing/2014/main" id="{159A1853-88D0-4B5E-C81E-DB1E42345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43"/>
                  <a:ext cx="241" cy="1"/>
                </a:xfrm>
                <a:prstGeom prst="rect">
                  <a:avLst/>
                </a:prstGeom>
                <a:solidFill>
                  <a:srgbClr val="916D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7" name="Rectangle 287">
                  <a:extLst>
                    <a:ext uri="{FF2B5EF4-FFF2-40B4-BE49-F238E27FC236}">
                      <a16:creationId xmlns:a16="http://schemas.microsoft.com/office/drawing/2014/main" id="{83C0CB61-F20D-B57E-8A95-B4E0159C0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43"/>
                  <a:ext cx="241" cy="1"/>
                </a:xfrm>
                <a:prstGeom prst="rect">
                  <a:avLst/>
                </a:prstGeom>
                <a:solidFill>
                  <a:srgbClr val="8F68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8" name="Rectangle 288">
                  <a:extLst>
                    <a:ext uri="{FF2B5EF4-FFF2-40B4-BE49-F238E27FC236}">
                      <a16:creationId xmlns:a16="http://schemas.microsoft.com/office/drawing/2014/main" id="{3BFBA3AA-6981-B9DF-B89A-43B2CFF0A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43"/>
                  <a:ext cx="241" cy="1"/>
                </a:xfrm>
                <a:prstGeom prst="rect">
                  <a:avLst/>
                </a:prstGeom>
                <a:solidFill>
                  <a:srgbClr val="8F66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59" name="Rectangle 289">
                  <a:extLst>
                    <a:ext uri="{FF2B5EF4-FFF2-40B4-BE49-F238E27FC236}">
                      <a16:creationId xmlns:a16="http://schemas.microsoft.com/office/drawing/2014/main" id="{4B44E77D-2D12-B054-AD33-52B848B6B9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43"/>
                  <a:ext cx="241" cy="8"/>
                </a:xfrm>
                <a:prstGeom prst="rect">
                  <a:avLst/>
                </a:prstGeom>
                <a:solidFill>
                  <a:srgbClr val="8C64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0" name="Rectangle 290">
                  <a:extLst>
                    <a:ext uri="{FF2B5EF4-FFF2-40B4-BE49-F238E27FC236}">
                      <a16:creationId xmlns:a16="http://schemas.microsoft.com/office/drawing/2014/main" id="{42800CF5-389A-0E0B-699C-9A1010122D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1"/>
                  <a:ext cx="241" cy="1"/>
                </a:xfrm>
                <a:prstGeom prst="rect">
                  <a:avLst/>
                </a:prstGeom>
                <a:solidFill>
                  <a:srgbClr val="8A60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1" name="Rectangle 291">
                  <a:extLst>
                    <a:ext uri="{FF2B5EF4-FFF2-40B4-BE49-F238E27FC236}">
                      <a16:creationId xmlns:a16="http://schemas.microsoft.com/office/drawing/2014/main" id="{37051404-70A1-0B05-D8A3-8CEA25BE6B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1"/>
                  <a:ext cx="241" cy="1"/>
                </a:xfrm>
                <a:prstGeom prst="rect">
                  <a:avLst/>
                </a:prstGeom>
                <a:solidFill>
                  <a:srgbClr val="8A5E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2" name="Rectangle 292">
                  <a:extLst>
                    <a:ext uri="{FF2B5EF4-FFF2-40B4-BE49-F238E27FC236}">
                      <a16:creationId xmlns:a16="http://schemas.microsoft.com/office/drawing/2014/main" id="{218FD012-C981-4079-E884-AE3276F16A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1"/>
                  <a:ext cx="241" cy="1"/>
                </a:xfrm>
                <a:prstGeom prst="rect">
                  <a:avLst/>
                </a:prstGeom>
                <a:solidFill>
                  <a:srgbClr val="875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3" name="Rectangle 293">
                  <a:extLst>
                    <a:ext uri="{FF2B5EF4-FFF2-40B4-BE49-F238E27FC236}">
                      <a16:creationId xmlns:a16="http://schemas.microsoft.com/office/drawing/2014/main" id="{1E34C827-9F91-36EA-BF60-A9210F2042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1"/>
                  <a:ext cx="241" cy="1"/>
                </a:xfrm>
                <a:prstGeom prst="rect">
                  <a:avLst/>
                </a:prstGeom>
                <a:solidFill>
                  <a:srgbClr val="8558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4" name="Rectangle 294">
                  <a:extLst>
                    <a:ext uri="{FF2B5EF4-FFF2-40B4-BE49-F238E27FC236}">
                      <a16:creationId xmlns:a16="http://schemas.microsoft.com/office/drawing/2014/main" id="{09CE0216-EFD0-C390-6357-4157C3A206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1"/>
                  <a:ext cx="241" cy="1"/>
                </a:xfrm>
                <a:prstGeom prst="rect">
                  <a:avLst/>
                </a:prstGeom>
                <a:solidFill>
                  <a:srgbClr val="8556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5" name="Rectangle 295">
                  <a:extLst>
                    <a:ext uri="{FF2B5EF4-FFF2-40B4-BE49-F238E27FC236}">
                      <a16:creationId xmlns:a16="http://schemas.microsoft.com/office/drawing/2014/main" id="{5916DF6E-6680-8AFD-486E-19846EF0AF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1"/>
                  <a:ext cx="241" cy="7"/>
                </a:xfrm>
                <a:prstGeom prst="rect">
                  <a:avLst/>
                </a:prstGeom>
                <a:solidFill>
                  <a:srgbClr val="8254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6" name="Rectangle 296">
                  <a:extLst>
                    <a:ext uri="{FF2B5EF4-FFF2-40B4-BE49-F238E27FC236}">
                      <a16:creationId xmlns:a16="http://schemas.microsoft.com/office/drawing/2014/main" id="{1B624EBE-707F-BC11-6B0D-1AEF7EEE53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8"/>
                  <a:ext cx="241" cy="1"/>
                </a:xfrm>
                <a:prstGeom prst="rect">
                  <a:avLst/>
                </a:prstGeom>
                <a:solidFill>
                  <a:srgbClr val="8050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7" name="Rectangle 297">
                  <a:extLst>
                    <a:ext uri="{FF2B5EF4-FFF2-40B4-BE49-F238E27FC236}">
                      <a16:creationId xmlns:a16="http://schemas.microsoft.com/office/drawing/2014/main" id="{6552412C-DEAF-4FFC-2663-E6BB0568DD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8"/>
                  <a:ext cx="241" cy="1"/>
                </a:xfrm>
                <a:prstGeom prst="rect">
                  <a:avLst/>
                </a:prstGeom>
                <a:solidFill>
                  <a:srgbClr val="804E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8" name="Rectangle 298">
                  <a:extLst>
                    <a:ext uri="{FF2B5EF4-FFF2-40B4-BE49-F238E27FC236}">
                      <a16:creationId xmlns:a16="http://schemas.microsoft.com/office/drawing/2014/main" id="{E3DD7A9E-0772-CD62-C066-433E4A768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8"/>
                  <a:ext cx="241" cy="1"/>
                </a:xfrm>
                <a:prstGeom prst="rect">
                  <a:avLst/>
                </a:prstGeom>
                <a:solidFill>
                  <a:srgbClr val="7D4C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69" name="Rectangle 299">
                  <a:extLst>
                    <a:ext uri="{FF2B5EF4-FFF2-40B4-BE49-F238E27FC236}">
                      <a16:creationId xmlns:a16="http://schemas.microsoft.com/office/drawing/2014/main" id="{F601311D-3E24-C294-63CB-F9CA2C171A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8"/>
                  <a:ext cx="241" cy="1"/>
                </a:xfrm>
                <a:prstGeom prst="rect">
                  <a:avLst/>
                </a:prstGeom>
                <a:solidFill>
                  <a:srgbClr val="7D4A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0" name="Rectangle 300">
                  <a:extLst>
                    <a:ext uri="{FF2B5EF4-FFF2-40B4-BE49-F238E27FC236}">
                      <a16:creationId xmlns:a16="http://schemas.microsoft.com/office/drawing/2014/main" id="{932A8822-1521-6476-5578-D9282AE909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8"/>
                  <a:ext cx="241" cy="1"/>
                </a:xfrm>
                <a:prstGeom prst="rect">
                  <a:avLst/>
                </a:prstGeom>
                <a:solidFill>
                  <a:srgbClr val="7A4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1" name="Rectangle 301">
                  <a:extLst>
                    <a:ext uri="{FF2B5EF4-FFF2-40B4-BE49-F238E27FC236}">
                      <a16:creationId xmlns:a16="http://schemas.microsoft.com/office/drawing/2014/main" id="{76C3DB42-79EA-CB43-6441-44C0B9BC50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58"/>
                  <a:ext cx="241" cy="7"/>
                </a:xfrm>
                <a:prstGeom prst="rect">
                  <a:avLst/>
                </a:prstGeom>
                <a:solidFill>
                  <a:srgbClr val="7844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2" name="Rectangle 302">
                  <a:extLst>
                    <a:ext uri="{FF2B5EF4-FFF2-40B4-BE49-F238E27FC236}">
                      <a16:creationId xmlns:a16="http://schemas.microsoft.com/office/drawing/2014/main" id="{62F8DD8A-450D-D4A8-E90D-EE7EE644AD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65"/>
                  <a:ext cx="241" cy="1"/>
                </a:xfrm>
                <a:prstGeom prst="rect">
                  <a:avLst/>
                </a:prstGeom>
                <a:solidFill>
                  <a:srgbClr val="754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3" name="Rectangle 303">
                  <a:extLst>
                    <a:ext uri="{FF2B5EF4-FFF2-40B4-BE49-F238E27FC236}">
                      <a16:creationId xmlns:a16="http://schemas.microsoft.com/office/drawing/2014/main" id="{6D6B187C-4B55-53D6-5FBB-A2B01E3812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65"/>
                  <a:ext cx="241" cy="1"/>
                </a:xfrm>
                <a:prstGeom prst="rect">
                  <a:avLst/>
                </a:prstGeom>
                <a:solidFill>
                  <a:srgbClr val="754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4" name="Rectangle 304">
                  <a:extLst>
                    <a:ext uri="{FF2B5EF4-FFF2-40B4-BE49-F238E27FC236}">
                      <a16:creationId xmlns:a16="http://schemas.microsoft.com/office/drawing/2014/main" id="{874BACCA-0F5E-1F1F-7C6D-E3A58413C7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65"/>
                  <a:ext cx="241" cy="1"/>
                </a:xfrm>
                <a:prstGeom prst="rect">
                  <a:avLst/>
                </a:prstGeom>
                <a:solidFill>
                  <a:srgbClr val="733E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5" name="Rectangle 305">
                  <a:extLst>
                    <a:ext uri="{FF2B5EF4-FFF2-40B4-BE49-F238E27FC236}">
                      <a16:creationId xmlns:a16="http://schemas.microsoft.com/office/drawing/2014/main" id="{40BEC505-49B9-F9DC-374C-B5032D4ECC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65"/>
                  <a:ext cx="241" cy="1"/>
                </a:xfrm>
                <a:prstGeom prst="rect">
                  <a:avLst/>
                </a:prstGeom>
                <a:solidFill>
                  <a:srgbClr val="703A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6" name="Rectangle 306">
                  <a:extLst>
                    <a:ext uri="{FF2B5EF4-FFF2-40B4-BE49-F238E27FC236}">
                      <a16:creationId xmlns:a16="http://schemas.microsoft.com/office/drawing/2014/main" id="{4FE823C1-0257-7BA5-D328-814BF93172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65"/>
                  <a:ext cx="241" cy="1"/>
                </a:xfrm>
                <a:prstGeom prst="rect">
                  <a:avLst/>
                </a:prstGeom>
                <a:solidFill>
                  <a:srgbClr val="7039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7" name="Rectangle 307">
                  <a:extLst>
                    <a:ext uri="{FF2B5EF4-FFF2-40B4-BE49-F238E27FC236}">
                      <a16:creationId xmlns:a16="http://schemas.microsoft.com/office/drawing/2014/main" id="{495D34E2-6918-072A-7D52-55FD3AF4D1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65"/>
                  <a:ext cx="241" cy="7"/>
                </a:xfrm>
                <a:prstGeom prst="rect">
                  <a:avLst/>
                </a:prstGeom>
                <a:solidFill>
                  <a:srgbClr val="6E36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8" name="Rectangle 308">
                  <a:extLst>
                    <a:ext uri="{FF2B5EF4-FFF2-40B4-BE49-F238E27FC236}">
                      <a16:creationId xmlns:a16="http://schemas.microsoft.com/office/drawing/2014/main" id="{13557CE5-3B78-8CDE-1E85-7ACDCC9AFC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2"/>
                  <a:ext cx="241" cy="1"/>
                </a:xfrm>
                <a:prstGeom prst="rect">
                  <a:avLst/>
                </a:prstGeom>
                <a:solidFill>
                  <a:srgbClr val="6B34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79" name="Rectangle 309">
                  <a:extLst>
                    <a:ext uri="{FF2B5EF4-FFF2-40B4-BE49-F238E27FC236}">
                      <a16:creationId xmlns:a16="http://schemas.microsoft.com/office/drawing/2014/main" id="{34CD1437-4620-3B28-BB0B-C4FF4670B1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2"/>
                  <a:ext cx="241" cy="1"/>
                </a:xfrm>
                <a:prstGeom prst="rect">
                  <a:avLst/>
                </a:prstGeom>
                <a:solidFill>
                  <a:srgbClr val="6B32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0" name="Rectangle 310">
                  <a:extLst>
                    <a:ext uri="{FF2B5EF4-FFF2-40B4-BE49-F238E27FC236}">
                      <a16:creationId xmlns:a16="http://schemas.microsoft.com/office/drawing/2014/main" id="{E2412853-F6A0-0ACF-837C-C99196120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2"/>
                  <a:ext cx="241" cy="1"/>
                </a:xfrm>
                <a:prstGeom prst="rect">
                  <a:avLst/>
                </a:prstGeom>
                <a:solidFill>
                  <a:srgbClr val="6930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1" name="Rectangle 311">
                  <a:extLst>
                    <a:ext uri="{FF2B5EF4-FFF2-40B4-BE49-F238E27FC236}">
                      <a16:creationId xmlns:a16="http://schemas.microsoft.com/office/drawing/2014/main" id="{54DD11C9-F7AD-FE8A-EE6F-0B3464C199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2"/>
                  <a:ext cx="241" cy="1"/>
                </a:xfrm>
                <a:prstGeom prst="rect">
                  <a:avLst/>
                </a:prstGeom>
                <a:solidFill>
                  <a:srgbClr val="6930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2" name="Rectangle 312">
                  <a:extLst>
                    <a:ext uri="{FF2B5EF4-FFF2-40B4-BE49-F238E27FC236}">
                      <a16:creationId xmlns:a16="http://schemas.microsoft.com/office/drawing/2014/main" id="{2FE92E1E-E0A7-61A5-14A5-608D0AEFAA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2"/>
                  <a:ext cx="241" cy="1"/>
                </a:xfrm>
                <a:prstGeom prst="rect">
                  <a:avLst/>
                </a:prstGeom>
                <a:solidFill>
                  <a:srgbClr val="692E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3" name="Rectangle 313">
                  <a:extLst>
                    <a:ext uri="{FF2B5EF4-FFF2-40B4-BE49-F238E27FC236}">
                      <a16:creationId xmlns:a16="http://schemas.microsoft.com/office/drawing/2014/main" id="{FDC3B061-13E5-FEC4-DC2C-E246411A5F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2"/>
                  <a:ext cx="241" cy="7"/>
                </a:xfrm>
                <a:prstGeom prst="rect">
                  <a:avLst/>
                </a:prstGeom>
                <a:solidFill>
                  <a:srgbClr val="692E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4" name="Rectangle 314">
                  <a:extLst>
                    <a:ext uri="{FF2B5EF4-FFF2-40B4-BE49-F238E27FC236}">
                      <a16:creationId xmlns:a16="http://schemas.microsoft.com/office/drawing/2014/main" id="{C3AAB589-AEA2-5E4B-6DB7-53127F9DEF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9"/>
                  <a:ext cx="241" cy="1"/>
                </a:xfrm>
                <a:prstGeom prst="rect">
                  <a:avLst/>
                </a:prstGeom>
                <a:solidFill>
                  <a:srgbClr val="6B2F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5" name="Rectangle 315">
                  <a:extLst>
                    <a:ext uri="{FF2B5EF4-FFF2-40B4-BE49-F238E27FC236}">
                      <a16:creationId xmlns:a16="http://schemas.microsoft.com/office/drawing/2014/main" id="{864F1BC8-BFDB-EAD3-8738-000D05DE7B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9"/>
                  <a:ext cx="241" cy="1"/>
                </a:xfrm>
                <a:prstGeom prst="rect">
                  <a:avLst/>
                </a:prstGeom>
                <a:solidFill>
                  <a:srgbClr val="6B2D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6" name="Rectangle 316">
                  <a:extLst>
                    <a:ext uri="{FF2B5EF4-FFF2-40B4-BE49-F238E27FC236}">
                      <a16:creationId xmlns:a16="http://schemas.microsoft.com/office/drawing/2014/main" id="{AC552B60-62B5-EA47-4A6D-126581965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9"/>
                  <a:ext cx="241" cy="1"/>
                </a:xfrm>
                <a:prstGeom prst="rect">
                  <a:avLst/>
                </a:prstGeom>
                <a:solidFill>
                  <a:srgbClr val="6B2C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7" name="Rectangle 317">
                  <a:extLst>
                    <a:ext uri="{FF2B5EF4-FFF2-40B4-BE49-F238E27FC236}">
                      <a16:creationId xmlns:a16="http://schemas.microsoft.com/office/drawing/2014/main" id="{7269E69D-C6C9-57B7-0656-0DD2DED159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9"/>
                  <a:ext cx="241" cy="1"/>
                </a:xfrm>
                <a:prstGeom prst="rect">
                  <a:avLst/>
                </a:prstGeom>
                <a:solidFill>
                  <a:srgbClr val="6B2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8" name="Rectangle 318">
                  <a:extLst>
                    <a:ext uri="{FF2B5EF4-FFF2-40B4-BE49-F238E27FC236}">
                      <a16:creationId xmlns:a16="http://schemas.microsoft.com/office/drawing/2014/main" id="{9F978051-14D6-DA3F-318C-45DE76EC2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9"/>
                  <a:ext cx="241" cy="1"/>
                </a:xfrm>
                <a:prstGeom prst="rect">
                  <a:avLst/>
                </a:prstGeom>
                <a:solidFill>
                  <a:srgbClr val="6B2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89" name="Rectangle 319">
                  <a:extLst>
                    <a:ext uri="{FF2B5EF4-FFF2-40B4-BE49-F238E27FC236}">
                      <a16:creationId xmlns:a16="http://schemas.microsoft.com/office/drawing/2014/main" id="{551F8FFF-0603-545D-9A74-A2FAF8EDEB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9"/>
                  <a:ext cx="241" cy="1"/>
                </a:xfrm>
                <a:prstGeom prst="rect">
                  <a:avLst/>
                </a:prstGeom>
                <a:solidFill>
                  <a:srgbClr val="6B2B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0" name="Rectangle 320">
                  <a:extLst>
                    <a:ext uri="{FF2B5EF4-FFF2-40B4-BE49-F238E27FC236}">
                      <a16:creationId xmlns:a16="http://schemas.microsoft.com/office/drawing/2014/main" id="{A2CE418C-1FE7-8EE9-4F56-CDD7155A8B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79"/>
                  <a:ext cx="241" cy="7"/>
                </a:xfrm>
                <a:prstGeom prst="rect">
                  <a:avLst/>
                </a:prstGeom>
                <a:solidFill>
                  <a:srgbClr val="6B29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1" name="Rectangle 321">
                  <a:extLst>
                    <a:ext uri="{FF2B5EF4-FFF2-40B4-BE49-F238E27FC236}">
                      <a16:creationId xmlns:a16="http://schemas.microsoft.com/office/drawing/2014/main" id="{EC66D8C8-F81C-BC86-E6AC-DB17B37B04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86"/>
                  <a:ext cx="241" cy="1"/>
                </a:xfrm>
                <a:prstGeom prst="rect">
                  <a:avLst/>
                </a:prstGeom>
                <a:solidFill>
                  <a:srgbClr val="6E29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2" name="Rectangle 322">
                  <a:extLst>
                    <a:ext uri="{FF2B5EF4-FFF2-40B4-BE49-F238E27FC236}">
                      <a16:creationId xmlns:a16="http://schemas.microsoft.com/office/drawing/2014/main" id="{9A2093D6-2456-E3F2-9539-8EA9FF3A64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86"/>
                  <a:ext cx="241" cy="1"/>
                </a:xfrm>
                <a:prstGeom prst="rect">
                  <a:avLst/>
                </a:prstGeom>
                <a:solidFill>
                  <a:srgbClr val="6E28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3" name="Rectangle 323">
                  <a:extLst>
                    <a:ext uri="{FF2B5EF4-FFF2-40B4-BE49-F238E27FC236}">
                      <a16:creationId xmlns:a16="http://schemas.microsoft.com/office/drawing/2014/main" id="{AE659056-5FAF-7F37-5F2F-7D4388F636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86"/>
                  <a:ext cx="241" cy="1"/>
                </a:xfrm>
                <a:prstGeom prst="rect">
                  <a:avLst/>
                </a:prstGeom>
                <a:solidFill>
                  <a:srgbClr val="6E28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4" name="Rectangle 324">
                  <a:extLst>
                    <a:ext uri="{FF2B5EF4-FFF2-40B4-BE49-F238E27FC236}">
                      <a16:creationId xmlns:a16="http://schemas.microsoft.com/office/drawing/2014/main" id="{5DA6517A-0868-ED95-2940-67CEB89B22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86"/>
                  <a:ext cx="241" cy="1"/>
                </a:xfrm>
                <a:prstGeom prst="rect">
                  <a:avLst/>
                </a:prstGeom>
                <a:solidFill>
                  <a:srgbClr val="6E2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5" name="Rectangle 325">
                  <a:extLst>
                    <a:ext uri="{FF2B5EF4-FFF2-40B4-BE49-F238E27FC236}">
                      <a16:creationId xmlns:a16="http://schemas.microsoft.com/office/drawing/2014/main" id="{5B8D45BA-2EBC-51F1-3917-0C0307466A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86"/>
                  <a:ext cx="241" cy="1"/>
                </a:xfrm>
                <a:prstGeom prst="rect">
                  <a:avLst/>
                </a:prstGeom>
                <a:solidFill>
                  <a:srgbClr val="6E2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6" name="Rectangle 326">
                  <a:extLst>
                    <a:ext uri="{FF2B5EF4-FFF2-40B4-BE49-F238E27FC236}">
                      <a16:creationId xmlns:a16="http://schemas.microsoft.com/office/drawing/2014/main" id="{92709104-8DCB-E6A7-CB89-B8278FC501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86"/>
                  <a:ext cx="241" cy="7"/>
                </a:xfrm>
                <a:prstGeom prst="rect">
                  <a:avLst/>
                </a:prstGeom>
                <a:solidFill>
                  <a:srgbClr val="6E25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7" name="Rectangle 327">
                  <a:extLst>
                    <a:ext uri="{FF2B5EF4-FFF2-40B4-BE49-F238E27FC236}">
                      <a16:creationId xmlns:a16="http://schemas.microsoft.com/office/drawing/2014/main" id="{EFF6BF53-147F-BA95-BEBA-23B0A93826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93"/>
                  <a:ext cx="241" cy="1"/>
                </a:xfrm>
                <a:prstGeom prst="rect">
                  <a:avLst/>
                </a:prstGeom>
                <a:solidFill>
                  <a:srgbClr val="6E24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8" name="Rectangle 328">
                  <a:extLst>
                    <a:ext uri="{FF2B5EF4-FFF2-40B4-BE49-F238E27FC236}">
                      <a16:creationId xmlns:a16="http://schemas.microsoft.com/office/drawing/2014/main" id="{94CE0624-A6A1-6A95-0D7C-8716FEF0DF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93"/>
                  <a:ext cx="241" cy="1"/>
                </a:xfrm>
                <a:prstGeom prst="rect">
                  <a:avLst/>
                </a:prstGeom>
                <a:solidFill>
                  <a:srgbClr val="7024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699" name="Rectangle 329">
                  <a:extLst>
                    <a:ext uri="{FF2B5EF4-FFF2-40B4-BE49-F238E27FC236}">
                      <a16:creationId xmlns:a16="http://schemas.microsoft.com/office/drawing/2014/main" id="{33985369-55AF-1C10-1B4E-B13ABCCD3A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93"/>
                  <a:ext cx="241" cy="1"/>
                </a:xfrm>
                <a:prstGeom prst="rect">
                  <a:avLst/>
                </a:prstGeom>
                <a:solidFill>
                  <a:srgbClr val="7024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0" name="Rectangle 330">
                  <a:extLst>
                    <a:ext uri="{FF2B5EF4-FFF2-40B4-BE49-F238E27FC236}">
                      <a16:creationId xmlns:a16="http://schemas.microsoft.com/office/drawing/2014/main" id="{ACB30506-A025-4FDD-309E-8371C35F45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93"/>
                  <a:ext cx="241" cy="1"/>
                </a:xfrm>
                <a:prstGeom prst="rect">
                  <a:avLst/>
                </a:prstGeom>
                <a:solidFill>
                  <a:srgbClr val="7022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1" name="Rectangle 331">
                  <a:extLst>
                    <a:ext uri="{FF2B5EF4-FFF2-40B4-BE49-F238E27FC236}">
                      <a16:creationId xmlns:a16="http://schemas.microsoft.com/office/drawing/2014/main" id="{17862117-2C03-78DB-B567-44C998D5EE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93"/>
                  <a:ext cx="241" cy="1"/>
                </a:xfrm>
                <a:prstGeom prst="rect">
                  <a:avLst/>
                </a:prstGeom>
                <a:solidFill>
                  <a:srgbClr val="7022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2" name="Rectangle 332">
                  <a:extLst>
                    <a:ext uri="{FF2B5EF4-FFF2-40B4-BE49-F238E27FC236}">
                      <a16:creationId xmlns:a16="http://schemas.microsoft.com/office/drawing/2014/main" id="{61C2EE6E-F101-3B16-2D07-D00A44472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193"/>
                  <a:ext cx="241" cy="7"/>
                </a:xfrm>
                <a:prstGeom prst="rect">
                  <a:avLst/>
                </a:prstGeom>
                <a:solidFill>
                  <a:srgbClr val="701F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3" name="Rectangle 333">
                  <a:extLst>
                    <a:ext uri="{FF2B5EF4-FFF2-40B4-BE49-F238E27FC236}">
                      <a16:creationId xmlns:a16="http://schemas.microsoft.com/office/drawing/2014/main" id="{1913FC84-54C6-7946-E7DA-774CE9BE24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0"/>
                  <a:ext cx="241" cy="1"/>
                </a:xfrm>
                <a:prstGeom prst="rect">
                  <a:avLst/>
                </a:prstGeom>
                <a:solidFill>
                  <a:srgbClr val="701F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4" name="Rectangle 334">
                  <a:extLst>
                    <a:ext uri="{FF2B5EF4-FFF2-40B4-BE49-F238E27FC236}">
                      <a16:creationId xmlns:a16="http://schemas.microsoft.com/office/drawing/2014/main" id="{0ADEC98C-10E1-05E7-D015-C2EA970CA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0"/>
                  <a:ext cx="241" cy="1"/>
                </a:xfrm>
                <a:prstGeom prst="rect">
                  <a:avLst/>
                </a:prstGeom>
                <a:solidFill>
                  <a:srgbClr val="701F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5" name="Rectangle 335">
                  <a:extLst>
                    <a:ext uri="{FF2B5EF4-FFF2-40B4-BE49-F238E27FC236}">
                      <a16:creationId xmlns:a16="http://schemas.microsoft.com/office/drawing/2014/main" id="{CA3B5F3D-1CB4-9085-70C0-B637C53B5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0"/>
                  <a:ext cx="241" cy="1"/>
                </a:xfrm>
                <a:prstGeom prst="rect">
                  <a:avLst/>
                </a:prstGeom>
                <a:solidFill>
                  <a:srgbClr val="701E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6" name="Rectangle 336">
                  <a:extLst>
                    <a:ext uri="{FF2B5EF4-FFF2-40B4-BE49-F238E27FC236}">
                      <a16:creationId xmlns:a16="http://schemas.microsoft.com/office/drawing/2014/main" id="{9F9E529C-6623-6B4B-7E79-35055BBCF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0"/>
                  <a:ext cx="241" cy="1"/>
                </a:xfrm>
                <a:prstGeom prst="rect">
                  <a:avLst/>
                </a:prstGeom>
                <a:solidFill>
                  <a:srgbClr val="731D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7" name="Rectangle 337">
                  <a:extLst>
                    <a:ext uri="{FF2B5EF4-FFF2-40B4-BE49-F238E27FC236}">
                      <a16:creationId xmlns:a16="http://schemas.microsoft.com/office/drawing/2014/main" id="{B70E3FD0-1357-9D59-1E2D-88E60A47BB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0"/>
                  <a:ext cx="241" cy="1"/>
                </a:xfrm>
                <a:prstGeom prst="rect">
                  <a:avLst/>
                </a:prstGeom>
                <a:solidFill>
                  <a:srgbClr val="731C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8" name="Rectangle 338">
                  <a:extLst>
                    <a:ext uri="{FF2B5EF4-FFF2-40B4-BE49-F238E27FC236}">
                      <a16:creationId xmlns:a16="http://schemas.microsoft.com/office/drawing/2014/main" id="{89EBEE18-76DC-09E5-6A1D-4BA0A444B0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0"/>
                  <a:ext cx="241" cy="7"/>
                </a:xfrm>
                <a:prstGeom prst="rect">
                  <a:avLst/>
                </a:prstGeom>
                <a:solidFill>
                  <a:srgbClr val="731C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09" name="Rectangle 339">
                  <a:extLst>
                    <a:ext uri="{FF2B5EF4-FFF2-40B4-BE49-F238E27FC236}">
                      <a16:creationId xmlns:a16="http://schemas.microsoft.com/office/drawing/2014/main" id="{9CF007FB-A72D-6154-5275-D71AB81E4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7"/>
                  <a:ext cx="241" cy="1"/>
                </a:xfrm>
                <a:prstGeom prst="rect">
                  <a:avLst/>
                </a:prstGeom>
                <a:solidFill>
                  <a:srgbClr val="731A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0" name="Rectangle 340">
                  <a:extLst>
                    <a:ext uri="{FF2B5EF4-FFF2-40B4-BE49-F238E27FC236}">
                      <a16:creationId xmlns:a16="http://schemas.microsoft.com/office/drawing/2014/main" id="{F0610E46-B759-97A8-49E3-F8C181CB7F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7"/>
                  <a:ext cx="241" cy="1"/>
                </a:xfrm>
                <a:prstGeom prst="rect">
                  <a:avLst/>
                </a:prstGeom>
                <a:solidFill>
                  <a:srgbClr val="7319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1" name="Rectangle 341">
                  <a:extLst>
                    <a:ext uri="{FF2B5EF4-FFF2-40B4-BE49-F238E27FC236}">
                      <a16:creationId xmlns:a16="http://schemas.microsoft.com/office/drawing/2014/main" id="{B50562FC-1F22-9FEC-D19B-A6754B169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7"/>
                  <a:ext cx="241" cy="1"/>
                </a:xfrm>
                <a:prstGeom prst="rect">
                  <a:avLst/>
                </a:prstGeom>
                <a:solidFill>
                  <a:srgbClr val="7319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2" name="Rectangle 342">
                  <a:extLst>
                    <a:ext uri="{FF2B5EF4-FFF2-40B4-BE49-F238E27FC236}">
                      <a16:creationId xmlns:a16="http://schemas.microsoft.com/office/drawing/2014/main" id="{F8A0FE38-EF83-B788-B975-213A7D80B8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7"/>
                  <a:ext cx="241" cy="1"/>
                </a:xfrm>
                <a:prstGeom prst="rect">
                  <a:avLst/>
                </a:prstGeom>
                <a:solidFill>
                  <a:srgbClr val="7317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3" name="Rectangle 343">
                  <a:extLst>
                    <a:ext uri="{FF2B5EF4-FFF2-40B4-BE49-F238E27FC236}">
                      <a16:creationId xmlns:a16="http://schemas.microsoft.com/office/drawing/2014/main" id="{29F860E1-EA16-5BBB-1EB4-612AF2A866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7"/>
                  <a:ext cx="241" cy="1"/>
                </a:xfrm>
                <a:prstGeom prst="rect">
                  <a:avLst/>
                </a:prstGeom>
                <a:solidFill>
                  <a:srgbClr val="7517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4" name="Rectangle 344">
                  <a:extLst>
                    <a:ext uri="{FF2B5EF4-FFF2-40B4-BE49-F238E27FC236}">
                      <a16:creationId xmlns:a16="http://schemas.microsoft.com/office/drawing/2014/main" id="{60E1B3BA-0D13-E1C6-5FA2-70748A2C2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07"/>
                  <a:ext cx="241" cy="8"/>
                </a:xfrm>
                <a:prstGeom prst="rect">
                  <a:avLst/>
                </a:prstGeom>
                <a:solidFill>
                  <a:srgbClr val="7516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5" name="Rectangle 345">
                  <a:extLst>
                    <a:ext uri="{FF2B5EF4-FFF2-40B4-BE49-F238E27FC236}">
                      <a16:creationId xmlns:a16="http://schemas.microsoft.com/office/drawing/2014/main" id="{B07C300D-F064-D535-2DAF-E48D6F405E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15"/>
                  <a:ext cx="241" cy="1"/>
                </a:xfrm>
                <a:prstGeom prst="rect">
                  <a:avLst/>
                </a:prstGeom>
                <a:solidFill>
                  <a:srgbClr val="7515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6" name="Rectangle 346">
                  <a:extLst>
                    <a:ext uri="{FF2B5EF4-FFF2-40B4-BE49-F238E27FC236}">
                      <a16:creationId xmlns:a16="http://schemas.microsoft.com/office/drawing/2014/main" id="{56B43938-1A3E-A15F-74B2-498EAEAA4A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15"/>
                  <a:ext cx="241" cy="1"/>
                </a:xfrm>
                <a:prstGeom prst="rect">
                  <a:avLst/>
                </a:prstGeom>
                <a:solidFill>
                  <a:srgbClr val="7513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7" name="Rectangle 347">
                  <a:extLst>
                    <a:ext uri="{FF2B5EF4-FFF2-40B4-BE49-F238E27FC236}">
                      <a16:creationId xmlns:a16="http://schemas.microsoft.com/office/drawing/2014/main" id="{02608106-ED60-2E3C-529E-19691B3276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15"/>
                  <a:ext cx="241" cy="1"/>
                </a:xfrm>
                <a:prstGeom prst="rect">
                  <a:avLst/>
                </a:prstGeom>
                <a:solidFill>
                  <a:srgbClr val="7513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8" name="Rectangle 348">
                  <a:extLst>
                    <a:ext uri="{FF2B5EF4-FFF2-40B4-BE49-F238E27FC236}">
                      <a16:creationId xmlns:a16="http://schemas.microsoft.com/office/drawing/2014/main" id="{E6CA8845-6C27-3B1B-9C29-B4215946D1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15"/>
                  <a:ext cx="241" cy="1"/>
                </a:xfrm>
                <a:prstGeom prst="rect">
                  <a:avLst/>
                </a:prstGeom>
                <a:solidFill>
                  <a:srgbClr val="7511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19" name="Rectangle 349">
                  <a:extLst>
                    <a:ext uri="{FF2B5EF4-FFF2-40B4-BE49-F238E27FC236}">
                      <a16:creationId xmlns:a16="http://schemas.microsoft.com/office/drawing/2014/main" id="{15380AB0-98F2-04F4-90B0-8E87C58DFD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15"/>
                  <a:ext cx="241" cy="1"/>
                </a:xfrm>
                <a:prstGeom prst="rect">
                  <a:avLst/>
                </a:prstGeom>
                <a:solidFill>
                  <a:srgbClr val="750E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0" name="Rectangle 350">
                  <a:extLst>
                    <a:ext uri="{FF2B5EF4-FFF2-40B4-BE49-F238E27FC236}">
                      <a16:creationId xmlns:a16="http://schemas.microsoft.com/office/drawing/2014/main" id="{30D0F653-38AF-0E83-6E02-9EE4619B06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15"/>
                  <a:ext cx="241" cy="7"/>
                </a:xfrm>
                <a:prstGeom prst="rect">
                  <a:avLst/>
                </a:prstGeom>
                <a:solidFill>
                  <a:srgbClr val="750E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1" name="Rectangle 351">
                  <a:extLst>
                    <a:ext uri="{FF2B5EF4-FFF2-40B4-BE49-F238E27FC236}">
                      <a16:creationId xmlns:a16="http://schemas.microsoft.com/office/drawing/2014/main" id="{848646D5-1B2A-9800-6807-726B242447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2"/>
                  <a:ext cx="241" cy="1"/>
                </a:xfrm>
                <a:prstGeom prst="rect">
                  <a:avLst/>
                </a:prstGeom>
                <a:solidFill>
                  <a:srgbClr val="780C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2" name="Rectangle 352">
                  <a:extLst>
                    <a:ext uri="{FF2B5EF4-FFF2-40B4-BE49-F238E27FC236}">
                      <a16:creationId xmlns:a16="http://schemas.microsoft.com/office/drawing/2014/main" id="{EE83FD93-1546-5F04-A5A9-A2535732DD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2"/>
                  <a:ext cx="241" cy="1"/>
                </a:xfrm>
                <a:prstGeom prst="rect">
                  <a:avLst/>
                </a:prstGeom>
                <a:solidFill>
                  <a:srgbClr val="780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3" name="Rectangle 353">
                  <a:extLst>
                    <a:ext uri="{FF2B5EF4-FFF2-40B4-BE49-F238E27FC236}">
                      <a16:creationId xmlns:a16="http://schemas.microsoft.com/office/drawing/2014/main" id="{357FA679-7568-F42D-895F-AD4F6771A8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2"/>
                  <a:ext cx="241" cy="1"/>
                </a:xfrm>
                <a:prstGeom prst="rect">
                  <a:avLst/>
                </a:prstGeom>
                <a:solidFill>
                  <a:srgbClr val="7807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4" name="Rectangle 354">
                  <a:extLst>
                    <a:ext uri="{FF2B5EF4-FFF2-40B4-BE49-F238E27FC236}">
                      <a16:creationId xmlns:a16="http://schemas.microsoft.com/office/drawing/2014/main" id="{D03B6283-B936-114F-E8E6-059C6FBE00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2"/>
                  <a:ext cx="241" cy="1"/>
                </a:xfrm>
                <a:prstGeom prst="rect">
                  <a:avLst/>
                </a:prstGeom>
                <a:solidFill>
                  <a:srgbClr val="7805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5" name="Rectangle 355">
                  <a:extLst>
                    <a:ext uri="{FF2B5EF4-FFF2-40B4-BE49-F238E27FC236}">
                      <a16:creationId xmlns:a16="http://schemas.microsoft.com/office/drawing/2014/main" id="{48CEA590-6473-3294-2D18-686C7B7C2C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2"/>
                  <a:ext cx="241" cy="1"/>
                </a:xfrm>
                <a:prstGeom prst="rect">
                  <a:avLst/>
                </a:prstGeom>
                <a:solidFill>
                  <a:srgbClr val="78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6" name="Rectangle 356">
                  <a:extLst>
                    <a:ext uri="{FF2B5EF4-FFF2-40B4-BE49-F238E27FC236}">
                      <a16:creationId xmlns:a16="http://schemas.microsoft.com/office/drawing/2014/main" id="{68066721-31AE-6AF3-04C5-81EEC05BD8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2"/>
                  <a:ext cx="241" cy="1"/>
                </a:xfrm>
                <a:prstGeom prst="rect">
                  <a:avLst/>
                </a:prstGeom>
                <a:solidFill>
                  <a:srgbClr val="8001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7" name="Rectangle 357">
                  <a:extLst>
                    <a:ext uri="{FF2B5EF4-FFF2-40B4-BE49-F238E27FC236}">
                      <a16:creationId xmlns:a16="http://schemas.microsoft.com/office/drawing/2014/main" id="{7EC244B8-4D5C-77F2-1E1C-01334ACD6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2"/>
                  <a:ext cx="241" cy="7"/>
                </a:xfrm>
                <a:prstGeom prst="rect">
                  <a:avLst/>
                </a:prstGeom>
                <a:solidFill>
                  <a:srgbClr val="8203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8" name="Rectangle 358">
                  <a:extLst>
                    <a:ext uri="{FF2B5EF4-FFF2-40B4-BE49-F238E27FC236}">
                      <a16:creationId xmlns:a16="http://schemas.microsoft.com/office/drawing/2014/main" id="{195F90E4-F78B-07CF-9925-DE76BB8D26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9"/>
                  <a:ext cx="241" cy="1"/>
                </a:xfrm>
                <a:prstGeom prst="rect">
                  <a:avLst/>
                </a:prstGeom>
                <a:solidFill>
                  <a:srgbClr val="8506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29" name="Rectangle 359">
                  <a:extLst>
                    <a:ext uri="{FF2B5EF4-FFF2-40B4-BE49-F238E27FC236}">
                      <a16:creationId xmlns:a16="http://schemas.microsoft.com/office/drawing/2014/main" id="{C5DDAEEB-AF61-1F82-619F-080764CC2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9"/>
                  <a:ext cx="241" cy="1"/>
                </a:xfrm>
                <a:prstGeom prst="rect">
                  <a:avLst/>
                </a:prstGeom>
                <a:solidFill>
                  <a:srgbClr val="8708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0" name="Rectangle 360">
                  <a:extLst>
                    <a:ext uri="{FF2B5EF4-FFF2-40B4-BE49-F238E27FC236}">
                      <a16:creationId xmlns:a16="http://schemas.microsoft.com/office/drawing/2014/main" id="{45E79D31-214B-FDCD-6319-A6696A2FDB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9"/>
                  <a:ext cx="241" cy="1"/>
                </a:xfrm>
                <a:prstGeom prst="rect">
                  <a:avLst/>
                </a:prstGeom>
                <a:solidFill>
                  <a:srgbClr val="8A0A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1" name="Rectangle 361">
                  <a:extLst>
                    <a:ext uri="{FF2B5EF4-FFF2-40B4-BE49-F238E27FC236}">
                      <a16:creationId xmlns:a16="http://schemas.microsoft.com/office/drawing/2014/main" id="{75BDA894-AD5B-2080-6057-4C80FFB41B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9"/>
                  <a:ext cx="241" cy="1"/>
                </a:xfrm>
                <a:prstGeom prst="rect">
                  <a:avLst/>
                </a:prstGeom>
                <a:solidFill>
                  <a:srgbClr val="8C0D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2" name="Rectangle 362">
                  <a:extLst>
                    <a:ext uri="{FF2B5EF4-FFF2-40B4-BE49-F238E27FC236}">
                      <a16:creationId xmlns:a16="http://schemas.microsoft.com/office/drawing/2014/main" id="{D66D26DD-AB82-38DF-EAA3-7A40C0D927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9"/>
                  <a:ext cx="241" cy="1"/>
                </a:xfrm>
                <a:prstGeom prst="rect">
                  <a:avLst/>
                </a:prstGeom>
                <a:solidFill>
                  <a:srgbClr val="9110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3" name="Rectangle 363">
                  <a:extLst>
                    <a:ext uri="{FF2B5EF4-FFF2-40B4-BE49-F238E27FC236}">
                      <a16:creationId xmlns:a16="http://schemas.microsoft.com/office/drawing/2014/main" id="{06BFAF5B-1FE1-E9DE-07D5-8443B27DE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29"/>
                  <a:ext cx="241" cy="7"/>
                </a:xfrm>
                <a:prstGeom prst="rect">
                  <a:avLst/>
                </a:prstGeom>
                <a:solidFill>
                  <a:srgbClr val="9413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4" name="Rectangle 364">
                  <a:extLst>
                    <a:ext uri="{FF2B5EF4-FFF2-40B4-BE49-F238E27FC236}">
                      <a16:creationId xmlns:a16="http://schemas.microsoft.com/office/drawing/2014/main" id="{EE043C46-2D98-B4ED-99DC-BAAA271FFC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36"/>
                  <a:ext cx="241" cy="1"/>
                </a:xfrm>
                <a:prstGeom prst="rect">
                  <a:avLst/>
                </a:prstGeom>
                <a:solidFill>
                  <a:srgbClr val="9615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5" name="Rectangle 365">
                  <a:extLst>
                    <a:ext uri="{FF2B5EF4-FFF2-40B4-BE49-F238E27FC236}">
                      <a16:creationId xmlns:a16="http://schemas.microsoft.com/office/drawing/2014/main" id="{76EB22CD-46EF-432C-6AC8-4794938290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36"/>
                  <a:ext cx="241" cy="1"/>
                </a:xfrm>
                <a:prstGeom prst="rect">
                  <a:avLst/>
                </a:prstGeom>
                <a:solidFill>
                  <a:srgbClr val="9918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6" name="Rectangle 366">
                  <a:extLst>
                    <a:ext uri="{FF2B5EF4-FFF2-40B4-BE49-F238E27FC236}">
                      <a16:creationId xmlns:a16="http://schemas.microsoft.com/office/drawing/2014/main" id="{7E6C44FD-2020-C300-62B4-6CED5D3467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36"/>
                  <a:ext cx="241" cy="1"/>
                </a:xfrm>
                <a:prstGeom prst="rect">
                  <a:avLst/>
                </a:prstGeom>
                <a:solidFill>
                  <a:srgbClr val="9C1B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7" name="Rectangle 367">
                  <a:extLst>
                    <a:ext uri="{FF2B5EF4-FFF2-40B4-BE49-F238E27FC236}">
                      <a16:creationId xmlns:a16="http://schemas.microsoft.com/office/drawing/2014/main" id="{AF7136B9-D6F1-E13C-A5D0-E951B841D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36"/>
                  <a:ext cx="241" cy="1"/>
                </a:xfrm>
                <a:prstGeom prst="rect">
                  <a:avLst/>
                </a:prstGeom>
                <a:solidFill>
                  <a:srgbClr val="9E1E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8" name="Rectangle 368">
                  <a:extLst>
                    <a:ext uri="{FF2B5EF4-FFF2-40B4-BE49-F238E27FC236}">
                      <a16:creationId xmlns:a16="http://schemas.microsoft.com/office/drawing/2014/main" id="{3B1F639A-6323-88E6-B7B9-2FF72A24F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36"/>
                  <a:ext cx="241" cy="1"/>
                </a:xfrm>
                <a:prstGeom prst="rect">
                  <a:avLst/>
                </a:prstGeom>
                <a:solidFill>
                  <a:srgbClr val="A121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39" name="Rectangle 369">
                  <a:extLst>
                    <a:ext uri="{FF2B5EF4-FFF2-40B4-BE49-F238E27FC236}">
                      <a16:creationId xmlns:a16="http://schemas.microsoft.com/office/drawing/2014/main" id="{A8B22825-8550-2FC2-48E1-710F569B3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36"/>
                  <a:ext cx="241" cy="7"/>
                </a:xfrm>
                <a:prstGeom prst="rect">
                  <a:avLst/>
                </a:prstGeom>
                <a:solidFill>
                  <a:srgbClr val="A325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0" name="Rectangle 370">
                  <a:extLst>
                    <a:ext uri="{FF2B5EF4-FFF2-40B4-BE49-F238E27FC236}">
                      <a16:creationId xmlns:a16="http://schemas.microsoft.com/office/drawing/2014/main" id="{033FE6D9-BCF2-864D-499C-ED52E7E91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43"/>
                  <a:ext cx="241" cy="1"/>
                </a:xfrm>
                <a:prstGeom prst="rect">
                  <a:avLst/>
                </a:prstGeom>
                <a:solidFill>
                  <a:srgbClr val="A628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1" name="Rectangle 371">
                  <a:extLst>
                    <a:ext uri="{FF2B5EF4-FFF2-40B4-BE49-F238E27FC236}">
                      <a16:creationId xmlns:a16="http://schemas.microsoft.com/office/drawing/2014/main" id="{F5B51D45-A6E8-7F13-1288-A3D1C9D887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43"/>
                  <a:ext cx="241" cy="1"/>
                </a:xfrm>
                <a:prstGeom prst="rect">
                  <a:avLst/>
                </a:prstGeom>
                <a:solidFill>
                  <a:srgbClr val="AB2C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2" name="Rectangle 372">
                  <a:extLst>
                    <a:ext uri="{FF2B5EF4-FFF2-40B4-BE49-F238E27FC236}">
                      <a16:creationId xmlns:a16="http://schemas.microsoft.com/office/drawing/2014/main" id="{277E132C-B6FA-038B-AECD-64203B1A10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43"/>
                  <a:ext cx="241" cy="1"/>
                </a:xfrm>
                <a:prstGeom prst="rect">
                  <a:avLst/>
                </a:prstGeom>
                <a:solidFill>
                  <a:srgbClr val="AD30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3" name="Rectangle 373">
                  <a:extLst>
                    <a:ext uri="{FF2B5EF4-FFF2-40B4-BE49-F238E27FC236}">
                      <a16:creationId xmlns:a16="http://schemas.microsoft.com/office/drawing/2014/main" id="{606AC553-8A3F-4DB5-8C7C-4EB758C59B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43"/>
                  <a:ext cx="241" cy="1"/>
                </a:xfrm>
                <a:prstGeom prst="rect">
                  <a:avLst/>
                </a:prstGeom>
                <a:solidFill>
                  <a:srgbClr val="B033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4" name="Rectangle 374">
                  <a:extLst>
                    <a:ext uri="{FF2B5EF4-FFF2-40B4-BE49-F238E27FC236}">
                      <a16:creationId xmlns:a16="http://schemas.microsoft.com/office/drawing/2014/main" id="{CB1847E5-C830-336E-8FF5-BAB0686B50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43"/>
                  <a:ext cx="241" cy="1"/>
                </a:xfrm>
                <a:prstGeom prst="rect">
                  <a:avLst/>
                </a:prstGeom>
                <a:solidFill>
                  <a:srgbClr val="B337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5" name="Rectangle 375">
                  <a:extLst>
                    <a:ext uri="{FF2B5EF4-FFF2-40B4-BE49-F238E27FC236}">
                      <a16:creationId xmlns:a16="http://schemas.microsoft.com/office/drawing/2014/main" id="{5554FD78-F587-72FD-D9CD-82E3B092F3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43"/>
                  <a:ext cx="241" cy="7"/>
                </a:xfrm>
                <a:prstGeom prst="rect">
                  <a:avLst/>
                </a:prstGeom>
                <a:solidFill>
                  <a:srgbClr val="B53B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6" name="Rectangle 376">
                  <a:extLst>
                    <a:ext uri="{FF2B5EF4-FFF2-40B4-BE49-F238E27FC236}">
                      <a16:creationId xmlns:a16="http://schemas.microsoft.com/office/drawing/2014/main" id="{95BE4059-922D-0AA0-3199-BA512A029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0"/>
                  <a:ext cx="241" cy="1"/>
                </a:xfrm>
                <a:prstGeom prst="rect">
                  <a:avLst/>
                </a:prstGeom>
                <a:solidFill>
                  <a:srgbClr val="B83E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7" name="Rectangle 377">
                  <a:extLst>
                    <a:ext uri="{FF2B5EF4-FFF2-40B4-BE49-F238E27FC236}">
                      <a16:creationId xmlns:a16="http://schemas.microsoft.com/office/drawing/2014/main" id="{5CE93B39-A5E0-26CB-AB6D-51E7A60B00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0"/>
                  <a:ext cx="241" cy="1"/>
                </a:xfrm>
                <a:prstGeom prst="rect">
                  <a:avLst/>
                </a:prstGeom>
                <a:solidFill>
                  <a:srgbClr val="BA42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8" name="Rectangle 378">
                  <a:extLst>
                    <a:ext uri="{FF2B5EF4-FFF2-40B4-BE49-F238E27FC236}">
                      <a16:creationId xmlns:a16="http://schemas.microsoft.com/office/drawing/2014/main" id="{13FF26AF-DBE3-871E-BA85-36CD06164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0"/>
                  <a:ext cx="241" cy="1"/>
                </a:xfrm>
                <a:prstGeom prst="rect">
                  <a:avLst/>
                </a:prstGeom>
                <a:solidFill>
                  <a:srgbClr val="BD46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49" name="Rectangle 379">
                  <a:extLst>
                    <a:ext uri="{FF2B5EF4-FFF2-40B4-BE49-F238E27FC236}">
                      <a16:creationId xmlns:a16="http://schemas.microsoft.com/office/drawing/2014/main" id="{B00DCC48-E00D-7FAD-FC6F-A9B32FA2AF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0"/>
                  <a:ext cx="241" cy="1"/>
                </a:xfrm>
                <a:prstGeom prst="rect">
                  <a:avLst/>
                </a:prstGeom>
                <a:solidFill>
                  <a:srgbClr val="BF4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0" name="Rectangle 380">
                  <a:extLst>
                    <a:ext uri="{FF2B5EF4-FFF2-40B4-BE49-F238E27FC236}">
                      <a16:creationId xmlns:a16="http://schemas.microsoft.com/office/drawing/2014/main" id="{62233D9B-8B89-8E21-513E-706DF4B01E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0"/>
                  <a:ext cx="241" cy="1"/>
                </a:xfrm>
                <a:prstGeom prst="rect">
                  <a:avLst/>
                </a:prstGeom>
                <a:solidFill>
                  <a:srgbClr val="C24F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1" name="Rectangle 381">
                  <a:extLst>
                    <a:ext uri="{FF2B5EF4-FFF2-40B4-BE49-F238E27FC236}">
                      <a16:creationId xmlns:a16="http://schemas.microsoft.com/office/drawing/2014/main" id="{D3D86C5B-EF9F-AD05-666A-E72943C009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0"/>
                  <a:ext cx="241" cy="7"/>
                </a:xfrm>
                <a:prstGeom prst="rect">
                  <a:avLst/>
                </a:prstGeom>
                <a:solidFill>
                  <a:srgbClr val="C754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2" name="Rectangle 382">
                  <a:extLst>
                    <a:ext uri="{FF2B5EF4-FFF2-40B4-BE49-F238E27FC236}">
                      <a16:creationId xmlns:a16="http://schemas.microsoft.com/office/drawing/2014/main" id="{2E44191F-D40C-316D-C071-F39062CC3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7"/>
                  <a:ext cx="241" cy="1"/>
                </a:xfrm>
                <a:prstGeom prst="rect">
                  <a:avLst/>
                </a:prstGeom>
                <a:solidFill>
                  <a:srgbClr val="C958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3" name="Rectangle 383">
                  <a:extLst>
                    <a:ext uri="{FF2B5EF4-FFF2-40B4-BE49-F238E27FC236}">
                      <a16:creationId xmlns:a16="http://schemas.microsoft.com/office/drawing/2014/main" id="{8672CB49-D91D-31A2-7CBF-A1F1ABFEAB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7"/>
                  <a:ext cx="241" cy="1"/>
                </a:xfrm>
                <a:prstGeom prst="rect">
                  <a:avLst/>
                </a:prstGeom>
                <a:solidFill>
                  <a:srgbClr val="CC5D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4" name="Rectangle 384">
                  <a:extLst>
                    <a:ext uri="{FF2B5EF4-FFF2-40B4-BE49-F238E27FC236}">
                      <a16:creationId xmlns:a16="http://schemas.microsoft.com/office/drawing/2014/main" id="{6C54DD5F-50F5-8ECA-382D-8FC7601400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7"/>
                  <a:ext cx="241" cy="1"/>
                </a:xfrm>
                <a:prstGeom prst="rect">
                  <a:avLst/>
                </a:prstGeom>
                <a:solidFill>
                  <a:srgbClr val="CF61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5" name="Rectangle 385">
                  <a:extLst>
                    <a:ext uri="{FF2B5EF4-FFF2-40B4-BE49-F238E27FC236}">
                      <a16:creationId xmlns:a16="http://schemas.microsoft.com/office/drawing/2014/main" id="{41A8F908-DC72-01C0-F277-DDCDFD31C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7"/>
                  <a:ext cx="241" cy="1"/>
                </a:xfrm>
                <a:prstGeom prst="rect">
                  <a:avLst/>
                </a:prstGeom>
                <a:solidFill>
                  <a:srgbClr val="D163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6" name="Rectangle 386">
                  <a:extLst>
                    <a:ext uri="{FF2B5EF4-FFF2-40B4-BE49-F238E27FC236}">
                      <a16:creationId xmlns:a16="http://schemas.microsoft.com/office/drawing/2014/main" id="{792BD54F-62FD-A929-C195-E3C94A0B2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7"/>
                  <a:ext cx="241" cy="1"/>
                </a:xfrm>
                <a:prstGeom prst="rect">
                  <a:avLst/>
                </a:prstGeom>
                <a:solidFill>
                  <a:srgbClr val="D46B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7" name="Rectangle 387">
                  <a:extLst>
                    <a:ext uri="{FF2B5EF4-FFF2-40B4-BE49-F238E27FC236}">
                      <a16:creationId xmlns:a16="http://schemas.microsoft.com/office/drawing/2014/main" id="{C70147D8-579E-C4B9-BE9B-72E0B6E84E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7"/>
                  <a:ext cx="241" cy="1"/>
                </a:xfrm>
                <a:prstGeom prst="rect">
                  <a:avLst/>
                </a:prstGeom>
                <a:solidFill>
                  <a:srgbClr val="D670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8" name="Rectangle 388">
                  <a:extLst>
                    <a:ext uri="{FF2B5EF4-FFF2-40B4-BE49-F238E27FC236}">
                      <a16:creationId xmlns:a16="http://schemas.microsoft.com/office/drawing/2014/main" id="{8C3F7BB3-32C8-9184-A01B-6208AE73DB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57"/>
                  <a:ext cx="241" cy="7"/>
                </a:xfrm>
                <a:prstGeom prst="rect">
                  <a:avLst/>
                </a:prstGeom>
                <a:solidFill>
                  <a:srgbClr val="D975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59" name="Rectangle 389">
                  <a:extLst>
                    <a:ext uri="{FF2B5EF4-FFF2-40B4-BE49-F238E27FC236}">
                      <a16:creationId xmlns:a16="http://schemas.microsoft.com/office/drawing/2014/main" id="{E0A10316-0182-F886-D436-7E5FC9EC47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64"/>
                  <a:ext cx="241" cy="1"/>
                </a:xfrm>
                <a:prstGeom prst="rect">
                  <a:avLst/>
                </a:prstGeom>
                <a:solidFill>
                  <a:srgbClr val="DB76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0" name="Rectangle 390">
                  <a:extLst>
                    <a:ext uri="{FF2B5EF4-FFF2-40B4-BE49-F238E27FC236}">
                      <a16:creationId xmlns:a16="http://schemas.microsoft.com/office/drawing/2014/main" id="{085AF5F3-E490-0E69-0BAD-99E75C4FE9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64"/>
                  <a:ext cx="241" cy="1"/>
                </a:xfrm>
                <a:prstGeom prst="rect">
                  <a:avLst/>
                </a:prstGeom>
                <a:solidFill>
                  <a:srgbClr val="E080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1" name="Rectangle 391">
                  <a:extLst>
                    <a:ext uri="{FF2B5EF4-FFF2-40B4-BE49-F238E27FC236}">
                      <a16:creationId xmlns:a16="http://schemas.microsoft.com/office/drawing/2014/main" id="{722D531B-FB5C-ACBD-8DD6-EF2D2C7F10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64"/>
                  <a:ext cx="241" cy="1"/>
                </a:xfrm>
                <a:prstGeom prst="rect">
                  <a:avLst/>
                </a:prstGeom>
                <a:solidFill>
                  <a:srgbClr val="E385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2" name="Rectangle 392">
                  <a:extLst>
                    <a:ext uri="{FF2B5EF4-FFF2-40B4-BE49-F238E27FC236}">
                      <a16:creationId xmlns:a16="http://schemas.microsoft.com/office/drawing/2014/main" id="{EB2BF59F-7608-71AF-5680-B6014DFBD8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64"/>
                  <a:ext cx="241" cy="1"/>
                </a:xfrm>
                <a:prstGeom prst="rect">
                  <a:avLst/>
                </a:prstGeom>
                <a:solidFill>
                  <a:srgbClr val="E68B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3" name="Rectangle 393">
                  <a:extLst>
                    <a:ext uri="{FF2B5EF4-FFF2-40B4-BE49-F238E27FC236}">
                      <a16:creationId xmlns:a16="http://schemas.microsoft.com/office/drawing/2014/main" id="{23FB5BB7-A0CD-9610-0413-A6282ACF12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64"/>
                  <a:ext cx="241" cy="1"/>
                </a:xfrm>
                <a:prstGeom prst="rect">
                  <a:avLst/>
                </a:prstGeom>
                <a:solidFill>
                  <a:srgbClr val="E88C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4" name="Rectangle 394">
                  <a:extLst>
                    <a:ext uri="{FF2B5EF4-FFF2-40B4-BE49-F238E27FC236}">
                      <a16:creationId xmlns:a16="http://schemas.microsoft.com/office/drawing/2014/main" id="{C284B7A7-2856-11B0-CE01-12E478A335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64"/>
                  <a:ext cx="241" cy="7"/>
                </a:xfrm>
                <a:prstGeom prst="rect">
                  <a:avLst/>
                </a:prstGeom>
                <a:solidFill>
                  <a:srgbClr val="EB92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5" name="Rectangle 395">
                  <a:extLst>
                    <a:ext uri="{FF2B5EF4-FFF2-40B4-BE49-F238E27FC236}">
                      <a16:creationId xmlns:a16="http://schemas.microsoft.com/office/drawing/2014/main" id="{D2D93A8D-5320-8173-996D-7EE690DDB1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1"/>
                  <a:ext cx="241" cy="1"/>
                </a:xfrm>
                <a:prstGeom prst="rect">
                  <a:avLst/>
                </a:prstGeom>
                <a:solidFill>
                  <a:srgbClr val="ED9B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6" name="Rectangle 396">
                  <a:extLst>
                    <a:ext uri="{FF2B5EF4-FFF2-40B4-BE49-F238E27FC236}">
                      <a16:creationId xmlns:a16="http://schemas.microsoft.com/office/drawing/2014/main" id="{88AAECF6-BCC8-E93A-38AD-DD0248DD0B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1"/>
                  <a:ext cx="241" cy="1"/>
                </a:xfrm>
                <a:prstGeom prst="rect">
                  <a:avLst/>
                </a:prstGeom>
                <a:solidFill>
                  <a:srgbClr val="F0A1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7" name="Rectangle 397">
                  <a:extLst>
                    <a:ext uri="{FF2B5EF4-FFF2-40B4-BE49-F238E27FC236}">
                      <a16:creationId xmlns:a16="http://schemas.microsoft.com/office/drawing/2014/main" id="{29224136-C1E8-FF88-0917-DDBA677827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1"/>
                  <a:ext cx="241" cy="1"/>
                </a:xfrm>
                <a:prstGeom prst="rect">
                  <a:avLst/>
                </a:prstGeom>
                <a:solidFill>
                  <a:srgbClr val="F2A2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8" name="Rectangle 398">
                  <a:extLst>
                    <a:ext uri="{FF2B5EF4-FFF2-40B4-BE49-F238E27FC236}">
                      <a16:creationId xmlns:a16="http://schemas.microsoft.com/office/drawing/2014/main" id="{17A2E94F-518B-B4B6-C954-A939C3E46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1"/>
                  <a:ext cx="241" cy="1"/>
                </a:xfrm>
                <a:prstGeom prst="rect">
                  <a:avLst/>
                </a:prstGeom>
                <a:solidFill>
                  <a:srgbClr val="F5A8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69" name="Rectangle 399">
                  <a:extLst>
                    <a:ext uri="{FF2B5EF4-FFF2-40B4-BE49-F238E27FC236}">
                      <a16:creationId xmlns:a16="http://schemas.microsoft.com/office/drawing/2014/main" id="{42BD441E-4C69-96A6-20BD-FD0854F326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1"/>
                  <a:ext cx="241" cy="1"/>
                </a:xfrm>
                <a:prstGeom prst="rect">
                  <a:avLst/>
                </a:prstGeom>
                <a:solidFill>
                  <a:srgbClr val="F7AE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0" name="Rectangle 400">
                  <a:extLst>
                    <a:ext uri="{FF2B5EF4-FFF2-40B4-BE49-F238E27FC236}">
                      <a16:creationId xmlns:a16="http://schemas.microsoft.com/office/drawing/2014/main" id="{C5AC8B15-AAAD-A1F8-E41E-16371A592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1"/>
                  <a:ext cx="241" cy="7"/>
                </a:xfrm>
                <a:prstGeom prst="rect">
                  <a:avLst/>
                </a:prstGeom>
                <a:solidFill>
                  <a:srgbClr val="FCBA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1" name="Rectangle 401">
                  <a:extLst>
                    <a:ext uri="{FF2B5EF4-FFF2-40B4-BE49-F238E27FC236}">
                      <a16:creationId xmlns:a16="http://schemas.microsoft.com/office/drawing/2014/main" id="{03658282-131C-B0C7-9458-D12435BF33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8"/>
                  <a:ext cx="241" cy="1"/>
                </a:xfrm>
                <a:prstGeom prst="rect">
                  <a:avLst/>
                </a:prstGeom>
                <a:solidFill>
                  <a:srgbClr val="FAB9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2" name="Rectangle 402">
                  <a:extLst>
                    <a:ext uri="{FF2B5EF4-FFF2-40B4-BE49-F238E27FC236}">
                      <a16:creationId xmlns:a16="http://schemas.microsoft.com/office/drawing/2014/main" id="{96D2ACFE-9BAF-735E-7A7E-DA4E01CA20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8"/>
                  <a:ext cx="241" cy="1"/>
                </a:xfrm>
                <a:prstGeom prst="rect">
                  <a:avLst/>
                </a:prstGeom>
                <a:solidFill>
                  <a:srgbClr val="F5B6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3" name="Rectangle 403">
                  <a:extLst>
                    <a:ext uri="{FF2B5EF4-FFF2-40B4-BE49-F238E27FC236}">
                      <a16:creationId xmlns:a16="http://schemas.microsoft.com/office/drawing/2014/main" id="{C6E30CF7-B77B-62CD-431F-60A578FB85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8"/>
                  <a:ext cx="241" cy="1"/>
                </a:xfrm>
                <a:prstGeom prst="rect">
                  <a:avLst/>
                </a:prstGeom>
                <a:solidFill>
                  <a:srgbClr val="F0B7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4" name="Rectangle 404">
                  <a:extLst>
                    <a:ext uri="{FF2B5EF4-FFF2-40B4-BE49-F238E27FC236}">
                      <a16:creationId xmlns:a16="http://schemas.microsoft.com/office/drawing/2014/main" id="{54A6D890-50E2-2D93-1809-D55E544DE9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8"/>
                  <a:ext cx="241" cy="1"/>
                </a:xfrm>
                <a:prstGeom prst="rect">
                  <a:avLst/>
                </a:prstGeom>
                <a:solidFill>
                  <a:srgbClr val="E8B6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5" name="Rectangle 405">
                  <a:extLst>
                    <a:ext uri="{FF2B5EF4-FFF2-40B4-BE49-F238E27FC236}">
                      <a16:creationId xmlns:a16="http://schemas.microsoft.com/office/drawing/2014/main" id="{AE3FDDF6-DB9E-3575-F388-710EDA426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8"/>
                  <a:ext cx="241" cy="1"/>
                </a:xfrm>
                <a:prstGeom prst="rect">
                  <a:avLst/>
                </a:prstGeom>
                <a:solidFill>
                  <a:srgbClr val="E6B5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6" name="Rectangle 406">
                  <a:extLst>
                    <a:ext uri="{FF2B5EF4-FFF2-40B4-BE49-F238E27FC236}">
                      <a16:creationId xmlns:a16="http://schemas.microsoft.com/office/drawing/2014/main" id="{BB9B510E-CA3A-0D59-3A4E-E25C861D53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78"/>
                  <a:ext cx="241" cy="8"/>
                </a:xfrm>
                <a:prstGeom prst="rect">
                  <a:avLst/>
                </a:prstGeom>
                <a:solidFill>
                  <a:srgbClr val="E0B5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7" name="Rectangle 407">
                  <a:extLst>
                    <a:ext uri="{FF2B5EF4-FFF2-40B4-BE49-F238E27FC236}">
                      <a16:creationId xmlns:a16="http://schemas.microsoft.com/office/drawing/2014/main" id="{5E701042-898F-C80C-630E-429E456CB6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86"/>
                  <a:ext cx="241" cy="1"/>
                </a:xfrm>
                <a:prstGeom prst="rect">
                  <a:avLst/>
                </a:prstGeom>
                <a:solidFill>
                  <a:srgbClr val="DBB4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8" name="Rectangle 408">
                  <a:extLst>
                    <a:ext uri="{FF2B5EF4-FFF2-40B4-BE49-F238E27FC236}">
                      <a16:creationId xmlns:a16="http://schemas.microsoft.com/office/drawing/2014/main" id="{02FDA922-DAAD-9DD3-A3BD-96716443CC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86"/>
                  <a:ext cx="241" cy="1"/>
                </a:xfrm>
                <a:prstGeom prst="rect">
                  <a:avLst/>
                </a:prstGeom>
                <a:solidFill>
                  <a:srgbClr val="D6B1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79" name="Rectangle 409">
                  <a:extLst>
                    <a:ext uri="{FF2B5EF4-FFF2-40B4-BE49-F238E27FC236}">
                      <a16:creationId xmlns:a16="http://schemas.microsoft.com/office/drawing/2014/main" id="{AEAB5794-85FC-88A2-9427-25F2FD9055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86"/>
                  <a:ext cx="241" cy="1"/>
                </a:xfrm>
                <a:prstGeom prst="rect">
                  <a:avLst/>
                </a:prstGeom>
                <a:solidFill>
                  <a:srgbClr val="CFB1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80" name="Rectangle 410">
                  <a:extLst>
                    <a:ext uri="{FF2B5EF4-FFF2-40B4-BE49-F238E27FC236}">
                      <a16:creationId xmlns:a16="http://schemas.microsoft.com/office/drawing/2014/main" id="{5F4BC87C-FFD2-1FBA-7EBC-84A2B375CB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86"/>
                  <a:ext cx="241" cy="1"/>
                </a:xfrm>
                <a:prstGeom prst="rect">
                  <a:avLst/>
                </a:prstGeom>
                <a:solidFill>
                  <a:srgbClr val="C9B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81" name="Rectangle 411">
                  <a:extLst>
                    <a:ext uri="{FF2B5EF4-FFF2-40B4-BE49-F238E27FC236}">
                      <a16:creationId xmlns:a16="http://schemas.microsoft.com/office/drawing/2014/main" id="{A641D861-7E89-7361-CF1A-5D884F513D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86"/>
                  <a:ext cx="241" cy="1"/>
                </a:xfrm>
                <a:prstGeom prst="rect">
                  <a:avLst/>
                </a:prstGeom>
                <a:solidFill>
                  <a:srgbClr val="C7A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82" name="Rectangle 412">
                  <a:extLst>
                    <a:ext uri="{FF2B5EF4-FFF2-40B4-BE49-F238E27FC236}">
                      <a16:creationId xmlns:a16="http://schemas.microsoft.com/office/drawing/2014/main" id="{32D6EC1B-027D-E942-F873-7E786CD4C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86"/>
                  <a:ext cx="241" cy="7"/>
                </a:xfrm>
                <a:prstGeom prst="rect">
                  <a:avLst/>
                </a:prstGeom>
                <a:solidFill>
                  <a:srgbClr val="C2AC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83" name="Rectangle 413">
                  <a:extLst>
                    <a:ext uri="{FF2B5EF4-FFF2-40B4-BE49-F238E27FC236}">
                      <a16:creationId xmlns:a16="http://schemas.microsoft.com/office/drawing/2014/main" id="{A3924104-FF90-05D6-B6BC-6283F345F5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93"/>
                  <a:ext cx="241" cy="1"/>
                </a:xfrm>
                <a:prstGeom prst="rect">
                  <a:avLst/>
                </a:prstGeom>
                <a:solidFill>
                  <a:srgbClr val="BDAD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84" name="Rectangle 414">
                  <a:extLst>
                    <a:ext uri="{FF2B5EF4-FFF2-40B4-BE49-F238E27FC236}">
                      <a16:creationId xmlns:a16="http://schemas.microsoft.com/office/drawing/2014/main" id="{EF421FBA-F104-0C9D-F124-7824DBBFB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293"/>
                  <a:ext cx="241" cy="1"/>
                </a:xfrm>
                <a:prstGeom prst="rect">
                  <a:avLst/>
                </a:prstGeom>
                <a:solidFill>
                  <a:srgbClr val="B5A9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grpSp>
              <p:nvGrpSpPr>
                <p:cNvPr id="14785" name="Group 415">
                  <a:extLst>
                    <a:ext uri="{FF2B5EF4-FFF2-40B4-BE49-F238E27FC236}">
                      <a16:creationId xmlns:a16="http://schemas.microsoft.com/office/drawing/2014/main" id="{305E7509-5160-4EEB-A532-8FECF2BCA7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1936" y="12158"/>
                  <a:ext cx="241" cy="228"/>
                  <a:chOff x="21936" y="12158"/>
                  <a:chExt cx="241" cy="228"/>
                </a:xfrm>
              </p:grpSpPr>
              <p:sp>
                <p:nvSpPr>
                  <p:cNvPr id="15283" name="Rectangle 416">
                    <a:extLst>
                      <a:ext uri="{FF2B5EF4-FFF2-40B4-BE49-F238E27FC236}">
                        <a16:creationId xmlns:a16="http://schemas.microsoft.com/office/drawing/2014/main" id="{02FC01B1-4A24-9370-ED83-27D684286F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1"/>
                  </a:xfrm>
                  <a:prstGeom prst="rect">
                    <a:avLst/>
                  </a:prstGeom>
                  <a:solidFill>
                    <a:srgbClr val="9472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84" name="Rectangle 417">
                    <a:extLst>
                      <a:ext uri="{FF2B5EF4-FFF2-40B4-BE49-F238E27FC236}">
                        <a16:creationId xmlns:a16="http://schemas.microsoft.com/office/drawing/2014/main" id="{415C50B9-094E-D8D4-5723-6114A9E9A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1"/>
                  </a:xfrm>
                  <a:prstGeom prst="rect">
                    <a:avLst/>
                  </a:prstGeom>
                  <a:solidFill>
                    <a:srgbClr val="9470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85" name="Rectangle 418">
                    <a:extLst>
                      <a:ext uri="{FF2B5EF4-FFF2-40B4-BE49-F238E27FC236}">
                        <a16:creationId xmlns:a16="http://schemas.microsoft.com/office/drawing/2014/main" id="{3E7C31A7-D3F4-86C6-57BA-0B2BA200EA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1"/>
                  </a:xfrm>
                  <a:prstGeom prst="rect">
                    <a:avLst/>
                  </a:prstGeom>
                  <a:solidFill>
                    <a:srgbClr val="916D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86" name="Rectangle 419">
                    <a:extLst>
                      <a:ext uri="{FF2B5EF4-FFF2-40B4-BE49-F238E27FC236}">
                        <a16:creationId xmlns:a16="http://schemas.microsoft.com/office/drawing/2014/main" id="{9EE078C7-A39C-0181-ED76-0A7037E5CB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1"/>
                  </a:xfrm>
                  <a:prstGeom prst="rect">
                    <a:avLst/>
                  </a:prstGeom>
                  <a:solidFill>
                    <a:srgbClr val="916D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87" name="Rectangle 420">
                    <a:extLst>
                      <a:ext uri="{FF2B5EF4-FFF2-40B4-BE49-F238E27FC236}">
                        <a16:creationId xmlns:a16="http://schemas.microsoft.com/office/drawing/2014/main" id="{AE922F19-0EBB-2EDD-4911-CC6AE6153D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7"/>
                  </a:xfrm>
                  <a:prstGeom prst="rect">
                    <a:avLst/>
                  </a:prstGeom>
                  <a:solidFill>
                    <a:srgbClr val="8F695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88" name="Rectangle 421">
                    <a:extLst>
                      <a:ext uri="{FF2B5EF4-FFF2-40B4-BE49-F238E27FC236}">
                        <a16:creationId xmlns:a16="http://schemas.microsoft.com/office/drawing/2014/main" id="{C2E3E7AC-F8A0-2D18-B167-C0A21D642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F68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89" name="Rectangle 422">
                    <a:extLst>
                      <a:ext uri="{FF2B5EF4-FFF2-40B4-BE49-F238E27FC236}">
                        <a16:creationId xmlns:a16="http://schemas.microsoft.com/office/drawing/2014/main" id="{7697D232-99BB-F753-E733-F5CD61344A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F6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0" name="Rectangle 423">
                    <a:extLst>
                      <a:ext uri="{FF2B5EF4-FFF2-40B4-BE49-F238E27FC236}">
                        <a16:creationId xmlns:a16="http://schemas.microsoft.com/office/drawing/2014/main" id="{726CAF20-0554-C9A0-0531-1C4277D1D1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C644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1" name="Rectangle 424">
                    <a:extLst>
                      <a:ext uri="{FF2B5EF4-FFF2-40B4-BE49-F238E27FC236}">
                        <a16:creationId xmlns:a16="http://schemas.microsoft.com/office/drawing/2014/main" id="{ADBA56F0-D039-2EB9-358B-D69426EC9A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A604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2" name="Rectangle 425">
                    <a:extLst>
                      <a:ext uri="{FF2B5EF4-FFF2-40B4-BE49-F238E27FC236}">
                        <a16:creationId xmlns:a16="http://schemas.microsoft.com/office/drawing/2014/main" id="{B29791C5-07BA-F0D7-81CB-E655B4CB8A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A5E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3" name="Rectangle 426">
                    <a:extLst>
                      <a:ext uri="{FF2B5EF4-FFF2-40B4-BE49-F238E27FC236}">
                        <a16:creationId xmlns:a16="http://schemas.microsoft.com/office/drawing/2014/main" id="{0C278B86-C237-0FF9-5309-FB41552D26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7"/>
                  </a:xfrm>
                  <a:prstGeom prst="rect">
                    <a:avLst/>
                  </a:prstGeom>
                  <a:solidFill>
                    <a:srgbClr val="8A5E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4" name="Rectangle 427">
                    <a:extLst>
                      <a:ext uri="{FF2B5EF4-FFF2-40B4-BE49-F238E27FC236}">
                        <a16:creationId xmlns:a16="http://schemas.microsoft.com/office/drawing/2014/main" id="{1CD25E79-0BD6-A442-C20D-1A34236C3C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75B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5" name="Rectangle 428">
                    <a:extLst>
                      <a:ext uri="{FF2B5EF4-FFF2-40B4-BE49-F238E27FC236}">
                        <a16:creationId xmlns:a16="http://schemas.microsoft.com/office/drawing/2014/main" id="{9EF0A1E2-F34E-2B70-86F7-CEC48727A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558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6" name="Rectangle 429">
                    <a:extLst>
                      <a:ext uri="{FF2B5EF4-FFF2-40B4-BE49-F238E27FC236}">
                        <a16:creationId xmlns:a16="http://schemas.microsoft.com/office/drawing/2014/main" id="{1AEA0D45-B9ED-CF8A-4A66-A5802491D2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556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7" name="Rectangle 430">
                    <a:extLst>
                      <a:ext uri="{FF2B5EF4-FFF2-40B4-BE49-F238E27FC236}">
                        <a16:creationId xmlns:a16="http://schemas.microsoft.com/office/drawing/2014/main" id="{3BADC184-E31E-E12D-59C1-F7A30E2054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2543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8" name="Rectangle 431">
                    <a:extLst>
                      <a:ext uri="{FF2B5EF4-FFF2-40B4-BE49-F238E27FC236}">
                        <a16:creationId xmlns:a16="http://schemas.microsoft.com/office/drawing/2014/main" id="{E477F514-3261-F87A-65BA-346DA24596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252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99" name="Rectangle 432">
                    <a:extLst>
                      <a:ext uri="{FF2B5EF4-FFF2-40B4-BE49-F238E27FC236}">
                        <a16:creationId xmlns:a16="http://schemas.microsoft.com/office/drawing/2014/main" id="{AA56508F-26E5-B18C-991B-089AF1E9A2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7"/>
                  </a:xfrm>
                  <a:prstGeom prst="rect">
                    <a:avLst/>
                  </a:prstGeom>
                  <a:solidFill>
                    <a:srgbClr val="80503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0" name="Rectangle 433">
                    <a:extLst>
                      <a:ext uri="{FF2B5EF4-FFF2-40B4-BE49-F238E27FC236}">
                        <a16:creationId xmlns:a16="http://schemas.microsoft.com/office/drawing/2014/main" id="{9DE761C4-00F4-0981-7450-0B5426DFC1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804E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1" name="Rectangle 434">
                    <a:extLst>
                      <a:ext uri="{FF2B5EF4-FFF2-40B4-BE49-F238E27FC236}">
                        <a16:creationId xmlns:a16="http://schemas.microsoft.com/office/drawing/2014/main" id="{20E4CABD-DF99-2BAD-ADA7-46F4DEB47E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D4C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2" name="Rectangle 435">
                    <a:extLst>
                      <a:ext uri="{FF2B5EF4-FFF2-40B4-BE49-F238E27FC236}">
                        <a16:creationId xmlns:a16="http://schemas.microsoft.com/office/drawing/2014/main" id="{614E379E-FCB4-F025-6E7E-EB5B38958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D4A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3" name="Rectangle 436">
                    <a:extLst>
                      <a:ext uri="{FF2B5EF4-FFF2-40B4-BE49-F238E27FC236}">
                        <a16:creationId xmlns:a16="http://schemas.microsoft.com/office/drawing/2014/main" id="{44248018-6875-1607-77C1-44F34A3A5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A47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4" name="Rectangle 437">
                    <a:extLst>
                      <a:ext uri="{FF2B5EF4-FFF2-40B4-BE49-F238E27FC236}">
                        <a16:creationId xmlns:a16="http://schemas.microsoft.com/office/drawing/2014/main" id="{01BB95A1-385C-B41A-83CF-9FECA9C68D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A47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5" name="Rectangle 438">
                    <a:extLst>
                      <a:ext uri="{FF2B5EF4-FFF2-40B4-BE49-F238E27FC236}">
                        <a16:creationId xmlns:a16="http://schemas.microsoft.com/office/drawing/2014/main" id="{4B7DB605-B5D0-01DB-CCD5-8C27A9DD75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844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6" name="Rectangle 439">
                    <a:extLst>
                      <a:ext uri="{FF2B5EF4-FFF2-40B4-BE49-F238E27FC236}">
                        <a16:creationId xmlns:a16="http://schemas.microsoft.com/office/drawing/2014/main" id="{0966D51E-F1DE-76B6-0C61-46681BB620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7"/>
                  </a:xfrm>
                  <a:prstGeom prst="rect">
                    <a:avLst/>
                  </a:prstGeom>
                  <a:solidFill>
                    <a:srgbClr val="75412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7" name="Rectangle 440">
                    <a:extLst>
                      <a:ext uri="{FF2B5EF4-FFF2-40B4-BE49-F238E27FC236}">
                        <a16:creationId xmlns:a16="http://schemas.microsoft.com/office/drawing/2014/main" id="{7A85BA22-B1FC-8EF7-BF2D-A7BD9BDC4E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5401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8" name="Rectangle 441">
                    <a:extLst>
                      <a:ext uri="{FF2B5EF4-FFF2-40B4-BE49-F238E27FC236}">
                        <a16:creationId xmlns:a16="http://schemas.microsoft.com/office/drawing/2014/main" id="{7FA40CB8-D450-6831-45E2-9F6C52540B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33E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09" name="Rectangle 442">
                    <a:extLst>
                      <a:ext uri="{FF2B5EF4-FFF2-40B4-BE49-F238E27FC236}">
                        <a16:creationId xmlns:a16="http://schemas.microsoft.com/office/drawing/2014/main" id="{334E2EB7-F167-181D-064B-90D734C8A8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33C1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0" name="Rectangle 443">
                    <a:extLst>
                      <a:ext uri="{FF2B5EF4-FFF2-40B4-BE49-F238E27FC236}">
                        <a16:creationId xmlns:a16="http://schemas.microsoft.com/office/drawing/2014/main" id="{C14B8BA9-E3A1-ED88-304D-304A694220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03A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1" name="Rectangle 444">
                    <a:extLst>
                      <a:ext uri="{FF2B5EF4-FFF2-40B4-BE49-F238E27FC236}">
                        <a16:creationId xmlns:a16="http://schemas.microsoft.com/office/drawing/2014/main" id="{F9D6B688-3D6F-ECFF-ADCC-16A29242DA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0391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2" name="Rectangle 445">
                    <a:extLst>
                      <a:ext uri="{FF2B5EF4-FFF2-40B4-BE49-F238E27FC236}">
                        <a16:creationId xmlns:a16="http://schemas.microsoft.com/office/drawing/2014/main" id="{CC68767B-2AAB-3A06-BB4F-5F93C363A0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7"/>
                  </a:xfrm>
                  <a:prstGeom prst="rect">
                    <a:avLst/>
                  </a:prstGeom>
                  <a:solidFill>
                    <a:srgbClr val="6E36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3" name="Rectangle 446">
                    <a:extLst>
                      <a:ext uri="{FF2B5EF4-FFF2-40B4-BE49-F238E27FC236}">
                        <a16:creationId xmlns:a16="http://schemas.microsoft.com/office/drawing/2014/main" id="{F65535CA-7AB1-C2BD-7811-918EE77702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B34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4" name="Rectangle 447">
                    <a:extLst>
                      <a:ext uri="{FF2B5EF4-FFF2-40B4-BE49-F238E27FC236}">
                        <a16:creationId xmlns:a16="http://schemas.microsoft.com/office/drawing/2014/main" id="{5D38E91F-AAF1-BD61-9736-27624E5381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B320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5" name="Rectangle 448">
                    <a:extLst>
                      <a:ext uri="{FF2B5EF4-FFF2-40B4-BE49-F238E27FC236}">
                        <a16:creationId xmlns:a16="http://schemas.microsoft.com/office/drawing/2014/main" id="{5C6119AE-1607-83DA-E15D-8614963E9E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9300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6" name="Rectangle 449">
                    <a:extLst>
                      <a:ext uri="{FF2B5EF4-FFF2-40B4-BE49-F238E27FC236}">
                        <a16:creationId xmlns:a16="http://schemas.microsoft.com/office/drawing/2014/main" id="{04DA986A-5C1C-424D-9550-08E9FC5F48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9300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7" name="Rectangle 450">
                    <a:extLst>
                      <a:ext uri="{FF2B5EF4-FFF2-40B4-BE49-F238E27FC236}">
                        <a16:creationId xmlns:a16="http://schemas.microsoft.com/office/drawing/2014/main" id="{8779C54A-06BE-5DA3-00AA-008A6952BF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9300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8" name="Rectangle 451">
                    <a:extLst>
                      <a:ext uri="{FF2B5EF4-FFF2-40B4-BE49-F238E27FC236}">
                        <a16:creationId xmlns:a16="http://schemas.microsoft.com/office/drawing/2014/main" id="{00EE7E5C-3A45-D7EA-6EC7-9F2593CFFC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7"/>
                  </a:xfrm>
                  <a:prstGeom prst="rect">
                    <a:avLst/>
                  </a:prstGeom>
                  <a:solidFill>
                    <a:srgbClr val="692E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19" name="Rectangle 452">
                    <a:extLst>
                      <a:ext uri="{FF2B5EF4-FFF2-40B4-BE49-F238E27FC236}">
                        <a16:creationId xmlns:a16="http://schemas.microsoft.com/office/drawing/2014/main" id="{664CABD8-36CA-0512-9846-BAD2E2B7CA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92E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0" name="Rectangle 453">
                    <a:extLst>
                      <a:ext uri="{FF2B5EF4-FFF2-40B4-BE49-F238E27FC236}">
                        <a16:creationId xmlns:a16="http://schemas.microsoft.com/office/drawing/2014/main" id="{D1A3EEEA-0876-0D18-8FBA-7153681D5A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92E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1" name="Rectangle 454">
                    <a:extLst>
                      <a:ext uri="{FF2B5EF4-FFF2-40B4-BE49-F238E27FC236}">
                        <a16:creationId xmlns:a16="http://schemas.microsoft.com/office/drawing/2014/main" id="{6A141B3F-01F2-431E-0D65-738F0B569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B2D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2" name="Rectangle 455">
                    <a:extLst>
                      <a:ext uri="{FF2B5EF4-FFF2-40B4-BE49-F238E27FC236}">
                        <a16:creationId xmlns:a16="http://schemas.microsoft.com/office/drawing/2014/main" id="{ABCE2D01-984E-612A-5306-186B6E897B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B2D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3" name="Rectangle 456">
                    <a:extLst>
                      <a:ext uri="{FF2B5EF4-FFF2-40B4-BE49-F238E27FC236}">
                        <a16:creationId xmlns:a16="http://schemas.microsoft.com/office/drawing/2014/main" id="{1BA1255A-5251-EB07-037A-FA99DBE311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B2C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4" name="Rectangle 457">
                    <a:extLst>
                      <a:ext uri="{FF2B5EF4-FFF2-40B4-BE49-F238E27FC236}">
                        <a16:creationId xmlns:a16="http://schemas.microsoft.com/office/drawing/2014/main" id="{D56F6255-76F5-97CE-C9CF-7C88FF88B9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7"/>
                  </a:xfrm>
                  <a:prstGeom prst="rect">
                    <a:avLst/>
                  </a:prstGeom>
                  <a:solidFill>
                    <a:srgbClr val="6B2B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5" name="Rectangle 458">
                    <a:extLst>
                      <a:ext uri="{FF2B5EF4-FFF2-40B4-BE49-F238E27FC236}">
                        <a16:creationId xmlns:a16="http://schemas.microsoft.com/office/drawing/2014/main" id="{C59C0107-693A-55E0-EED9-A3D2159937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B2B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6" name="Rectangle 459">
                    <a:extLst>
                      <a:ext uri="{FF2B5EF4-FFF2-40B4-BE49-F238E27FC236}">
                        <a16:creationId xmlns:a16="http://schemas.microsoft.com/office/drawing/2014/main" id="{29B33B51-528C-5936-29EF-7EF8407894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B2B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7" name="Rectangle 460">
                    <a:extLst>
                      <a:ext uri="{FF2B5EF4-FFF2-40B4-BE49-F238E27FC236}">
                        <a16:creationId xmlns:a16="http://schemas.microsoft.com/office/drawing/2014/main" id="{B806527C-5710-06B6-4083-D82D63E68C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B29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8" name="Rectangle 461">
                    <a:extLst>
                      <a:ext uri="{FF2B5EF4-FFF2-40B4-BE49-F238E27FC236}">
                        <a16:creationId xmlns:a16="http://schemas.microsoft.com/office/drawing/2014/main" id="{4C62B26F-4A66-F0CB-5F66-9CB7DE3972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B290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29" name="Rectangle 462">
                    <a:extLst>
                      <a:ext uri="{FF2B5EF4-FFF2-40B4-BE49-F238E27FC236}">
                        <a16:creationId xmlns:a16="http://schemas.microsoft.com/office/drawing/2014/main" id="{B9FD9DC0-2851-9722-8092-0DD43A2035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E290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0" name="Rectangle 463">
                    <a:extLst>
                      <a:ext uri="{FF2B5EF4-FFF2-40B4-BE49-F238E27FC236}">
                        <a16:creationId xmlns:a16="http://schemas.microsoft.com/office/drawing/2014/main" id="{9EC4768B-0F1A-D4A1-A146-6B40857163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8"/>
                  </a:xfrm>
                  <a:prstGeom prst="rect">
                    <a:avLst/>
                  </a:prstGeom>
                  <a:solidFill>
                    <a:srgbClr val="6E280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1" name="Rectangle 464">
                    <a:extLst>
                      <a:ext uri="{FF2B5EF4-FFF2-40B4-BE49-F238E27FC236}">
                        <a16:creationId xmlns:a16="http://schemas.microsoft.com/office/drawing/2014/main" id="{E0441BAA-BE54-79B1-33C4-998C0D7A6E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80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2" name="Rectangle 465">
                    <a:extLst>
                      <a:ext uri="{FF2B5EF4-FFF2-40B4-BE49-F238E27FC236}">
                        <a16:creationId xmlns:a16="http://schemas.microsoft.com/office/drawing/2014/main" id="{0B2514A6-8E83-CAF9-9B7A-4FDCEBFDF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7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3" name="Rectangle 466">
                    <a:extLst>
                      <a:ext uri="{FF2B5EF4-FFF2-40B4-BE49-F238E27FC236}">
                        <a16:creationId xmlns:a16="http://schemas.microsoft.com/office/drawing/2014/main" id="{C0A39FA6-CFA3-214C-508F-CBF65F2A3D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5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4" name="Rectangle 467">
                    <a:extLst>
                      <a:ext uri="{FF2B5EF4-FFF2-40B4-BE49-F238E27FC236}">
                        <a16:creationId xmlns:a16="http://schemas.microsoft.com/office/drawing/2014/main" id="{AB7E7E88-AEAE-D3AF-F530-0AE55BF73C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5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5" name="Rectangle 468">
                    <a:extLst>
                      <a:ext uri="{FF2B5EF4-FFF2-40B4-BE49-F238E27FC236}">
                        <a16:creationId xmlns:a16="http://schemas.microsoft.com/office/drawing/2014/main" id="{53DDD326-DDE4-38EC-8D70-506FE8454E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5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6" name="Rectangle 469">
                    <a:extLst>
                      <a:ext uri="{FF2B5EF4-FFF2-40B4-BE49-F238E27FC236}">
                        <a16:creationId xmlns:a16="http://schemas.microsoft.com/office/drawing/2014/main" id="{0D7E7283-D1E5-91C6-77E0-0CD76C060A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7"/>
                  </a:xfrm>
                  <a:prstGeom prst="rect">
                    <a:avLst/>
                  </a:prstGeom>
                  <a:solidFill>
                    <a:srgbClr val="6E24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7" name="Rectangle 470">
                    <a:extLst>
                      <a:ext uri="{FF2B5EF4-FFF2-40B4-BE49-F238E27FC236}">
                        <a16:creationId xmlns:a16="http://schemas.microsoft.com/office/drawing/2014/main" id="{39ECF4C4-CB56-48FF-7E17-AD43881503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6E23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8" name="Rectangle 471">
                    <a:extLst>
                      <a:ext uri="{FF2B5EF4-FFF2-40B4-BE49-F238E27FC236}">
                        <a16:creationId xmlns:a16="http://schemas.microsoft.com/office/drawing/2014/main" id="{D24B4F90-37B2-04DE-22E0-1BE5A63D3A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4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39" name="Rectangle 472">
                    <a:extLst>
                      <a:ext uri="{FF2B5EF4-FFF2-40B4-BE49-F238E27FC236}">
                        <a16:creationId xmlns:a16="http://schemas.microsoft.com/office/drawing/2014/main" id="{C9469215-6B0C-EFA9-D420-0770619B11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4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0" name="Rectangle 473">
                    <a:extLst>
                      <a:ext uri="{FF2B5EF4-FFF2-40B4-BE49-F238E27FC236}">
                        <a16:creationId xmlns:a16="http://schemas.microsoft.com/office/drawing/2014/main" id="{4C3509FA-BCC3-9DB8-5F88-6163BE03EB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2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1" name="Rectangle 474">
                    <a:extLst>
                      <a:ext uri="{FF2B5EF4-FFF2-40B4-BE49-F238E27FC236}">
                        <a16:creationId xmlns:a16="http://schemas.microsoft.com/office/drawing/2014/main" id="{B12110E7-FFAA-FB25-6A92-BB905FB953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2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2" name="Rectangle 475">
                    <a:extLst>
                      <a:ext uri="{FF2B5EF4-FFF2-40B4-BE49-F238E27FC236}">
                        <a16:creationId xmlns:a16="http://schemas.microsoft.com/office/drawing/2014/main" id="{A2D352EE-D91F-0701-4F3E-D6FA466EC1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1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3" name="Rectangle 476">
                    <a:extLst>
                      <a:ext uri="{FF2B5EF4-FFF2-40B4-BE49-F238E27FC236}">
                        <a16:creationId xmlns:a16="http://schemas.microsoft.com/office/drawing/2014/main" id="{0A5A4A5E-502A-27A2-B6EE-137D9CA79F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7"/>
                  </a:xfrm>
                  <a:prstGeom prst="rect">
                    <a:avLst/>
                  </a:prstGeom>
                  <a:solidFill>
                    <a:srgbClr val="701F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4" name="Rectangle 477">
                    <a:extLst>
                      <a:ext uri="{FF2B5EF4-FFF2-40B4-BE49-F238E27FC236}">
                        <a16:creationId xmlns:a16="http://schemas.microsoft.com/office/drawing/2014/main" id="{D3D30AEE-04ED-955E-8830-F3B27D209D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01F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5" name="Rectangle 478">
                    <a:extLst>
                      <a:ext uri="{FF2B5EF4-FFF2-40B4-BE49-F238E27FC236}">
                        <a16:creationId xmlns:a16="http://schemas.microsoft.com/office/drawing/2014/main" id="{E0E1AEF0-AEE7-C630-B804-CC2F3FBE31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01F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6" name="Rectangle 479">
                    <a:extLst>
                      <a:ext uri="{FF2B5EF4-FFF2-40B4-BE49-F238E27FC236}">
                        <a16:creationId xmlns:a16="http://schemas.microsoft.com/office/drawing/2014/main" id="{0402FDC6-1BCB-636F-28ED-63041FE923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01E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7" name="Rectangle 480">
                    <a:extLst>
                      <a:ext uri="{FF2B5EF4-FFF2-40B4-BE49-F238E27FC236}">
                        <a16:creationId xmlns:a16="http://schemas.microsoft.com/office/drawing/2014/main" id="{5C9FEB8E-174A-08C4-5B1C-60E71B5A97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31E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8" name="Rectangle 481">
                    <a:extLst>
                      <a:ext uri="{FF2B5EF4-FFF2-40B4-BE49-F238E27FC236}">
                        <a16:creationId xmlns:a16="http://schemas.microsoft.com/office/drawing/2014/main" id="{9327A356-FBCE-F8DC-6A97-781D82EF9D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31D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49" name="Rectangle 482">
                    <a:extLst>
                      <a:ext uri="{FF2B5EF4-FFF2-40B4-BE49-F238E27FC236}">
                        <a16:creationId xmlns:a16="http://schemas.microsoft.com/office/drawing/2014/main" id="{B35DD57E-3CAD-04D3-B9FE-BEE1CF3134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7"/>
                  </a:xfrm>
                  <a:prstGeom prst="rect">
                    <a:avLst/>
                  </a:prstGeom>
                  <a:solidFill>
                    <a:srgbClr val="731C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0" name="Rectangle 483">
                    <a:extLst>
                      <a:ext uri="{FF2B5EF4-FFF2-40B4-BE49-F238E27FC236}">
                        <a16:creationId xmlns:a16="http://schemas.microsoft.com/office/drawing/2014/main" id="{2FCA21FC-D5C3-79D5-8ED6-9B9C8E2D86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C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1" name="Rectangle 484">
                    <a:extLst>
                      <a:ext uri="{FF2B5EF4-FFF2-40B4-BE49-F238E27FC236}">
                        <a16:creationId xmlns:a16="http://schemas.microsoft.com/office/drawing/2014/main" id="{ACAF8D8E-891B-2817-7BC9-7555A71D9F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A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2" name="Rectangle 485">
                    <a:extLst>
                      <a:ext uri="{FF2B5EF4-FFF2-40B4-BE49-F238E27FC236}">
                        <a16:creationId xmlns:a16="http://schemas.microsoft.com/office/drawing/2014/main" id="{F3226285-5E2A-C2F9-A84D-04E614474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9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3" name="Rectangle 486">
                    <a:extLst>
                      <a:ext uri="{FF2B5EF4-FFF2-40B4-BE49-F238E27FC236}">
                        <a16:creationId xmlns:a16="http://schemas.microsoft.com/office/drawing/2014/main" id="{B0A7665A-D1BD-7ED5-B5BD-CDE5C10422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9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4" name="Rectangle 487">
                    <a:extLst>
                      <a:ext uri="{FF2B5EF4-FFF2-40B4-BE49-F238E27FC236}">
                        <a16:creationId xmlns:a16="http://schemas.microsoft.com/office/drawing/2014/main" id="{F6DE553D-E316-EDFC-1944-DDD4F6CDD0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7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5" name="Rectangle 488">
                    <a:extLst>
                      <a:ext uri="{FF2B5EF4-FFF2-40B4-BE49-F238E27FC236}">
                        <a16:creationId xmlns:a16="http://schemas.microsoft.com/office/drawing/2014/main" id="{AA256E61-097C-62B0-3B30-7BCE38BBA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7"/>
                  </a:xfrm>
                  <a:prstGeom prst="rect">
                    <a:avLst/>
                  </a:prstGeom>
                  <a:solidFill>
                    <a:srgbClr val="7317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6" name="Rectangle 489">
                    <a:extLst>
                      <a:ext uri="{FF2B5EF4-FFF2-40B4-BE49-F238E27FC236}">
                        <a16:creationId xmlns:a16="http://schemas.microsoft.com/office/drawing/2014/main" id="{632F5E36-6108-1980-9ADC-75D2C685D7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7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7" name="Rectangle 490">
                    <a:extLst>
                      <a:ext uri="{FF2B5EF4-FFF2-40B4-BE49-F238E27FC236}">
                        <a16:creationId xmlns:a16="http://schemas.microsoft.com/office/drawing/2014/main" id="{7E5A72E4-8360-0A2D-2844-79D732E281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6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8" name="Rectangle 491">
                    <a:extLst>
                      <a:ext uri="{FF2B5EF4-FFF2-40B4-BE49-F238E27FC236}">
                        <a16:creationId xmlns:a16="http://schemas.microsoft.com/office/drawing/2014/main" id="{0433C33B-5E7F-F6DD-B319-A7B7ED24A0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5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59" name="Rectangle 492">
                    <a:extLst>
                      <a:ext uri="{FF2B5EF4-FFF2-40B4-BE49-F238E27FC236}">
                        <a16:creationId xmlns:a16="http://schemas.microsoft.com/office/drawing/2014/main" id="{DC885106-76FC-3A7A-B0E2-2B2AE471ED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3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0" name="Rectangle 493">
                    <a:extLst>
                      <a:ext uri="{FF2B5EF4-FFF2-40B4-BE49-F238E27FC236}">
                        <a16:creationId xmlns:a16="http://schemas.microsoft.com/office/drawing/2014/main" id="{73744149-2DDF-37DD-1BF8-069CA34790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3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1" name="Rectangle 494">
                    <a:extLst>
                      <a:ext uri="{FF2B5EF4-FFF2-40B4-BE49-F238E27FC236}">
                        <a16:creationId xmlns:a16="http://schemas.microsoft.com/office/drawing/2014/main" id="{9CAF174C-24B7-2DB9-A258-85DFDA3740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7"/>
                  </a:xfrm>
                  <a:prstGeom prst="rect">
                    <a:avLst/>
                  </a:prstGeom>
                  <a:solidFill>
                    <a:srgbClr val="7511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2" name="Rectangle 495">
                    <a:extLst>
                      <a:ext uri="{FF2B5EF4-FFF2-40B4-BE49-F238E27FC236}">
                        <a16:creationId xmlns:a16="http://schemas.microsoft.com/office/drawing/2014/main" id="{4E99E7F5-3441-17E3-1272-A2C5E55AA3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511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3" name="Rectangle 496">
                    <a:extLst>
                      <a:ext uri="{FF2B5EF4-FFF2-40B4-BE49-F238E27FC236}">
                        <a16:creationId xmlns:a16="http://schemas.microsoft.com/office/drawing/2014/main" id="{7EC2615E-7C0B-C6E6-A912-19461BC35B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50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4" name="Rectangle 497">
                    <a:extLst>
                      <a:ext uri="{FF2B5EF4-FFF2-40B4-BE49-F238E27FC236}">
                        <a16:creationId xmlns:a16="http://schemas.microsoft.com/office/drawing/2014/main" id="{1DB5522B-D60B-370B-A37D-23D7258ED2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50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5" name="Rectangle 498">
                    <a:extLst>
                      <a:ext uri="{FF2B5EF4-FFF2-40B4-BE49-F238E27FC236}">
                        <a16:creationId xmlns:a16="http://schemas.microsoft.com/office/drawing/2014/main" id="{579C5331-7751-AB93-DDDF-30CF9D0148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50C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6" name="Rectangle 499">
                    <a:extLst>
                      <a:ext uri="{FF2B5EF4-FFF2-40B4-BE49-F238E27FC236}">
                        <a16:creationId xmlns:a16="http://schemas.microsoft.com/office/drawing/2014/main" id="{8222D79C-7616-50BA-7C71-C5244D8E45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80C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7" name="Rectangle 500">
                    <a:extLst>
                      <a:ext uri="{FF2B5EF4-FFF2-40B4-BE49-F238E27FC236}">
                        <a16:creationId xmlns:a16="http://schemas.microsoft.com/office/drawing/2014/main" id="{A36CFF5F-2666-5A8F-AA11-6860C946DF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7"/>
                  </a:xfrm>
                  <a:prstGeom prst="rect">
                    <a:avLst/>
                  </a:prstGeom>
                  <a:solidFill>
                    <a:srgbClr val="7809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8" name="Rectangle 501">
                    <a:extLst>
                      <a:ext uri="{FF2B5EF4-FFF2-40B4-BE49-F238E27FC236}">
                        <a16:creationId xmlns:a16="http://schemas.microsoft.com/office/drawing/2014/main" id="{FF91934C-531A-BB16-30F9-2D81B0EA7F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7807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69" name="Rectangle 502">
                    <a:extLst>
                      <a:ext uri="{FF2B5EF4-FFF2-40B4-BE49-F238E27FC236}">
                        <a16:creationId xmlns:a16="http://schemas.microsoft.com/office/drawing/2014/main" id="{F30DA76F-4FFC-A11F-8BDB-AC026D314E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7807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0" name="Rectangle 503">
                    <a:extLst>
                      <a:ext uri="{FF2B5EF4-FFF2-40B4-BE49-F238E27FC236}">
                        <a16:creationId xmlns:a16="http://schemas.microsoft.com/office/drawing/2014/main" id="{8786D766-E6F9-98FD-BA58-7855BD98BF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7803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1" name="Rectangle 504">
                    <a:extLst>
                      <a:ext uri="{FF2B5EF4-FFF2-40B4-BE49-F238E27FC236}">
                        <a16:creationId xmlns:a16="http://schemas.microsoft.com/office/drawing/2014/main" id="{7076E90A-4BC7-E2ED-0FBA-22AC118F0E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2" name="Rectangle 505">
                    <a:extLst>
                      <a:ext uri="{FF2B5EF4-FFF2-40B4-BE49-F238E27FC236}">
                        <a16:creationId xmlns:a16="http://schemas.microsoft.com/office/drawing/2014/main" id="{1861BD20-7E67-EE5C-AF5E-6781605658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80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3" name="Rectangle 506">
                    <a:extLst>
                      <a:ext uri="{FF2B5EF4-FFF2-40B4-BE49-F238E27FC236}">
                        <a16:creationId xmlns:a16="http://schemas.microsoft.com/office/drawing/2014/main" id="{96203AFB-6B12-1109-F6C5-0B850A755B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8203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4" name="Rectangle 507">
                    <a:extLst>
                      <a:ext uri="{FF2B5EF4-FFF2-40B4-BE49-F238E27FC236}">
                        <a16:creationId xmlns:a16="http://schemas.microsoft.com/office/drawing/2014/main" id="{623CEE64-5235-A23A-7A11-13C1C5F13D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7"/>
                  </a:xfrm>
                  <a:prstGeom prst="rect">
                    <a:avLst/>
                  </a:prstGeom>
                  <a:solidFill>
                    <a:srgbClr val="8506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5" name="Rectangle 508">
                    <a:extLst>
                      <a:ext uri="{FF2B5EF4-FFF2-40B4-BE49-F238E27FC236}">
                        <a16:creationId xmlns:a16="http://schemas.microsoft.com/office/drawing/2014/main" id="{D2B49DC6-6E6E-F78C-74CB-8048B577FF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8708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6" name="Rectangle 509">
                    <a:extLst>
                      <a:ext uri="{FF2B5EF4-FFF2-40B4-BE49-F238E27FC236}">
                        <a16:creationId xmlns:a16="http://schemas.microsoft.com/office/drawing/2014/main" id="{7D96A673-0511-F28A-8C21-2AFD340379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8A0A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7" name="Rectangle 510">
                    <a:extLst>
                      <a:ext uri="{FF2B5EF4-FFF2-40B4-BE49-F238E27FC236}">
                        <a16:creationId xmlns:a16="http://schemas.microsoft.com/office/drawing/2014/main" id="{5C22FF1F-472D-0C94-4739-4D1203C0BF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8C0B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8" name="Rectangle 511">
                    <a:extLst>
                      <a:ext uri="{FF2B5EF4-FFF2-40B4-BE49-F238E27FC236}">
                        <a16:creationId xmlns:a16="http://schemas.microsoft.com/office/drawing/2014/main" id="{E7259E0D-A390-E54A-849B-C192F5430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8F0D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79" name="Rectangle 512">
                    <a:extLst>
                      <a:ext uri="{FF2B5EF4-FFF2-40B4-BE49-F238E27FC236}">
                        <a16:creationId xmlns:a16="http://schemas.microsoft.com/office/drawing/2014/main" id="{5BCEDEF6-2475-4C39-19BF-1F8A1B9928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9110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0" name="Rectangle 513">
                    <a:extLst>
                      <a:ext uri="{FF2B5EF4-FFF2-40B4-BE49-F238E27FC236}">
                        <a16:creationId xmlns:a16="http://schemas.microsoft.com/office/drawing/2014/main" id="{17F6326F-09F0-5E60-24CD-57A834A41B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7"/>
                  </a:xfrm>
                  <a:prstGeom prst="rect">
                    <a:avLst/>
                  </a:prstGeom>
                  <a:solidFill>
                    <a:srgbClr val="9112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1" name="Rectangle 514">
                    <a:extLst>
                      <a:ext uri="{FF2B5EF4-FFF2-40B4-BE49-F238E27FC236}">
                        <a16:creationId xmlns:a16="http://schemas.microsoft.com/office/drawing/2014/main" id="{93DA720E-380C-0082-E6C4-49A375759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415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2" name="Rectangle 515">
                    <a:extLst>
                      <a:ext uri="{FF2B5EF4-FFF2-40B4-BE49-F238E27FC236}">
                        <a16:creationId xmlns:a16="http://schemas.microsoft.com/office/drawing/2014/main" id="{00FC42E8-B98C-57E7-8CDF-102F8C5284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615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3" name="Rectangle 516">
                    <a:extLst>
                      <a:ext uri="{FF2B5EF4-FFF2-40B4-BE49-F238E27FC236}">
                        <a16:creationId xmlns:a16="http://schemas.microsoft.com/office/drawing/2014/main" id="{9CE48898-C9F6-F984-D64B-3D2DB3DB2E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918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4" name="Rectangle 517">
                    <a:extLst>
                      <a:ext uri="{FF2B5EF4-FFF2-40B4-BE49-F238E27FC236}">
                        <a16:creationId xmlns:a16="http://schemas.microsoft.com/office/drawing/2014/main" id="{D2543049-3377-B0EA-0AF5-875FD36DDB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C1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5" name="Rectangle 518">
                    <a:extLst>
                      <a:ext uri="{FF2B5EF4-FFF2-40B4-BE49-F238E27FC236}">
                        <a16:creationId xmlns:a16="http://schemas.microsoft.com/office/drawing/2014/main" id="{B04023D5-6059-CD94-E468-8B6D28722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E1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6" name="Rectangle 519">
                    <a:extLst>
                      <a:ext uri="{FF2B5EF4-FFF2-40B4-BE49-F238E27FC236}">
                        <a16:creationId xmlns:a16="http://schemas.microsoft.com/office/drawing/2014/main" id="{9CF3EBBF-68A3-8314-723B-7753271CC5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7"/>
                  </a:xfrm>
                  <a:prstGeom prst="rect">
                    <a:avLst/>
                  </a:prstGeom>
                  <a:solidFill>
                    <a:srgbClr val="A121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7" name="Rectangle 520">
                    <a:extLst>
                      <a:ext uri="{FF2B5EF4-FFF2-40B4-BE49-F238E27FC236}">
                        <a16:creationId xmlns:a16="http://schemas.microsoft.com/office/drawing/2014/main" id="{77B81390-C8E3-94AD-33D4-A521E7DC2A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322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8" name="Rectangle 521">
                    <a:extLst>
                      <a:ext uri="{FF2B5EF4-FFF2-40B4-BE49-F238E27FC236}">
                        <a16:creationId xmlns:a16="http://schemas.microsoft.com/office/drawing/2014/main" id="{6AC5A876-683A-8A75-FF29-EDBC79198D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625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89" name="Rectangle 522">
                    <a:extLst>
                      <a:ext uri="{FF2B5EF4-FFF2-40B4-BE49-F238E27FC236}">
                        <a16:creationId xmlns:a16="http://schemas.microsoft.com/office/drawing/2014/main" id="{FE481DFD-363A-B392-2D41-D2A4D57934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829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0" name="Rectangle 523">
                    <a:extLst>
                      <a:ext uri="{FF2B5EF4-FFF2-40B4-BE49-F238E27FC236}">
                        <a16:creationId xmlns:a16="http://schemas.microsoft.com/office/drawing/2014/main" id="{F108B765-F684-59C6-6B38-C4F1FA29BF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B2C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1" name="Rectangle 524">
                    <a:extLst>
                      <a:ext uri="{FF2B5EF4-FFF2-40B4-BE49-F238E27FC236}">
                        <a16:creationId xmlns:a16="http://schemas.microsoft.com/office/drawing/2014/main" id="{9AF1C388-BA93-E622-2275-D3B8A62841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B2F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2" name="Rectangle 525">
                    <a:extLst>
                      <a:ext uri="{FF2B5EF4-FFF2-40B4-BE49-F238E27FC236}">
                        <a16:creationId xmlns:a16="http://schemas.microsoft.com/office/drawing/2014/main" id="{0AEC255F-3003-E748-A27F-79D02EFE94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8"/>
                  </a:xfrm>
                  <a:prstGeom prst="rect">
                    <a:avLst/>
                  </a:prstGeom>
                  <a:solidFill>
                    <a:srgbClr val="AD3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3" name="Rectangle 526">
                    <a:extLst>
                      <a:ext uri="{FF2B5EF4-FFF2-40B4-BE49-F238E27FC236}">
                        <a16:creationId xmlns:a16="http://schemas.microsoft.com/office/drawing/2014/main" id="{09834479-17D5-AF4D-B292-EE530378B6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033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4" name="Rectangle 527">
                    <a:extLst>
                      <a:ext uri="{FF2B5EF4-FFF2-40B4-BE49-F238E27FC236}">
                        <a16:creationId xmlns:a16="http://schemas.microsoft.com/office/drawing/2014/main" id="{F131C76C-98FC-3E62-39AB-BF1A42686B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337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5" name="Rectangle 528">
                    <a:extLst>
                      <a:ext uri="{FF2B5EF4-FFF2-40B4-BE49-F238E27FC236}">
                        <a16:creationId xmlns:a16="http://schemas.microsoft.com/office/drawing/2014/main" id="{007B93FB-39AF-ECA6-ABED-14ACEE77E9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53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6" name="Rectangle 529">
                    <a:extLst>
                      <a:ext uri="{FF2B5EF4-FFF2-40B4-BE49-F238E27FC236}">
                        <a16:creationId xmlns:a16="http://schemas.microsoft.com/office/drawing/2014/main" id="{D72850CE-D2B6-267A-CBB1-5310CB19A4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83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7" name="Rectangle 530">
                    <a:extLst>
                      <a:ext uri="{FF2B5EF4-FFF2-40B4-BE49-F238E27FC236}">
                        <a16:creationId xmlns:a16="http://schemas.microsoft.com/office/drawing/2014/main" id="{439E0EF3-FCA4-3BAA-CD55-632366E463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A3F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8" name="Rectangle 531">
                    <a:extLst>
                      <a:ext uri="{FF2B5EF4-FFF2-40B4-BE49-F238E27FC236}">
                        <a16:creationId xmlns:a16="http://schemas.microsoft.com/office/drawing/2014/main" id="{AF77FC4F-FC66-1390-0FB4-D8BF887584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7"/>
                  </a:xfrm>
                  <a:prstGeom prst="rect">
                    <a:avLst/>
                  </a:prstGeom>
                  <a:solidFill>
                    <a:srgbClr val="BD43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399" name="Rectangle 532">
                    <a:extLst>
                      <a:ext uri="{FF2B5EF4-FFF2-40B4-BE49-F238E27FC236}">
                        <a16:creationId xmlns:a16="http://schemas.microsoft.com/office/drawing/2014/main" id="{8CFCA5A8-F168-04C7-3A2E-9102A85777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BF47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0" name="Rectangle 533">
                    <a:extLst>
                      <a:ext uri="{FF2B5EF4-FFF2-40B4-BE49-F238E27FC236}">
                        <a16:creationId xmlns:a16="http://schemas.microsoft.com/office/drawing/2014/main" id="{E9E1A69D-35CA-1F9C-0EF2-7C760B9C18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C24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1" name="Rectangle 534">
                    <a:extLst>
                      <a:ext uri="{FF2B5EF4-FFF2-40B4-BE49-F238E27FC236}">
                        <a16:creationId xmlns:a16="http://schemas.microsoft.com/office/drawing/2014/main" id="{1A7ADAD4-F4B3-0E54-0C58-3472762097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C45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2" name="Rectangle 535">
                    <a:extLst>
                      <a:ext uri="{FF2B5EF4-FFF2-40B4-BE49-F238E27FC236}">
                        <a16:creationId xmlns:a16="http://schemas.microsoft.com/office/drawing/2014/main" id="{EA3D5440-E03B-F0ED-6406-583917349A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C45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3" name="Rectangle 536">
                    <a:extLst>
                      <a:ext uri="{FF2B5EF4-FFF2-40B4-BE49-F238E27FC236}">
                        <a16:creationId xmlns:a16="http://schemas.microsoft.com/office/drawing/2014/main" id="{3E6F4831-270E-3EB3-34FB-4C20979EC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C754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4" name="Rectangle 537">
                    <a:extLst>
                      <a:ext uri="{FF2B5EF4-FFF2-40B4-BE49-F238E27FC236}">
                        <a16:creationId xmlns:a16="http://schemas.microsoft.com/office/drawing/2014/main" id="{EE2C8CBC-0DB6-FDF1-122E-82E7C9D51A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7"/>
                  </a:xfrm>
                  <a:prstGeom prst="rect">
                    <a:avLst/>
                  </a:prstGeom>
                  <a:solidFill>
                    <a:srgbClr val="C958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5" name="Rectangle 538">
                    <a:extLst>
                      <a:ext uri="{FF2B5EF4-FFF2-40B4-BE49-F238E27FC236}">
                        <a16:creationId xmlns:a16="http://schemas.microsoft.com/office/drawing/2014/main" id="{DA6668A5-5156-820B-58FB-BC1BF4D72B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CC5D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6" name="Rectangle 539">
                    <a:extLst>
                      <a:ext uri="{FF2B5EF4-FFF2-40B4-BE49-F238E27FC236}">
                        <a16:creationId xmlns:a16="http://schemas.microsoft.com/office/drawing/2014/main" id="{18ABF767-115A-BA9C-A9B6-ED24ED5EF8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CF61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7" name="Rectangle 540">
                    <a:extLst>
                      <a:ext uri="{FF2B5EF4-FFF2-40B4-BE49-F238E27FC236}">
                        <a16:creationId xmlns:a16="http://schemas.microsoft.com/office/drawing/2014/main" id="{5AFF3849-87DF-39C3-1E33-B228633E5B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D163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8" name="Rectangle 541">
                    <a:extLst>
                      <a:ext uri="{FF2B5EF4-FFF2-40B4-BE49-F238E27FC236}">
                        <a16:creationId xmlns:a16="http://schemas.microsoft.com/office/drawing/2014/main" id="{EB0A0428-41DB-AC51-775B-4925B500CE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D467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09" name="Rectangle 542">
                    <a:extLst>
                      <a:ext uri="{FF2B5EF4-FFF2-40B4-BE49-F238E27FC236}">
                        <a16:creationId xmlns:a16="http://schemas.microsoft.com/office/drawing/2014/main" id="{72ACEF6B-D085-A26D-E1DC-E65799A86C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D66C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0" name="Rectangle 543">
                    <a:extLst>
                      <a:ext uri="{FF2B5EF4-FFF2-40B4-BE49-F238E27FC236}">
                        <a16:creationId xmlns:a16="http://schemas.microsoft.com/office/drawing/2014/main" id="{69E2751E-ABF2-5D4A-D947-141B57263B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D971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1" name="Rectangle 544">
                    <a:extLst>
                      <a:ext uri="{FF2B5EF4-FFF2-40B4-BE49-F238E27FC236}">
                        <a16:creationId xmlns:a16="http://schemas.microsoft.com/office/drawing/2014/main" id="{8A61D5E4-8A4F-C84F-8256-687D38285D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7"/>
                  </a:xfrm>
                  <a:prstGeom prst="rect">
                    <a:avLst/>
                  </a:prstGeom>
                  <a:solidFill>
                    <a:srgbClr val="DB76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2" name="Rectangle 545">
                    <a:extLst>
                      <a:ext uri="{FF2B5EF4-FFF2-40B4-BE49-F238E27FC236}">
                        <a16:creationId xmlns:a16="http://schemas.microsoft.com/office/drawing/2014/main" id="{FED421F3-212A-81A2-2E9A-7786803180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DE7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3" name="Rectangle 546">
                    <a:extLst>
                      <a:ext uri="{FF2B5EF4-FFF2-40B4-BE49-F238E27FC236}">
                        <a16:creationId xmlns:a16="http://schemas.microsoft.com/office/drawing/2014/main" id="{D9CDA623-105D-E7DA-2295-A6773426A9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DE7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4" name="Rectangle 547">
                    <a:extLst>
                      <a:ext uri="{FF2B5EF4-FFF2-40B4-BE49-F238E27FC236}">
                        <a16:creationId xmlns:a16="http://schemas.microsoft.com/office/drawing/2014/main" id="{F1438ADE-70D4-8205-F204-B1632E152E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E08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5" name="Rectangle 548">
                    <a:extLst>
                      <a:ext uri="{FF2B5EF4-FFF2-40B4-BE49-F238E27FC236}">
                        <a16:creationId xmlns:a16="http://schemas.microsoft.com/office/drawing/2014/main" id="{3E79C5C0-635C-6BDB-8838-21536B11BC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E385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6" name="Rectangle 549">
                    <a:extLst>
                      <a:ext uri="{FF2B5EF4-FFF2-40B4-BE49-F238E27FC236}">
                        <a16:creationId xmlns:a16="http://schemas.microsoft.com/office/drawing/2014/main" id="{5D121C94-1DC4-1A5F-1420-B837BF7FB7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E68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7" name="Rectangle 550">
                    <a:extLst>
                      <a:ext uri="{FF2B5EF4-FFF2-40B4-BE49-F238E27FC236}">
                        <a16:creationId xmlns:a16="http://schemas.microsoft.com/office/drawing/2014/main" id="{A8A572F3-6B1A-9451-044E-929A45F2EC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7"/>
                  </a:xfrm>
                  <a:prstGeom prst="rect">
                    <a:avLst/>
                  </a:prstGeom>
                  <a:solidFill>
                    <a:srgbClr val="E89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8" name="Rectangle 551">
                    <a:extLst>
                      <a:ext uri="{FF2B5EF4-FFF2-40B4-BE49-F238E27FC236}">
                        <a16:creationId xmlns:a16="http://schemas.microsoft.com/office/drawing/2014/main" id="{0D7EEEF8-9F77-4C0D-FFEE-4FDD280E6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EB92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19" name="Rectangle 552">
                    <a:extLst>
                      <a:ext uri="{FF2B5EF4-FFF2-40B4-BE49-F238E27FC236}">
                        <a16:creationId xmlns:a16="http://schemas.microsoft.com/office/drawing/2014/main" id="{1B18856D-79D6-BFB0-0027-8F6D18B62A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ED97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0" name="Rectangle 553">
                    <a:extLst>
                      <a:ext uri="{FF2B5EF4-FFF2-40B4-BE49-F238E27FC236}">
                        <a16:creationId xmlns:a16="http://schemas.microsoft.com/office/drawing/2014/main" id="{F6A48F44-C514-E026-5C01-3CBFA4EB9A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F09D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1" name="Rectangle 554">
                    <a:extLst>
                      <a:ext uri="{FF2B5EF4-FFF2-40B4-BE49-F238E27FC236}">
                        <a16:creationId xmlns:a16="http://schemas.microsoft.com/office/drawing/2014/main" id="{4F2A46C5-4FD3-7AFA-C41E-7C7BE8A9B8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F2A2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2" name="Rectangle 555">
                    <a:extLst>
                      <a:ext uri="{FF2B5EF4-FFF2-40B4-BE49-F238E27FC236}">
                        <a16:creationId xmlns:a16="http://schemas.microsoft.com/office/drawing/2014/main" id="{5388C144-F96F-4F7C-DF24-0E5CB2B34B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F5A8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3" name="Rectangle 556">
                    <a:extLst>
                      <a:ext uri="{FF2B5EF4-FFF2-40B4-BE49-F238E27FC236}">
                        <a16:creationId xmlns:a16="http://schemas.microsoft.com/office/drawing/2014/main" id="{3A156542-6776-08CB-A698-C6F22C4F89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7"/>
                  </a:xfrm>
                  <a:prstGeom prst="rect">
                    <a:avLst/>
                  </a:prstGeom>
                  <a:solidFill>
                    <a:srgbClr val="F5A8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4" name="Rectangle 557">
                    <a:extLst>
                      <a:ext uri="{FF2B5EF4-FFF2-40B4-BE49-F238E27FC236}">
                        <a16:creationId xmlns:a16="http://schemas.microsoft.com/office/drawing/2014/main" id="{986FD6D5-5AF1-E8DE-CDBA-767CFBDA4E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7A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5" name="Rectangle 558">
                    <a:extLst>
                      <a:ext uri="{FF2B5EF4-FFF2-40B4-BE49-F238E27FC236}">
                        <a16:creationId xmlns:a16="http://schemas.microsoft.com/office/drawing/2014/main" id="{F3A55387-FC2F-ED05-CFFB-1FA643EC2F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AB4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6" name="Rectangle 559">
                    <a:extLst>
                      <a:ext uri="{FF2B5EF4-FFF2-40B4-BE49-F238E27FC236}">
                        <a16:creationId xmlns:a16="http://schemas.microsoft.com/office/drawing/2014/main" id="{2995F65B-7902-E98F-8212-89E63C611F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CBA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7" name="Rectangle 560">
                    <a:extLst>
                      <a:ext uri="{FF2B5EF4-FFF2-40B4-BE49-F238E27FC236}">
                        <a16:creationId xmlns:a16="http://schemas.microsoft.com/office/drawing/2014/main" id="{6D19BF9F-B131-6C9C-AB16-EAD6301DFA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7B7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8" name="Rectangle 561">
                    <a:extLst>
                      <a:ext uri="{FF2B5EF4-FFF2-40B4-BE49-F238E27FC236}">
                        <a16:creationId xmlns:a16="http://schemas.microsoft.com/office/drawing/2014/main" id="{6180C156-FBA5-BB8C-0094-35916F8CB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2B9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29" name="Rectangle 562">
                    <a:extLst>
                      <a:ext uri="{FF2B5EF4-FFF2-40B4-BE49-F238E27FC236}">
                        <a16:creationId xmlns:a16="http://schemas.microsoft.com/office/drawing/2014/main" id="{4DAC154B-A150-8C09-4963-04384277E6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7"/>
                  </a:xfrm>
                  <a:prstGeom prst="rect">
                    <a:avLst/>
                  </a:prstGeom>
                  <a:solidFill>
                    <a:srgbClr val="F0B70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0" name="Rectangle 563">
                    <a:extLst>
                      <a:ext uri="{FF2B5EF4-FFF2-40B4-BE49-F238E27FC236}">
                        <a16:creationId xmlns:a16="http://schemas.microsoft.com/office/drawing/2014/main" id="{EDC1268D-A322-0690-7EDD-B64EE6340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EBB4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1" name="Rectangle 564">
                    <a:extLst>
                      <a:ext uri="{FF2B5EF4-FFF2-40B4-BE49-F238E27FC236}">
                        <a16:creationId xmlns:a16="http://schemas.microsoft.com/office/drawing/2014/main" id="{A0FD1F0E-E791-FE23-2700-886122F596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E6B41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2" name="Rectangle 565">
                    <a:extLst>
                      <a:ext uri="{FF2B5EF4-FFF2-40B4-BE49-F238E27FC236}">
                        <a16:creationId xmlns:a16="http://schemas.microsoft.com/office/drawing/2014/main" id="{31367FFB-2663-67A9-A8B8-1A8F51C889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E3B6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3" name="Rectangle 566">
                    <a:extLst>
                      <a:ext uri="{FF2B5EF4-FFF2-40B4-BE49-F238E27FC236}">
                        <a16:creationId xmlns:a16="http://schemas.microsoft.com/office/drawing/2014/main" id="{5D1F1537-39A8-FE98-125D-43384FE730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DEB31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4" name="Rectangle 567">
                    <a:extLst>
                      <a:ext uri="{FF2B5EF4-FFF2-40B4-BE49-F238E27FC236}">
                        <a16:creationId xmlns:a16="http://schemas.microsoft.com/office/drawing/2014/main" id="{29C73A21-2350-B583-E7A7-207709F9A1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DBB41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5" name="Rectangle 568">
                    <a:extLst>
                      <a:ext uri="{FF2B5EF4-FFF2-40B4-BE49-F238E27FC236}">
                        <a16:creationId xmlns:a16="http://schemas.microsoft.com/office/drawing/2014/main" id="{5A0E0319-4752-5743-079D-6CCB6259C3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7"/>
                  </a:xfrm>
                  <a:prstGeom prst="rect">
                    <a:avLst/>
                  </a:prstGeom>
                  <a:solidFill>
                    <a:srgbClr val="D6B11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6" name="Rectangle 569">
                    <a:extLst>
                      <a:ext uri="{FF2B5EF4-FFF2-40B4-BE49-F238E27FC236}">
                        <a16:creationId xmlns:a16="http://schemas.microsoft.com/office/drawing/2014/main" id="{819C3FE1-643A-6D35-860A-4DB0EFC817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D1B01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7" name="Rectangle 570">
                    <a:extLst>
                      <a:ext uri="{FF2B5EF4-FFF2-40B4-BE49-F238E27FC236}">
                        <a16:creationId xmlns:a16="http://schemas.microsoft.com/office/drawing/2014/main" id="{37FEDC0E-5E9B-B07E-2ED2-724DCBBB42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CCAF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8" name="Rectangle 571">
                    <a:extLst>
                      <a:ext uri="{FF2B5EF4-FFF2-40B4-BE49-F238E27FC236}">
                        <a16:creationId xmlns:a16="http://schemas.microsoft.com/office/drawing/2014/main" id="{53165290-4456-1BF0-A9D0-9F4352184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C7AE1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39" name="Rectangle 572">
                    <a:extLst>
                      <a:ext uri="{FF2B5EF4-FFF2-40B4-BE49-F238E27FC236}">
                        <a16:creationId xmlns:a16="http://schemas.microsoft.com/office/drawing/2014/main" id="{F2C3306B-ED6F-A670-C68A-F6E4BC8E19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C4AE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0" name="Rectangle 573">
                    <a:extLst>
                      <a:ext uri="{FF2B5EF4-FFF2-40B4-BE49-F238E27FC236}">
                        <a16:creationId xmlns:a16="http://schemas.microsoft.com/office/drawing/2014/main" id="{569D560B-BD1A-9448-05C2-3E73D4CB9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C2AC2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1" name="Rectangle 574">
                    <a:extLst>
                      <a:ext uri="{FF2B5EF4-FFF2-40B4-BE49-F238E27FC236}">
                        <a16:creationId xmlns:a16="http://schemas.microsoft.com/office/drawing/2014/main" id="{28A254CD-B180-1781-8033-82790BFE35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7"/>
                  </a:xfrm>
                  <a:prstGeom prst="rect">
                    <a:avLst/>
                  </a:prstGeom>
                  <a:solidFill>
                    <a:srgbClr val="BDAD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2" name="Rectangle 575">
                    <a:extLst>
                      <a:ext uri="{FF2B5EF4-FFF2-40B4-BE49-F238E27FC236}">
                        <a16:creationId xmlns:a16="http://schemas.microsoft.com/office/drawing/2014/main" id="{0382DC59-36A1-6AD3-F9FD-3FDF04DF65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B8AB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3" name="Rectangle 576">
                    <a:extLst>
                      <a:ext uri="{FF2B5EF4-FFF2-40B4-BE49-F238E27FC236}">
                        <a16:creationId xmlns:a16="http://schemas.microsoft.com/office/drawing/2014/main" id="{BA786629-684A-1AB5-B141-8778A39158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B3A9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4" name="Rectangle 577">
                    <a:extLst>
                      <a:ext uri="{FF2B5EF4-FFF2-40B4-BE49-F238E27FC236}">
                        <a16:creationId xmlns:a16="http://schemas.microsoft.com/office/drawing/2014/main" id="{1562D77F-A891-F96D-C78C-E51ECA59B0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ADA7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5" name="Rectangle 578">
                    <a:extLst>
                      <a:ext uri="{FF2B5EF4-FFF2-40B4-BE49-F238E27FC236}">
                        <a16:creationId xmlns:a16="http://schemas.microsoft.com/office/drawing/2014/main" id="{B3340DBB-8803-44ED-0210-8DFDC23FEE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ADA9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6" name="Rectangle 579">
                    <a:extLst>
                      <a:ext uri="{FF2B5EF4-FFF2-40B4-BE49-F238E27FC236}">
                        <a16:creationId xmlns:a16="http://schemas.microsoft.com/office/drawing/2014/main" id="{F2293195-CA84-5756-3248-A4C5F809D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A8A6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7" name="Rectangle 580">
                    <a:extLst>
                      <a:ext uri="{FF2B5EF4-FFF2-40B4-BE49-F238E27FC236}">
                        <a16:creationId xmlns:a16="http://schemas.microsoft.com/office/drawing/2014/main" id="{0E24DA24-6F67-5E96-16D2-C13D651CF0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A4A6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8" name="Rectangle 581">
                    <a:extLst>
                      <a:ext uri="{FF2B5EF4-FFF2-40B4-BE49-F238E27FC236}">
                        <a16:creationId xmlns:a16="http://schemas.microsoft.com/office/drawing/2014/main" id="{BCF5C6B2-4C4B-F125-EF20-8DB7A501A2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8"/>
                  </a:xfrm>
                  <a:prstGeom prst="rect">
                    <a:avLst/>
                  </a:prstGeom>
                  <a:solidFill>
                    <a:srgbClr val="9DA3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49" name="Rectangle 582">
                    <a:extLst>
                      <a:ext uri="{FF2B5EF4-FFF2-40B4-BE49-F238E27FC236}">
                        <a16:creationId xmlns:a16="http://schemas.microsoft.com/office/drawing/2014/main" id="{9C7845EE-2ED9-402C-F258-6B48034947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9BA3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0" name="Rectangle 583">
                    <a:extLst>
                      <a:ext uri="{FF2B5EF4-FFF2-40B4-BE49-F238E27FC236}">
                        <a16:creationId xmlns:a16="http://schemas.microsoft.com/office/drawing/2014/main" id="{D4C3C691-FD76-FA53-92F7-03DE60834F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97A3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1" name="Rectangle 584">
                    <a:extLst>
                      <a:ext uri="{FF2B5EF4-FFF2-40B4-BE49-F238E27FC236}">
                        <a16:creationId xmlns:a16="http://schemas.microsoft.com/office/drawing/2014/main" id="{5D0270CF-3FDE-16EF-EBB1-089B86D70E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93A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2" name="Rectangle 585">
                    <a:extLst>
                      <a:ext uri="{FF2B5EF4-FFF2-40B4-BE49-F238E27FC236}">
                        <a16:creationId xmlns:a16="http://schemas.microsoft.com/office/drawing/2014/main" id="{BAB02532-5121-700D-BB1E-6E5FF661C8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8FA1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3" name="Rectangle 586">
                    <a:extLst>
                      <a:ext uri="{FF2B5EF4-FFF2-40B4-BE49-F238E27FC236}">
                        <a16:creationId xmlns:a16="http://schemas.microsoft.com/office/drawing/2014/main" id="{2C469B5E-1C45-B616-7568-B9F68EA96E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8A9E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4" name="Rectangle 587">
                    <a:extLst>
                      <a:ext uri="{FF2B5EF4-FFF2-40B4-BE49-F238E27FC236}">
                        <a16:creationId xmlns:a16="http://schemas.microsoft.com/office/drawing/2014/main" id="{7D8BB3E1-82D8-364F-0A95-92CFD02F06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7"/>
                  </a:xfrm>
                  <a:prstGeom prst="rect">
                    <a:avLst/>
                  </a:prstGeom>
                  <a:solidFill>
                    <a:srgbClr val="869E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5" name="Rectangle 588">
                    <a:extLst>
                      <a:ext uri="{FF2B5EF4-FFF2-40B4-BE49-F238E27FC236}">
                        <a16:creationId xmlns:a16="http://schemas.microsoft.com/office/drawing/2014/main" id="{732973E1-B122-119A-8017-A4A4BC8FB9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829E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6" name="Rectangle 589">
                    <a:extLst>
                      <a:ext uri="{FF2B5EF4-FFF2-40B4-BE49-F238E27FC236}">
                        <a16:creationId xmlns:a16="http://schemas.microsoft.com/office/drawing/2014/main" id="{3ECEBF81-08AF-394A-4C38-C62B7B19CD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7F9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7" name="Rectangle 590">
                    <a:extLst>
                      <a:ext uri="{FF2B5EF4-FFF2-40B4-BE49-F238E27FC236}">
                        <a16:creationId xmlns:a16="http://schemas.microsoft.com/office/drawing/2014/main" id="{6CBE7D71-B08F-3C26-D722-5C7B849A5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7B9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8" name="Rectangle 591">
                    <a:extLst>
                      <a:ext uri="{FF2B5EF4-FFF2-40B4-BE49-F238E27FC236}">
                        <a16:creationId xmlns:a16="http://schemas.microsoft.com/office/drawing/2014/main" id="{D2394172-47E7-273F-D15A-A31AA6575A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7699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59" name="Rectangle 592">
                    <a:extLst>
                      <a:ext uri="{FF2B5EF4-FFF2-40B4-BE49-F238E27FC236}">
                        <a16:creationId xmlns:a16="http://schemas.microsoft.com/office/drawing/2014/main" id="{236213D8-0A72-8699-988B-FB5FE65CC9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73993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0" name="Rectangle 593">
                    <a:extLst>
                      <a:ext uri="{FF2B5EF4-FFF2-40B4-BE49-F238E27FC236}">
                        <a16:creationId xmlns:a16="http://schemas.microsoft.com/office/drawing/2014/main" id="{2004F6BC-FCEE-CB0E-5A47-9B8BBCE96A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7"/>
                  </a:xfrm>
                  <a:prstGeom prst="rect">
                    <a:avLst/>
                  </a:prstGeom>
                  <a:solidFill>
                    <a:srgbClr val="6D96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1" name="Rectangle 594">
                    <a:extLst>
                      <a:ext uri="{FF2B5EF4-FFF2-40B4-BE49-F238E27FC236}">
                        <a16:creationId xmlns:a16="http://schemas.microsoft.com/office/drawing/2014/main" id="{8E503979-ACA1-4570-2F81-058891768C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6B96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2" name="Rectangle 595">
                    <a:extLst>
                      <a:ext uri="{FF2B5EF4-FFF2-40B4-BE49-F238E27FC236}">
                        <a16:creationId xmlns:a16="http://schemas.microsoft.com/office/drawing/2014/main" id="{DA9BEDA7-C97A-A368-1D43-8C79DDFBFB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6796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3" name="Rectangle 596">
                    <a:extLst>
                      <a:ext uri="{FF2B5EF4-FFF2-40B4-BE49-F238E27FC236}">
                        <a16:creationId xmlns:a16="http://schemas.microsoft.com/office/drawing/2014/main" id="{A494AB51-0B4D-979D-1AD0-23C5F6D816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6394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4" name="Rectangle 597">
                    <a:extLst>
                      <a:ext uri="{FF2B5EF4-FFF2-40B4-BE49-F238E27FC236}">
                        <a16:creationId xmlns:a16="http://schemas.microsoft.com/office/drawing/2014/main" id="{CC0962FE-6E66-34B2-3F29-36E99EE6AB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5F943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5" name="Rectangle 598">
                    <a:extLst>
                      <a:ext uri="{FF2B5EF4-FFF2-40B4-BE49-F238E27FC236}">
                        <a16:creationId xmlns:a16="http://schemas.microsoft.com/office/drawing/2014/main" id="{427F8F05-9F9C-8C02-39D9-C58E047535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5A913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6" name="Rectangle 599">
                    <a:extLst>
                      <a:ext uri="{FF2B5EF4-FFF2-40B4-BE49-F238E27FC236}">
                        <a16:creationId xmlns:a16="http://schemas.microsoft.com/office/drawing/2014/main" id="{7AF2ADAD-680E-9FC1-0467-8369023092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7"/>
                  </a:xfrm>
                  <a:prstGeom prst="rect">
                    <a:avLst/>
                  </a:prstGeom>
                  <a:solidFill>
                    <a:srgbClr val="55913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7" name="Rectangle 600">
                    <a:extLst>
                      <a:ext uri="{FF2B5EF4-FFF2-40B4-BE49-F238E27FC236}">
                        <a16:creationId xmlns:a16="http://schemas.microsoft.com/office/drawing/2014/main" id="{54A41F5B-14BA-4F08-964B-8A1A0AFFD1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528F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8" name="Rectangle 601">
                    <a:extLst>
                      <a:ext uri="{FF2B5EF4-FFF2-40B4-BE49-F238E27FC236}">
                        <a16:creationId xmlns:a16="http://schemas.microsoft.com/office/drawing/2014/main" id="{6DF44C0A-DCA0-15B9-2655-496BA5B77A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4F8F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69" name="Rectangle 602">
                    <a:extLst>
                      <a:ext uri="{FF2B5EF4-FFF2-40B4-BE49-F238E27FC236}">
                        <a16:creationId xmlns:a16="http://schemas.microsoft.com/office/drawing/2014/main" id="{ED99A894-170F-D488-D702-87F15D28B2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498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0" name="Rectangle 603">
                    <a:extLst>
                      <a:ext uri="{FF2B5EF4-FFF2-40B4-BE49-F238E27FC236}">
                        <a16:creationId xmlns:a16="http://schemas.microsoft.com/office/drawing/2014/main" id="{B6FA02C3-066F-4AA7-A144-D631186768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458C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1" name="Rectangle 604">
                    <a:extLst>
                      <a:ext uri="{FF2B5EF4-FFF2-40B4-BE49-F238E27FC236}">
                        <a16:creationId xmlns:a16="http://schemas.microsoft.com/office/drawing/2014/main" id="{16B588FA-8CC1-AD9B-2D63-AD00CEF2B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3F8A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2" name="Rectangle 605">
                    <a:extLst>
                      <a:ext uri="{FF2B5EF4-FFF2-40B4-BE49-F238E27FC236}">
                        <a16:creationId xmlns:a16="http://schemas.microsoft.com/office/drawing/2014/main" id="{18D96343-0A58-8103-85B0-2551F71E1D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7"/>
                  </a:xfrm>
                  <a:prstGeom prst="rect">
                    <a:avLst/>
                  </a:prstGeom>
                  <a:solidFill>
                    <a:srgbClr val="3E8A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3" name="Rectangle 606">
                    <a:extLst>
                      <a:ext uri="{FF2B5EF4-FFF2-40B4-BE49-F238E27FC236}">
                        <a16:creationId xmlns:a16="http://schemas.microsoft.com/office/drawing/2014/main" id="{87A5EC1F-857A-1F4A-DE55-D5D9177349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388A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4" name="Rectangle 607">
                    <a:extLst>
                      <a:ext uri="{FF2B5EF4-FFF2-40B4-BE49-F238E27FC236}">
                        <a16:creationId xmlns:a16="http://schemas.microsoft.com/office/drawing/2014/main" id="{F833CE59-2812-065E-3FE2-1814E438BF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3387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5" name="Rectangle 608">
                    <a:extLst>
                      <a:ext uri="{FF2B5EF4-FFF2-40B4-BE49-F238E27FC236}">
                        <a16:creationId xmlns:a16="http://schemas.microsoft.com/office/drawing/2014/main" id="{5524BC42-B549-0D4F-5E09-7F3218F1CE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2E87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6" name="Rectangle 609">
                    <a:extLst>
                      <a:ext uri="{FF2B5EF4-FFF2-40B4-BE49-F238E27FC236}">
                        <a16:creationId xmlns:a16="http://schemas.microsoft.com/office/drawing/2014/main" id="{F7E36249-979E-B288-18F2-EFBEFDCD4B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2885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7" name="Rectangle 610">
                    <a:extLst>
                      <a:ext uri="{FF2B5EF4-FFF2-40B4-BE49-F238E27FC236}">
                        <a16:creationId xmlns:a16="http://schemas.microsoft.com/office/drawing/2014/main" id="{20DEBDF3-080A-D60F-D79E-61696D36D9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2285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8" name="Rectangle 611">
                    <a:extLst>
                      <a:ext uri="{FF2B5EF4-FFF2-40B4-BE49-F238E27FC236}">
                        <a16:creationId xmlns:a16="http://schemas.microsoft.com/office/drawing/2014/main" id="{50F9430F-B6A3-F078-BAB6-680316F07F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7"/>
                  </a:xfrm>
                  <a:prstGeom prst="rect">
                    <a:avLst/>
                  </a:prstGeom>
                  <a:solidFill>
                    <a:srgbClr val="1E82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79" name="Rectangle 612">
                    <a:extLst>
                      <a:ext uri="{FF2B5EF4-FFF2-40B4-BE49-F238E27FC236}">
                        <a16:creationId xmlns:a16="http://schemas.microsoft.com/office/drawing/2014/main" id="{7AFD5328-B171-1B84-145F-B2BB7DD0B6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1682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80" name="Rectangle 613">
                    <a:extLst>
                      <a:ext uri="{FF2B5EF4-FFF2-40B4-BE49-F238E27FC236}">
                        <a16:creationId xmlns:a16="http://schemas.microsoft.com/office/drawing/2014/main" id="{4346F823-1A8A-F194-79AC-4EB18AD5F1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B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81" name="Rectangle 614">
                    <a:extLst>
                      <a:ext uri="{FF2B5EF4-FFF2-40B4-BE49-F238E27FC236}">
                        <a16:creationId xmlns:a16="http://schemas.microsoft.com/office/drawing/2014/main" id="{42722527-B5B1-4F76-F371-52E2F4D4F3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0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482" name="Rectangle 615">
                    <a:extLst>
                      <a:ext uri="{FF2B5EF4-FFF2-40B4-BE49-F238E27FC236}">
                        <a16:creationId xmlns:a16="http://schemas.microsoft.com/office/drawing/2014/main" id="{2570052A-6F90-B76D-E680-75C52BB1ED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382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</p:grpSp>
            <p:grpSp>
              <p:nvGrpSpPr>
                <p:cNvPr id="14786" name="Group 616">
                  <a:extLst>
                    <a:ext uri="{FF2B5EF4-FFF2-40B4-BE49-F238E27FC236}">
                      <a16:creationId xmlns:a16="http://schemas.microsoft.com/office/drawing/2014/main" id="{932CCABB-4AAF-E333-D015-2ED86D7E217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1936" y="12065"/>
                  <a:ext cx="241" cy="449"/>
                  <a:chOff x="21936" y="12065"/>
                  <a:chExt cx="241" cy="449"/>
                </a:xfrm>
              </p:grpSpPr>
              <p:sp>
                <p:nvSpPr>
                  <p:cNvPr id="15083" name="Rectangle 617">
                    <a:extLst>
                      <a:ext uri="{FF2B5EF4-FFF2-40B4-BE49-F238E27FC236}">
                        <a16:creationId xmlns:a16="http://schemas.microsoft.com/office/drawing/2014/main" id="{46F75CCD-9E20-86E6-03F1-F762FF23D3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482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84" name="Rectangle 618">
                    <a:extLst>
                      <a:ext uri="{FF2B5EF4-FFF2-40B4-BE49-F238E27FC236}">
                        <a16:creationId xmlns:a16="http://schemas.microsoft.com/office/drawing/2014/main" id="{5DA29FD5-97D2-C35A-3474-A09807BAF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585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85" name="Rectangle 619">
                    <a:extLst>
                      <a:ext uri="{FF2B5EF4-FFF2-40B4-BE49-F238E27FC236}">
                        <a16:creationId xmlns:a16="http://schemas.microsoft.com/office/drawing/2014/main" id="{730D9D3E-E606-8B72-349C-78408552B5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7"/>
                  </a:xfrm>
                  <a:prstGeom prst="rect">
                    <a:avLst/>
                  </a:prstGeom>
                  <a:solidFill>
                    <a:srgbClr val="0787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86" name="Rectangle 620">
                    <a:extLst>
                      <a:ext uri="{FF2B5EF4-FFF2-40B4-BE49-F238E27FC236}">
                        <a16:creationId xmlns:a16="http://schemas.microsoft.com/office/drawing/2014/main" id="{1901A361-0314-DB5C-FDF2-B395145F44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0A8A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87" name="Rectangle 621">
                    <a:extLst>
                      <a:ext uri="{FF2B5EF4-FFF2-40B4-BE49-F238E27FC236}">
                        <a16:creationId xmlns:a16="http://schemas.microsoft.com/office/drawing/2014/main" id="{D112AC4D-6CF2-4273-C135-EBD79D9254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0B8C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88" name="Rectangle 622">
                    <a:extLst>
                      <a:ext uri="{FF2B5EF4-FFF2-40B4-BE49-F238E27FC236}">
                        <a16:creationId xmlns:a16="http://schemas.microsoft.com/office/drawing/2014/main" id="{E8BD35CF-29D6-2954-DB01-BCCB6CA9F7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0D8F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89" name="Rectangle 623">
                    <a:extLst>
                      <a:ext uri="{FF2B5EF4-FFF2-40B4-BE49-F238E27FC236}">
                        <a16:creationId xmlns:a16="http://schemas.microsoft.com/office/drawing/2014/main" id="{ED158F2F-FB2E-1043-DD68-C7F11EB19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0F91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0" name="Rectangle 624">
                    <a:extLst>
                      <a:ext uri="{FF2B5EF4-FFF2-40B4-BE49-F238E27FC236}">
                        <a16:creationId xmlns:a16="http://schemas.microsoft.com/office/drawing/2014/main" id="{11B5E773-9898-1034-8570-79B9698EE4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12943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1" name="Rectangle 625">
                    <a:extLst>
                      <a:ext uri="{FF2B5EF4-FFF2-40B4-BE49-F238E27FC236}">
                        <a16:creationId xmlns:a16="http://schemas.microsoft.com/office/drawing/2014/main" id="{C45C7035-89AC-8DE7-D92A-B309439696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7"/>
                  </a:xfrm>
                  <a:prstGeom prst="rect">
                    <a:avLst/>
                  </a:prstGeom>
                  <a:solidFill>
                    <a:srgbClr val="1496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2" name="Rectangle 626">
                    <a:extLst>
                      <a:ext uri="{FF2B5EF4-FFF2-40B4-BE49-F238E27FC236}">
                        <a16:creationId xmlns:a16="http://schemas.microsoft.com/office/drawing/2014/main" id="{0FA1DEDD-22F9-37D1-B91F-686AD97198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179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3" name="Rectangle 627">
                    <a:extLst>
                      <a:ext uri="{FF2B5EF4-FFF2-40B4-BE49-F238E27FC236}">
                        <a16:creationId xmlns:a16="http://schemas.microsoft.com/office/drawing/2014/main" id="{CE289589-3231-4EDB-A309-69BD6B15F8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199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4" name="Rectangle 628">
                    <a:extLst>
                      <a:ext uri="{FF2B5EF4-FFF2-40B4-BE49-F238E27FC236}">
                        <a16:creationId xmlns:a16="http://schemas.microsoft.com/office/drawing/2014/main" id="{B1E43C36-FFCE-45DF-D046-4DF5CA44B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1A9C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5" name="Rectangle 629">
                    <a:extLst>
                      <a:ext uri="{FF2B5EF4-FFF2-40B4-BE49-F238E27FC236}">
                        <a16:creationId xmlns:a16="http://schemas.microsoft.com/office/drawing/2014/main" id="{2B122B44-16E4-1D74-41CE-36EC2E1D95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1C9E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6" name="Rectangle 630">
                    <a:extLst>
                      <a:ext uri="{FF2B5EF4-FFF2-40B4-BE49-F238E27FC236}">
                        <a16:creationId xmlns:a16="http://schemas.microsoft.com/office/drawing/2014/main" id="{1DFCCCC1-3A24-BDB0-589A-A3DA0BEAA1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20A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7" name="Rectangle 631">
                    <a:extLst>
                      <a:ext uri="{FF2B5EF4-FFF2-40B4-BE49-F238E27FC236}">
                        <a16:creationId xmlns:a16="http://schemas.microsoft.com/office/drawing/2014/main" id="{7FE9794B-94F9-6336-FAED-B243D3D9C7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7"/>
                  </a:xfrm>
                  <a:prstGeom prst="rect">
                    <a:avLst/>
                  </a:prstGeom>
                  <a:solidFill>
                    <a:srgbClr val="22A3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8" name="Rectangle 632">
                    <a:extLst>
                      <a:ext uri="{FF2B5EF4-FFF2-40B4-BE49-F238E27FC236}">
                        <a16:creationId xmlns:a16="http://schemas.microsoft.com/office/drawing/2014/main" id="{9D19FE6F-D16A-0B4E-6D36-A64CC4C9A4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06"/>
                    <a:ext cx="241" cy="1"/>
                  </a:xfrm>
                  <a:prstGeom prst="rect">
                    <a:avLst/>
                  </a:prstGeom>
                  <a:solidFill>
                    <a:srgbClr val="24A6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99" name="Rectangle 633">
                    <a:extLst>
                      <a:ext uri="{FF2B5EF4-FFF2-40B4-BE49-F238E27FC236}">
                        <a16:creationId xmlns:a16="http://schemas.microsoft.com/office/drawing/2014/main" id="{3B2929B8-AED8-F7BD-914F-5F17B1CF57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06"/>
                    <a:ext cx="241" cy="1"/>
                  </a:xfrm>
                  <a:prstGeom prst="rect">
                    <a:avLst/>
                  </a:prstGeom>
                  <a:solidFill>
                    <a:srgbClr val="27A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0" name="Rectangle 634">
                    <a:extLst>
                      <a:ext uri="{FF2B5EF4-FFF2-40B4-BE49-F238E27FC236}">
                        <a16:creationId xmlns:a16="http://schemas.microsoft.com/office/drawing/2014/main" id="{A6E2B6A5-8D50-FE91-C431-F6C278BE4B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06"/>
                    <a:ext cx="241" cy="1"/>
                  </a:xfrm>
                  <a:prstGeom prst="rect">
                    <a:avLst/>
                  </a:prstGeom>
                  <a:solidFill>
                    <a:srgbClr val="2DAB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1" name="Rectangle 635">
                    <a:extLst>
                      <a:ext uri="{FF2B5EF4-FFF2-40B4-BE49-F238E27FC236}">
                        <a16:creationId xmlns:a16="http://schemas.microsoft.com/office/drawing/2014/main" id="{D23A501D-EB93-2506-67A8-83B0C6920F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06"/>
                    <a:ext cx="241" cy="1"/>
                  </a:xfrm>
                  <a:prstGeom prst="rect">
                    <a:avLst/>
                  </a:prstGeom>
                  <a:solidFill>
                    <a:srgbClr val="33AD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2" name="Rectangle 636">
                    <a:extLst>
                      <a:ext uri="{FF2B5EF4-FFF2-40B4-BE49-F238E27FC236}">
                        <a16:creationId xmlns:a16="http://schemas.microsoft.com/office/drawing/2014/main" id="{1588C02A-B4CC-7D88-C81C-9D951A716A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06"/>
                    <a:ext cx="241" cy="1"/>
                  </a:xfrm>
                  <a:prstGeom prst="rect">
                    <a:avLst/>
                  </a:prstGeom>
                  <a:solidFill>
                    <a:srgbClr val="3AB0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3" name="Rectangle 637">
                    <a:extLst>
                      <a:ext uri="{FF2B5EF4-FFF2-40B4-BE49-F238E27FC236}">
                        <a16:creationId xmlns:a16="http://schemas.microsoft.com/office/drawing/2014/main" id="{A58B27E4-113E-4E6C-E436-21D3A19294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06"/>
                    <a:ext cx="241" cy="8"/>
                  </a:xfrm>
                  <a:prstGeom prst="rect">
                    <a:avLst/>
                  </a:prstGeom>
                  <a:solidFill>
                    <a:srgbClr val="43B3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4" name="Rectangle 638">
                    <a:extLst>
                      <a:ext uri="{FF2B5EF4-FFF2-40B4-BE49-F238E27FC236}">
                        <a16:creationId xmlns:a16="http://schemas.microsoft.com/office/drawing/2014/main" id="{AAA3CFC7-5D9B-5DF9-EB9B-4B5F86D838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14"/>
                    <a:ext cx="241" cy="1"/>
                  </a:xfrm>
                  <a:prstGeom prst="rect">
                    <a:avLst/>
                  </a:prstGeom>
                  <a:solidFill>
                    <a:srgbClr val="49B5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5" name="Rectangle 639">
                    <a:extLst>
                      <a:ext uri="{FF2B5EF4-FFF2-40B4-BE49-F238E27FC236}">
                        <a16:creationId xmlns:a16="http://schemas.microsoft.com/office/drawing/2014/main" id="{2273A8E8-20A9-B464-9C83-AAD6979BF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14"/>
                    <a:ext cx="241" cy="1"/>
                  </a:xfrm>
                  <a:prstGeom prst="rect">
                    <a:avLst/>
                  </a:prstGeom>
                  <a:solidFill>
                    <a:srgbClr val="4DB5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6" name="Rectangle 640">
                    <a:extLst>
                      <a:ext uri="{FF2B5EF4-FFF2-40B4-BE49-F238E27FC236}">
                        <a16:creationId xmlns:a16="http://schemas.microsoft.com/office/drawing/2014/main" id="{215F25D1-EF9C-7E4F-CD53-ABEAD42238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14"/>
                    <a:ext cx="241" cy="1"/>
                  </a:xfrm>
                  <a:prstGeom prst="rect">
                    <a:avLst/>
                  </a:prstGeom>
                  <a:solidFill>
                    <a:srgbClr val="52B8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7" name="Rectangle 641">
                    <a:extLst>
                      <a:ext uri="{FF2B5EF4-FFF2-40B4-BE49-F238E27FC236}">
                        <a16:creationId xmlns:a16="http://schemas.microsoft.com/office/drawing/2014/main" id="{FA6D0C40-D8E5-C4AA-B791-2CFD12903F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14"/>
                    <a:ext cx="241" cy="1"/>
                  </a:xfrm>
                  <a:prstGeom prst="rect">
                    <a:avLst/>
                  </a:prstGeom>
                  <a:solidFill>
                    <a:srgbClr val="5ABA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8" name="Rectangle 642">
                    <a:extLst>
                      <a:ext uri="{FF2B5EF4-FFF2-40B4-BE49-F238E27FC236}">
                        <a16:creationId xmlns:a16="http://schemas.microsoft.com/office/drawing/2014/main" id="{73B37C31-BB06-5FAF-C801-2595865A2A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14"/>
                    <a:ext cx="241" cy="1"/>
                  </a:xfrm>
                  <a:prstGeom prst="rect">
                    <a:avLst/>
                  </a:prstGeom>
                  <a:solidFill>
                    <a:srgbClr val="61BD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09" name="Rectangle 643">
                    <a:extLst>
                      <a:ext uri="{FF2B5EF4-FFF2-40B4-BE49-F238E27FC236}">
                        <a16:creationId xmlns:a16="http://schemas.microsoft.com/office/drawing/2014/main" id="{0B8D2B0F-5F71-5C8A-E591-EFF13FFFA7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14"/>
                    <a:ext cx="241" cy="7"/>
                  </a:xfrm>
                  <a:prstGeom prst="rect">
                    <a:avLst/>
                  </a:prstGeom>
                  <a:solidFill>
                    <a:srgbClr val="69BF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0" name="Rectangle 644">
                    <a:extLst>
                      <a:ext uri="{FF2B5EF4-FFF2-40B4-BE49-F238E27FC236}">
                        <a16:creationId xmlns:a16="http://schemas.microsoft.com/office/drawing/2014/main" id="{0F74B86F-AEBF-C7D9-B47E-509B92D204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1"/>
                    <a:ext cx="241" cy="1"/>
                  </a:xfrm>
                  <a:prstGeom prst="rect">
                    <a:avLst/>
                  </a:prstGeom>
                  <a:solidFill>
                    <a:srgbClr val="6CC24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1" name="Rectangle 645">
                    <a:extLst>
                      <a:ext uri="{FF2B5EF4-FFF2-40B4-BE49-F238E27FC236}">
                        <a16:creationId xmlns:a16="http://schemas.microsoft.com/office/drawing/2014/main" id="{755C93DE-8A7C-2BA4-AE7E-E04E6D4705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1"/>
                    <a:ext cx="241" cy="1"/>
                  </a:xfrm>
                  <a:prstGeom prst="rect">
                    <a:avLst/>
                  </a:prstGeom>
                  <a:solidFill>
                    <a:srgbClr val="75C4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2" name="Rectangle 646">
                    <a:extLst>
                      <a:ext uri="{FF2B5EF4-FFF2-40B4-BE49-F238E27FC236}">
                        <a16:creationId xmlns:a16="http://schemas.microsoft.com/office/drawing/2014/main" id="{74C8B37B-8503-275D-4B8C-C8DF9F333B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1"/>
                    <a:ext cx="241" cy="1"/>
                  </a:xfrm>
                  <a:prstGeom prst="rect">
                    <a:avLst/>
                  </a:prstGeom>
                  <a:solidFill>
                    <a:srgbClr val="79C7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3" name="Rectangle 647">
                    <a:extLst>
                      <a:ext uri="{FF2B5EF4-FFF2-40B4-BE49-F238E27FC236}">
                        <a16:creationId xmlns:a16="http://schemas.microsoft.com/office/drawing/2014/main" id="{29F1ACB3-AB9B-E5C1-F585-CEEFBB6252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1"/>
                    <a:ext cx="241" cy="1"/>
                  </a:xfrm>
                  <a:prstGeom prst="rect">
                    <a:avLst/>
                  </a:prstGeom>
                  <a:solidFill>
                    <a:srgbClr val="81C95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4" name="Rectangle 648">
                    <a:extLst>
                      <a:ext uri="{FF2B5EF4-FFF2-40B4-BE49-F238E27FC236}">
                        <a16:creationId xmlns:a16="http://schemas.microsoft.com/office/drawing/2014/main" id="{DDC1AE5E-F4E9-4F84-4034-A906B27BF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1"/>
                    <a:ext cx="241" cy="1"/>
                  </a:xfrm>
                  <a:prstGeom prst="rect">
                    <a:avLst/>
                  </a:prstGeom>
                  <a:solidFill>
                    <a:srgbClr val="88CC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5" name="Rectangle 649">
                    <a:extLst>
                      <a:ext uri="{FF2B5EF4-FFF2-40B4-BE49-F238E27FC236}">
                        <a16:creationId xmlns:a16="http://schemas.microsoft.com/office/drawing/2014/main" id="{95275EB0-E87D-64C4-B8C9-E9F70F2A0E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1"/>
                    <a:ext cx="241" cy="7"/>
                  </a:xfrm>
                  <a:prstGeom prst="rect">
                    <a:avLst/>
                  </a:prstGeom>
                  <a:solidFill>
                    <a:srgbClr val="8FCF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6" name="Rectangle 650">
                    <a:extLst>
                      <a:ext uri="{FF2B5EF4-FFF2-40B4-BE49-F238E27FC236}">
                        <a16:creationId xmlns:a16="http://schemas.microsoft.com/office/drawing/2014/main" id="{E2680372-0B0D-D0F2-F3C4-31BA1337DB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8"/>
                    <a:ext cx="241" cy="1"/>
                  </a:xfrm>
                  <a:prstGeom prst="rect">
                    <a:avLst/>
                  </a:prstGeom>
                  <a:solidFill>
                    <a:srgbClr val="92CF5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7" name="Rectangle 651">
                    <a:extLst>
                      <a:ext uri="{FF2B5EF4-FFF2-40B4-BE49-F238E27FC236}">
                        <a16:creationId xmlns:a16="http://schemas.microsoft.com/office/drawing/2014/main" id="{66545A74-3A1E-2B42-AF8B-2874A6787F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8"/>
                    <a:ext cx="241" cy="1"/>
                  </a:xfrm>
                  <a:prstGeom prst="rect">
                    <a:avLst/>
                  </a:prstGeom>
                  <a:solidFill>
                    <a:srgbClr val="99D1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8" name="Rectangle 652">
                    <a:extLst>
                      <a:ext uri="{FF2B5EF4-FFF2-40B4-BE49-F238E27FC236}">
                        <a16:creationId xmlns:a16="http://schemas.microsoft.com/office/drawing/2014/main" id="{10E7542F-0480-CAD7-6C9E-D48575730B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8"/>
                    <a:ext cx="241" cy="1"/>
                  </a:xfrm>
                  <a:prstGeom prst="rect">
                    <a:avLst/>
                  </a:prstGeom>
                  <a:solidFill>
                    <a:srgbClr val="9ED4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19" name="Rectangle 653">
                    <a:extLst>
                      <a:ext uri="{FF2B5EF4-FFF2-40B4-BE49-F238E27FC236}">
                        <a16:creationId xmlns:a16="http://schemas.microsoft.com/office/drawing/2014/main" id="{DAE65C6F-6087-2596-159F-0AEFE54C63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8"/>
                    <a:ext cx="241" cy="1"/>
                  </a:xfrm>
                  <a:prstGeom prst="rect">
                    <a:avLst/>
                  </a:prstGeom>
                  <a:solidFill>
                    <a:srgbClr val="A5D6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0" name="Rectangle 654">
                    <a:extLst>
                      <a:ext uri="{FF2B5EF4-FFF2-40B4-BE49-F238E27FC236}">
                        <a16:creationId xmlns:a16="http://schemas.microsoft.com/office/drawing/2014/main" id="{50E81E8F-6EF4-5CAD-040F-53962C4038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8"/>
                    <a:ext cx="241" cy="1"/>
                  </a:xfrm>
                  <a:prstGeom prst="rect">
                    <a:avLst/>
                  </a:prstGeom>
                  <a:solidFill>
                    <a:srgbClr val="ACD96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1" name="Rectangle 655">
                    <a:extLst>
                      <a:ext uri="{FF2B5EF4-FFF2-40B4-BE49-F238E27FC236}">
                        <a16:creationId xmlns:a16="http://schemas.microsoft.com/office/drawing/2014/main" id="{7EB5F941-CE1A-617C-C5E9-CAE4592916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8"/>
                    <a:ext cx="241" cy="1"/>
                  </a:xfrm>
                  <a:prstGeom prst="rect">
                    <a:avLst/>
                  </a:prstGeom>
                  <a:solidFill>
                    <a:srgbClr val="B0DB7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2" name="Rectangle 656">
                    <a:extLst>
                      <a:ext uri="{FF2B5EF4-FFF2-40B4-BE49-F238E27FC236}">
                        <a16:creationId xmlns:a16="http://schemas.microsoft.com/office/drawing/2014/main" id="{85C2B1FF-83D7-A875-1F00-9890304A2F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28"/>
                    <a:ext cx="241" cy="7"/>
                  </a:xfrm>
                  <a:prstGeom prst="rect">
                    <a:avLst/>
                  </a:prstGeom>
                  <a:solidFill>
                    <a:srgbClr val="B8DE7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3" name="Rectangle 657">
                    <a:extLst>
                      <a:ext uri="{FF2B5EF4-FFF2-40B4-BE49-F238E27FC236}">
                        <a16:creationId xmlns:a16="http://schemas.microsoft.com/office/drawing/2014/main" id="{D8CD8E9E-C567-1B32-8108-EA01F18D6E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35"/>
                    <a:ext cx="241" cy="1"/>
                  </a:xfrm>
                  <a:prstGeom prst="rect">
                    <a:avLst/>
                  </a:prstGeom>
                  <a:solidFill>
                    <a:srgbClr val="BEE0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4" name="Rectangle 658">
                    <a:extLst>
                      <a:ext uri="{FF2B5EF4-FFF2-40B4-BE49-F238E27FC236}">
                        <a16:creationId xmlns:a16="http://schemas.microsoft.com/office/drawing/2014/main" id="{8F7819BA-B4C6-9BE0-0F29-5A2AE30207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35"/>
                    <a:ext cx="241" cy="1"/>
                  </a:xfrm>
                  <a:prstGeom prst="rect">
                    <a:avLst/>
                  </a:prstGeom>
                  <a:solidFill>
                    <a:srgbClr val="C3E3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5" name="Rectangle 659">
                    <a:extLst>
                      <a:ext uri="{FF2B5EF4-FFF2-40B4-BE49-F238E27FC236}">
                        <a16:creationId xmlns:a16="http://schemas.microsoft.com/office/drawing/2014/main" id="{8C697176-D7FB-7E01-27A6-68CD1508DB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35"/>
                    <a:ext cx="241" cy="1"/>
                  </a:xfrm>
                  <a:prstGeom prst="rect">
                    <a:avLst/>
                  </a:prstGeom>
                  <a:solidFill>
                    <a:srgbClr val="CAE6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6" name="Rectangle 660">
                    <a:extLst>
                      <a:ext uri="{FF2B5EF4-FFF2-40B4-BE49-F238E27FC236}">
                        <a16:creationId xmlns:a16="http://schemas.microsoft.com/office/drawing/2014/main" id="{13FFF543-38E5-FDCC-8FC8-BAE2882400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35"/>
                    <a:ext cx="241" cy="1"/>
                  </a:xfrm>
                  <a:prstGeom prst="rect">
                    <a:avLst/>
                  </a:prstGeom>
                  <a:solidFill>
                    <a:srgbClr val="CCE6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7" name="Rectangle 661">
                    <a:extLst>
                      <a:ext uri="{FF2B5EF4-FFF2-40B4-BE49-F238E27FC236}">
                        <a16:creationId xmlns:a16="http://schemas.microsoft.com/office/drawing/2014/main" id="{8E9CC9D2-FAFF-13B1-7F18-CBCFEF9535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35"/>
                    <a:ext cx="241" cy="1"/>
                  </a:xfrm>
                  <a:prstGeom prst="rect">
                    <a:avLst/>
                  </a:prstGeom>
                  <a:solidFill>
                    <a:srgbClr val="D2E8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8" name="Rectangle 662">
                    <a:extLst>
                      <a:ext uri="{FF2B5EF4-FFF2-40B4-BE49-F238E27FC236}">
                        <a16:creationId xmlns:a16="http://schemas.microsoft.com/office/drawing/2014/main" id="{E7EC08D5-950E-1FB4-2BCE-5F46C924EE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35"/>
                    <a:ext cx="241" cy="7"/>
                  </a:xfrm>
                  <a:prstGeom prst="rect">
                    <a:avLst/>
                  </a:prstGeom>
                  <a:solidFill>
                    <a:srgbClr val="D8EB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29" name="Rectangle 663">
                    <a:extLst>
                      <a:ext uri="{FF2B5EF4-FFF2-40B4-BE49-F238E27FC236}">
                        <a16:creationId xmlns:a16="http://schemas.microsoft.com/office/drawing/2014/main" id="{32AAE5CC-5843-1ADF-19B4-243CD8ED82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2"/>
                    <a:ext cx="241" cy="1"/>
                  </a:xfrm>
                  <a:prstGeom prst="rect">
                    <a:avLst/>
                  </a:prstGeom>
                  <a:solidFill>
                    <a:srgbClr val="DEED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0" name="Rectangle 664">
                    <a:extLst>
                      <a:ext uri="{FF2B5EF4-FFF2-40B4-BE49-F238E27FC236}">
                        <a16:creationId xmlns:a16="http://schemas.microsoft.com/office/drawing/2014/main" id="{77495804-D2DA-ABCA-3EF3-4C064D2774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2"/>
                    <a:ext cx="241" cy="1"/>
                  </a:xfrm>
                  <a:prstGeom prst="rect">
                    <a:avLst/>
                  </a:prstGeom>
                  <a:solidFill>
                    <a:srgbClr val="E2F09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1" name="Rectangle 665">
                    <a:extLst>
                      <a:ext uri="{FF2B5EF4-FFF2-40B4-BE49-F238E27FC236}">
                        <a16:creationId xmlns:a16="http://schemas.microsoft.com/office/drawing/2014/main" id="{4591A368-3894-1E5E-D92B-4FC90D1F3E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2"/>
                    <a:ext cx="241" cy="1"/>
                  </a:xfrm>
                  <a:prstGeom prst="rect">
                    <a:avLst/>
                  </a:prstGeom>
                  <a:solidFill>
                    <a:srgbClr val="E8F2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2" name="Rectangle 666">
                    <a:extLst>
                      <a:ext uri="{FF2B5EF4-FFF2-40B4-BE49-F238E27FC236}">
                        <a16:creationId xmlns:a16="http://schemas.microsoft.com/office/drawing/2014/main" id="{2A09E6EA-ED5F-9390-9CC9-1950DC5B97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2"/>
                    <a:ext cx="241" cy="1"/>
                  </a:xfrm>
                  <a:prstGeom prst="rect">
                    <a:avLst/>
                  </a:prstGeom>
                  <a:solidFill>
                    <a:srgbClr val="ECF5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3" name="Rectangle 667">
                    <a:extLst>
                      <a:ext uri="{FF2B5EF4-FFF2-40B4-BE49-F238E27FC236}">
                        <a16:creationId xmlns:a16="http://schemas.microsoft.com/office/drawing/2014/main" id="{CE6CF9D8-5941-8FAF-ABC2-408F1E4090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2"/>
                    <a:ext cx="241" cy="1"/>
                  </a:xfrm>
                  <a:prstGeom prst="rect">
                    <a:avLst/>
                  </a:prstGeom>
                  <a:solidFill>
                    <a:srgbClr val="F2F7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4" name="Rectangle 668">
                    <a:extLst>
                      <a:ext uri="{FF2B5EF4-FFF2-40B4-BE49-F238E27FC236}">
                        <a16:creationId xmlns:a16="http://schemas.microsoft.com/office/drawing/2014/main" id="{5E5D9750-C0C4-CD3A-5511-20FCD055F7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2"/>
                    <a:ext cx="241" cy="7"/>
                  </a:xfrm>
                  <a:prstGeom prst="rect">
                    <a:avLst/>
                  </a:prstGeom>
                  <a:solidFill>
                    <a:srgbClr val="F7FA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5" name="Rectangle 669">
                    <a:extLst>
                      <a:ext uri="{FF2B5EF4-FFF2-40B4-BE49-F238E27FC236}">
                        <a16:creationId xmlns:a16="http://schemas.microsoft.com/office/drawing/2014/main" id="{B6ECB1E4-9E7B-8099-9642-C8620EC672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9"/>
                    <a:ext cx="241" cy="1"/>
                  </a:xfrm>
                  <a:prstGeom prst="rect">
                    <a:avLst/>
                  </a:prstGeom>
                  <a:solidFill>
                    <a:srgbClr val="FCFC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6" name="Rectangle 670">
                    <a:extLst>
                      <a:ext uri="{FF2B5EF4-FFF2-40B4-BE49-F238E27FC236}">
                        <a16:creationId xmlns:a16="http://schemas.microsoft.com/office/drawing/2014/main" id="{BA612498-5D59-FE9C-F5C0-91418E8C74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9"/>
                    <a:ext cx="241" cy="1"/>
                  </a:xfrm>
                  <a:prstGeom prst="rect">
                    <a:avLst/>
                  </a:prstGeom>
                  <a:solidFill>
                    <a:srgbClr val="FFFF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7" name="Rectangle 671">
                    <a:extLst>
                      <a:ext uri="{FF2B5EF4-FFF2-40B4-BE49-F238E27FC236}">
                        <a16:creationId xmlns:a16="http://schemas.microsoft.com/office/drawing/2014/main" id="{739E5217-E73E-E21D-5499-88F6E74B07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9"/>
                    <a:ext cx="241" cy="1"/>
                  </a:xfrm>
                  <a:prstGeom prst="rect">
                    <a:avLst/>
                  </a:prstGeom>
                  <a:solidFill>
                    <a:srgbClr val="FBFC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8" name="Rectangle 672">
                    <a:extLst>
                      <a:ext uri="{FF2B5EF4-FFF2-40B4-BE49-F238E27FC236}">
                        <a16:creationId xmlns:a16="http://schemas.microsoft.com/office/drawing/2014/main" id="{C63A890D-1DD7-1B2A-7214-610DB23AFD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9"/>
                    <a:ext cx="241" cy="1"/>
                  </a:xfrm>
                  <a:prstGeom prst="rect">
                    <a:avLst/>
                  </a:prstGeom>
                  <a:solidFill>
                    <a:srgbClr val="F9FC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39" name="Rectangle 673">
                    <a:extLst>
                      <a:ext uri="{FF2B5EF4-FFF2-40B4-BE49-F238E27FC236}">
                        <a16:creationId xmlns:a16="http://schemas.microsoft.com/office/drawing/2014/main" id="{7E72B584-7ED9-1513-6F40-58EB6B9E8E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9"/>
                    <a:ext cx="241" cy="1"/>
                  </a:xfrm>
                  <a:prstGeom prst="rect">
                    <a:avLst/>
                  </a:prstGeom>
                  <a:solidFill>
                    <a:srgbClr val="F6FC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0" name="Rectangle 674">
                    <a:extLst>
                      <a:ext uri="{FF2B5EF4-FFF2-40B4-BE49-F238E27FC236}">
                        <a16:creationId xmlns:a16="http://schemas.microsoft.com/office/drawing/2014/main" id="{117408DA-83F4-849C-980D-A5169629E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49"/>
                    <a:ext cx="241" cy="7"/>
                  </a:xfrm>
                  <a:prstGeom prst="rect">
                    <a:avLst/>
                  </a:prstGeom>
                  <a:solidFill>
                    <a:srgbClr val="F3FC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1" name="Rectangle 675">
                    <a:extLst>
                      <a:ext uri="{FF2B5EF4-FFF2-40B4-BE49-F238E27FC236}">
                        <a16:creationId xmlns:a16="http://schemas.microsoft.com/office/drawing/2014/main" id="{74B10831-C98C-EBC6-0937-6AF96FAF55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56"/>
                    <a:ext cx="241" cy="1"/>
                  </a:xfrm>
                  <a:prstGeom prst="rect">
                    <a:avLst/>
                  </a:prstGeom>
                  <a:solidFill>
                    <a:srgbClr val="F0FC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2" name="Rectangle 676">
                    <a:extLst>
                      <a:ext uri="{FF2B5EF4-FFF2-40B4-BE49-F238E27FC236}">
                        <a16:creationId xmlns:a16="http://schemas.microsoft.com/office/drawing/2014/main" id="{BBC6DDB2-BD67-203E-EDA9-37712E4D2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56"/>
                    <a:ext cx="241" cy="1"/>
                  </a:xfrm>
                  <a:prstGeom prst="rect">
                    <a:avLst/>
                  </a:prstGeom>
                  <a:solidFill>
                    <a:srgbClr val="EEFC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3" name="Rectangle 677">
                    <a:extLst>
                      <a:ext uri="{FF2B5EF4-FFF2-40B4-BE49-F238E27FC236}">
                        <a16:creationId xmlns:a16="http://schemas.microsoft.com/office/drawing/2014/main" id="{A6FA0C6B-C286-A6EA-4ADC-165302FE15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56"/>
                    <a:ext cx="241" cy="1"/>
                  </a:xfrm>
                  <a:prstGeom prst="rect">
                    <a:avLst/>
                  </a:prstGeom>
                  <a:solidFill>
                    <a:srgbClr val="EDFC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4" name="Rectangle 678">
                    <a:extLst>
                      <a:ext uri="{FF2B5EF4-FFF2-40B4-BE49-F238E27FC236}">
                        <a16:creationId xmlns:a16="http://schemas.microsoft.com/office/drawing/2014/main" id="{B0DD1FC4-FE80-6488-AE0B-D44B249C7F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56"/>
                    <a:ext cx="241" cy="1"/>
                  </a:xfrm>
                  <a:prstGeom prst="rect">
                    <a:avLst/>
                  </a:prstGeom>
                  <a:solidFill>
                    <a:srgbClr val="E9FC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5" name="Rectangle 679">
                    <a:extLst>
                      <a:ext uri="{FF2B5EF4-FFF2-40B4-BE49-F238E27FC236}">
                        <a16:creationId xmlns:a16="http://schemas.microsoft.com/office/drawing/2014/main" id="{BDA1397C-9054-7986-D8F9-697EBE4A7D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56"/>
                    <a:ext cx="241" cy="1"/>
                  </a:xfrm>
                  <a:prstGeom prst="rect">
                    <a:avLst/>
                  </a:prstGeom>
                  <a:solidFill>
                    <a:srgbClr val="E6FC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6" name="Rectangle 680">
                    <a:extLst>
                      <a:ext uri="{FF2B5EF4-FFF2-40B4-BE49-F238E27FC236}">
                        <a16:creationId xmlns:a16="http://schemas.microsoft.com/office/drawing/2014/main" id="{9D725550-B99D-8B34-2035-587E9CA89C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56"/>
                    <a:ext cx="241" cy="7"/>
                  </a:xfrm>
                  <a:prstGeom prst="rect">
                    <a:avLst/>
                  </a:prstGeom>
                  <a:solidFill>
                    <a:srgbClr val="E2FA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7" name="Rectangle 681">
                    <a:extLst>
                      <a:ext uri="{FF2B5EF4-FFF2-40B4-BE49-F238E27FC236}">
                        <a16:creationId xmlns:a16="http://schemas.microsoft.com/office/drawing/2014/main" id="{C3E82E77-CE0C-FF66-4F38-2EAEBA8F00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63"/>
                    <a:ext cx="241" cy="1"/>
                  </a:xfrm>
                  <a:prstGeom prst="rect">
                    <a:avLst/>
                  </a:prstGeom>
                  <a:solidFill>
                    <a:srgbClr val="DEFA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8" name="Rectangle 682">
                    <a:extLst>
                      <a:ext uri="{FF2B5EF4-FFF2-40B4-BE49-F238E27FC236}">
                        <a16:creationId xmlns:a16="http://schemas.microsoft.com/office/drawing/2014/main" id="{23FE6EED-4E98-E123-5636-5199CCBA91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63"/>
                    <a:ext cx="241" cy="1"/>
                  </a:xfrm>
                  <a:prstGeom prst="rect">
                    <a:avLst/>
                  </a:prstGeom>
                  <a:solidFill>
                    <a:srgbClr val="DDFA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49" name="Rectangle 683">
                    <a:extLst>
                      <a:ext uri="{FF2B5EF4-FFF2-40B4-BE49-F238E27FC236}">
                        <a16:creationId xmlns:a16="http://schemas.microsoft.com/office/drawing/2014/main" id="{7C1CFFC0-E951-EA1A-7725-09D13DA85B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63"/>
                    <a:ext cx="241" cy="1"/>
                  </a:xfrm>
                  <a:prstGeom prst="rect">
                    <a:avLst/>
                  </a:prstGeom>
                  <a:solidFill>
                    <a:srgbClr val="DAFA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0" name="Rectangle 684">
                    <a:extLst>
                      <a:ext uri="{FF2B5EF4-FFF2-40B4-BE49-F238E27FC236}">
                        <a16:creationId xmlns:a16="http://schemas.microsoft.com/office/drawing/2014/main" id="{D121EB81-4815-9945-9A08-C6F55BA2F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63"/>
                    <a:ext cx="241" cy="1"/>
                  </a:xfrm>
                  <a:prstGeom prst="rect">
                    <a:avLst/>
                  </a:prstGeom>
                  <a:solidFill>
                    <a:srgbClr val="D8FA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1" name="Rectangle 685">
                    <a:extLst>
                      <a:ext uri="{FF2B5EF4-FFF2-40B4-BE49-F238E27FC236}">
                        <a16:creationId xmlns:a16="http://schemas.microsoft.com/office/drawing/2014/main" id="{852B1BF3-BEEB-550D-C1D2-FD4CB708EC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63"/>
                    <a:ext cx="241" cy="1"/>
                  </a:xfrm>
                  <a:prstGeom prst="rect">
                    <a:avLst/>
                  </a:prstGeom>
                  <a:solidFill>
                    <a:srgbClr val="D4FA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2" name="Rectangle 686">
                    <a:extLst>
                      <a:ext uri="{FF2B5EF4-FFF2-40B4-BE49-F238E27FC236}">
                        <a16:creationId xmlns:a16="http://schemas.microsoft.com/office/drawing/2014/main" id="{7124DEA2-25E0-147F-A6D6-D101A72EC2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63"/>
                    <a:ext cx="241" cy="7"/>
                  </a:xfrm>
                  <a:prstGeom prst="rect">
                    <a:avLst/>
                  </a:prstGeom>
                  <a:solidFill>
                    <a:srgbClr val="D2FA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3" name="Rectangle 687">
                    <a:extLst>
                      <a:ext uri="{FF2B5EF4-FFF2-40B4-BE49-F238E27FC236}">
                        <a16:creationId xmlns:a16="http://schemas.microsoft.com/office/drawing/2014/main" id="{BE7B6724-F669-11D8-0F3A-25BE5EC942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0"/>
                    <a:ext cx="241" cy="1"/>
                  </a:xfrm>
                  <a:prstGeom prst="rect">
                    <a:avLst/>
                  </a:prstGeom>
                  <a:solidFill>
                    <a:srgbClr val="D0FA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4" name="Rectangle 688">
                    <a:extLst>
                      <a:ext uri="{FF2B5EF4-FFF2-40B4-BE49-F238E27FC236}">
                        <a16:creationId xmlns:a16="http://schemas.microsoft.com/office/drawing/2014/main" id="{BA7CB1D4-EAC6-D6C2-6778-EE920054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0"/>
                    <a:ext cx="241" cy="1"/>
                  </a:xfrm>
                  <a:prstGeom prst="rect">
                    <a:avLst/>
                  </a:prstGeom>
                  <a:solidFill>
                    <a:srgbClr val="CEFA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5" name="Rectangle 689">
                    <a:extLst>
                      <a:ext uri="{FF2B5EF4-FFF2-40B4-BE49-F238E27FC236}">
                        <a16:creationId xmlns:a16="http://schemas.microsoft.com/office/drawing/2014/main" id="{EC72BEC9-7786-6A38-F810-99EE804295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0"/>
                    <a:ext cx="241" cy="1"/>
                  </a:xfrm>
                  <a:prstGeom prst="rect">
                    <a:avLst/>
                  </a:prstGeom>
                  <a:solidFill>
                    <a:srgbClr val="CAF7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6" name="Rectangle 690">
                    <a:extLst>
                      <a:ext uri="{FF2B5EF4-FFF2-40B4-BE49-F238E27FC236}">
                        <a16:creationId xmlns:a16="http://schemas.microsoft.com/office/drawing/2014/main" id="{ED48CDA3-324B-4663-2572-4CC369FA38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0"/>
                    <a:ext cx="241" cy="1"/>
                  </a:xfrm>
                  <a:prstGeom prst="rect">
                    <a:avLst/>
                  </a:prstGeom>
                  <a:solidFill>
                    <a:srgbClr val="C8F7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7" name="Rectangle 691">
                    <a:extLst>
                      <a:ext uri="{FF2B5EF4-FFF2-40B4-BE49-F238E27FC236}">
                        <a16:creationId xmlns:a16="http://schemas.microsoft.com/office/drawing/2014/main" id="{0DAF737E-B579-99B6-2679-CA90AB1E5F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0"/>
                    <a:ext cx="241" cy="1"/>
                  </a:xfrm>
                  <a:prstGeom prst="rect">
                    <a:avLst/>
                  </a:prstGeom>
                  <a:solidFill>
                    <a:srgbClr val="C6F7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8" name="Rectangle 692">
                    <a:extLst>
                      <a:ext uri="{FF2B5EF4-FFF2-40B4-BE49-F238E27FC236}">
                        <a16:creationId xmlns:a16="http://schemas.microsoft.com/office/drawing/2014/main" id="{AD52510C-7180-3262-F57E-C27FC25B3A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0"/>
                    <a:ext cx="241" cy="1"/>
                  </a:xfrm>
                  <a:prstGeom prst="rect">
                    <a:avLst/>
                  </a:prstGeom>
                  <a:solidFill>
                    <a:srgbClr val="C2F7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59" name="Rectangle 693">
                    <a:extLst>
                      <a:ext uri="{FF2B5EF4-FFF2-40B4-BE49-F238E27FC236}">
                        <a16:creationId xmlns:a16="http://schemas.microsoft.com/office/drawing/2014/main" id="{C64BE948-DB11-240E-78FF-791FE3786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0"/>
                    <a:ext cx="241" cy="7"/>
                  </a:xfrm>
                  <a:prstGeom prst="rect">
                    <a:avLst/>
                  </a:prstGeom>
                  <a:solidFill>
                    <a:srgbClr val="C1F7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0" name="Rectangle 694">
                    <a:extLst>
                      <a:ext uri="{FF2B5EF4-FFF2-40B4-BE49-F238E27FC236}">
                        <a16:creationId xmlns:a16="http://schemas.microsoft.com/office/drawing/2014/main" id="{A4DCFA60-641A-E14E-7DB1-0D2B218DEE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7"/>
                    <a:ext cx="241" cy="1"/>
                  </a:xfrm>
                  <a:prstGeom prst="rect">
                    <a:avLst/>
                  </a:prstGeom>
                  <a:solidFill>
                    <a:srgbClr val="BFF7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1" name="Rectangle 695">
                    <a:extLst>
                      <a:ext uri="{FF2B5EF4-FFF2-40B4-BE49-F238E27FC236}">
                        <a16:creationId xmlns:a16="http://schemas.microsoft.com/office/drawing/2014/main" id="{68499DEE-A3E4-E7DE-999E-96C8F674D5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7"/>
                    <a:ext cx="241" cy="1"/>
                  </a:xfrm>
                  <a:prstGeom prst="rect">
                    <a:avLst/>
                  </a:prstGeom>
                  <a:solidFill>
                    <a:srgbClr val="BCF7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2" name="Rectangle 696">
                    <a:extLst>
                      <a:ext uri="{FF2B5EF4-FFF2-40B4-BE49-F238E27FC236}">
                        <a16:creationId xmlns:a16="http://schemas.microsoft.com/office/drawing/2014/main" id="{CDF6977A-BB9E-AC45-690C-7E7D844E8F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7"/>
                    <a:ext cx="241" cy="1"/>
                  </a:xfrm>
                  <a:prstGeom prst="rect">
                    <a:avLst/>
                  </a:prstGeom>
                  <a:solidFill>
                    <a:srgbClr val="B9F7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3" name="Rectangle 697">
                    <a:extLst>
                      <a:ext uri="{FF2B5EF4-FFF2-40B4-BE49-F238E27FC236}">
                        <a16:creationId xmlns:a16="http://schemas.microsoft.com/office/drawing/2014/main" id="{F86DBD36-52BB-4A59-4670-841A95200F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7"/>
                    <a:ext cx="241" cy="1"/>
                  </a:xfrm>
                  <a:prstGeom prst="rect">
                    <a:avLst/>
                  </a:prstGeom>
                  <a:solidFill>
                    <a:srgbClr val="B7F7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4" name="Rectangle 698">
                    <a:extLst>
                      <a:ext uri="{FF2B5EF4-FFF2-40B4-BE49-F238E27FC236}">
                        <a16:creationId xmlns:a16="http://schemas.microsoft.com/office/drawing/2014/main" id="{47092BA9-3CA2-A04D-4DA2-DC9CA4102B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7"/>
                    <a:ext cx="241" cy="1"/>
                  </a:xfrm>
                  <a:prstGeom prst="rect">
                    <a:avLst/>
                  </a:prstGeom>
                  <a:solidFill>
                    <a:srgbClr val="B4F5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5" name="Rectangle 699">
                    <a:extLst>
                      <a:ext uri="{FF2B5EF4-FFF2-40B4-BE49-F238E27FC236}">
                        <a16:creationId xmlns:a16="http://schemas.microsoft.com/office/drawing/2014/main" id="{2DE8B806-0BE5-23EB-CD5A-DDD0DC76B9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77"/>
                    <a:ext cx="241" cy="8"/>
                  </a:xfrm>
                  <a:prstGeom prst="rect">
                    <a:avLst/>
                  </a:prstGeom>
                  <a:solidFill>
                    <a:srgbClr val="B1F5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6" name="Rectangle 700">
                    <a:extLst>
                      <a:ext uri="{FF2B5EF4-FFF2-40B4-BE49-F238E27FC236}">
                        <a16:creationId xmlns:a16="http://schemas.microsoft.com/office/drawing/2014/main" id="{38A37DBD-EAA9-9764-4FEB-A11FE9C6B8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85"/>
                    <a:ext cx="241" cy="1"/>
                  </a:xfrm>
                  <a:prstGeom prst="rect">
                    <a:avLst/>
                  </a:prstGeom>
                  <a:solidFill>
                    <a:srgbClr val="B0F5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7" name="Rectangle 701">
                    <a:extLst>
                      <a:ext uri="{FF2B5EF4-FFF2-40B4-BE49-F238E27FC236}">
                        <a16:creationId xmlns:a16="http://schemas.microsoft.com/office/drawing/2014/main" id="{B9784781-A4FE-248B-38E8-700526F9D9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85"/>
                    <a:ext cx="241" cy="1"/>
                  </a:xfrm>
                  <a:prstGeom prst="rect">
                    <a:avLst/>
                  </a:prstGeom>
                  <a:solidFill>
                    <a:srgbClr val="B0F5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8" name="Rectangle 702">
                    <a:extLst>
                      <a:ext uri="{FF2B5EF4-FFF2-40B4-BE49-F238E27FC236}">
                        <a16:creationId xmlns:a16="http://schemas.microsoft.com/office/drawing/2014/main" id="{25FD820A-9C71-F919-0A1B-183593D25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85"/>
                    <a:ext cx="241" cy="1"/>
                  </a:xfrm>
                  <a:prstGeom prst="rect">
                    <a:avLst/>
                  </a:prstGeom>
                  <a:solidFill>
                    <a:srgbClr val="B0F5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69" name="Rectangle 703">
                    <a:extLst>
                      <a:ext uri="{FF2B5EF4-FFF2-40B4-BE49-F238E27FC236}">
                        <a16:creationId xmlns:a16="http://schemas.microsoft.com/office/drawing/2014/main" id="{3BB1D8D0-2422-54DA-806E-71D54750D7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85"/>
                    <a:ext cx="241" cy="1"/>
                  </a:xfrm>
                  <a:prstGeom prst="rect">
                    <a:avLst/>
                  </a:prstGeom>
                  <a:solidFill>
                    <a:srgbClr val="B0F5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0" name="Rectangle 704">
                    <a:extLst>
                      <a:ext uri="{FF2B5EF4-FFF2-40B4-BE49-F238E27FC236}">
                        <a16:creationId xmlns:a16="http://schemas.microsoft.com/office/drawing/2014/main" id="{CDE95787-7477-565D-5419-AD80F85600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85"/>
                    <a:ext cx="241" cy="1"/>
                  </a:xfrm>
                  <a:prstGeom prst="rect">
                    <a:avLst/>
                  </a:prstGeom>
                  <a:solidFill>
                    <a:srgbClr val="B0F5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1" name="Rectangle 705">
                    <a:extLst>
                      <a:ext uri="{FF2B5EF4-FFF2-40B4-BE49-F238E27FC236}">
                        <a16:creationId xmlns:a16="http://schemas.microsoft.com/office/drawing/2014/main" id="{DCD0065F-E54C-CC72-0B39-FF5DBDD40E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85"/>
                    <a:ext cx="241" cy="7"/>
                  </a:xfrm>
                  <a:prstGeom prst="rect">
                    <a:avLst/>
                  </a:prstGeom>
                  <a:solidFill>
                    <a:srgbClr val="B0F5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2" name="Rectangle 706">
                    <a:extLst>
                      <a:ext uri="{FF2B5EF4-FFF2-40B4-BE49-F238E27FC236}">
                        <a16:creationId xmlns:a16="http://schemas.microsoft.com/office/drawing/2014/main" id="{A9C8DF35-8B58-FA68-A124-11819A01C2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2"/>
                    <a:ext cx="241" cy="1"/>
                  </a:xfrm>
                  <a:prstGeom prst="rect">
                    <a:avLst/>
                  </a:prstGeom>
                  <a:solidFill>
                    <a:srgbClr val="B0F5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3" name="Rectangle 707">
                    <a:extLst>
                      <a:ext uri="{FF2B5EF4-FFF2-40B4-BE49-F238E27FC236}">
                        <a16:creationId xmlns:a16="http://schemas.microsoft.com/office/drawing/2014/main" id="{464521F8-0F17-EEEF-62AF-55565B7238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2"/>
                    <a:ext cx="241" cy="1"/>
                  </a:xfrm>
                  <a:prstGeom prst="rect">
                    <a:avLst/>
                  </a:prstGeom>
                  <a:solidFill>
                    <a:srgbClr val="B1F2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4" name="Rectangle 708">
                    <a:extLst>
                      <a:ext uri="{FF2B5EF4-FFF2-40B4-BE49-F238E27FC236}">
                        <a16:creationId xmlns:a16="http://schemas.microsoft.com/office/drawing/2014/main" id="{BB46C76C-3F27-61B2-A165-8ACE737E5A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2"/>
                    <a:ext cx="241" cy="1"/>
                  </a:xfrm>
                  <a:prstGeom prst="rect">
                    <a:avLst/>
                  </a:prstGeom>
                  <a:solidFill>
                    <a:srgbClr val="B1F2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5" name="Rectangle 709">
                    <a:extLst>
                      <a:ext uri="{FF2B5EF4-FFF2-40B4-BE49-F238E27FC236}">
                        <a16:creationId xmlns:a16="http://schemas.microsoft.com/office/drawing/2014/main" id="{7B5102A3-1E4B-93DC-281F-37F018E9EE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2"/>
                    <a:ext cx="241" cy="1"/>
                  </a:xfrm>
                  <a:prstGeom prst="rect">
                    <a:avLst/>
                  </a:prstGeom>
                  <a:solidFill>
                    <a:srgbClr val="B1F2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6" name="Rectangle 710">
                    <a:extLst>
                      <a:ext uri="{FF2B5EF4-FFF2-40B4-BE49-F238E27FC236}">
                        <a16:creationId xmlns:a16="http://schemas.microsoft.com/office/drawing/2014/main" id="{B11F1555-8224-2629-7024-9C6369F452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2"/>
                    <a:ext cx="241" cy="1"/>
                  </a:xfrm>
                  <a:prstGeom prst="rect">
                    <a:avLst/>
                  </a:prstGeom>
                  <a:solidFill>
                    <a:srgbClr val="B1F2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7" name="Rectangle 711">
                    <a:extLst>
                      <a:ext uri="{FF2B5EF4-FFF2-40B4-BE49-F238E27FC236}">
                        <a16:creationId xmlns:a16="http://schemas.microsoft.com/office/drawing/2014/main" id="{67131713-F716-A60C-9178-C48A2AD01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2"/>
                    <a:ext cx="241" cy="7"/>
                  </a:xfrm>
                  <a:prstGeom prst="rect">
                    <a:avLst/>
                  </a:prstGeom>
                  <a:solidFill>
                    <a:srgbClr val="B1F2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8" name="Rectangle 712">
                    <a:extLst>
                      <a:ext uri="{FF2B5EF4-FFF2-40B4-BE49-F238E27FC236}">
                        <a16:creationId xmlns:a16="http://schemas.microsoft.com/office/drawing/2014/main" id="{AC669E17-96ED-0512-F4CE-F1EEB53D57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9"/>
                    <a:ext cx="241" cy="1"/>
                  </a:xfrm>
                  <a:prstGeom prst="rect">
                    <a:avLst/>
                  </a:prstGeom>
                  <a:solidFill>
                    <a:srgbClr val="B1F2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79" name="Rectangle 713">
                    <a:extLst>
                      <a:ext uri="{FF2B5EF4-FFF2-40B4-BE49-F238E27FC236}">
                        <a16:creationId xmlns:a16="http://schemas.microsoft.com/office/drawing/2014/main" id="{BD159F2E-C991-E5D2-862E-5A3E4647CB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9"/>
                    <a:ext cx="241" cy="1"/>
                  </a:xfrm>
                  <a:prstGeom prst="rect">
                    <a:avLst/>
                  </a:prstGeom>
                  <a:solidFill>
                    <a:srgbClr val="B1F2D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0" name="Rectangle 714">
                    <a:extLst>
                      <a:ext uri="{FF2B5EF4-FFF2-40B4-BE49-F238E27FC236}">
                        <a16:creationId xmlns:a16="http://schemas.microsoft.com/office/drawing/2014/main" id="{7B5ABFFB-DD71-1ECB-C5EE-DFE1E98F5E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9"/>
                    <a:ext cx="241" cy="1"/>
                  </a:xfrm>
                  <a:prstGeom prst="rect">
                    <a:avLst/>
                  </a:prstGeom>
                  <a:solidFill>
                    <a:srgbClr val="B1F2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1" name="Rectangle 715">
                    <a:extLst>
                      <a:ext uri="{FF2B5EF4-FFF2-40B4-BE49-F238E27FC236}">
                        <a16:creationId xmlns:a16="http://schemas.microsoft.com/office/drawing/2014/main" id="{CE1A7C7A-EF92-1E9A-D5B7-502D2BB42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9"/>
                    <a:ext cx="241" cy="1"/>
                  </a:xfrm>
                  <a:prstGeom prst="rect">
                    <a:avLst/>
                  </a:prstGeom>
                  <a:solidFill>
                    <a:srgbClr val="B1F2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2" name="Rectangle 716">
                    <a:extLst>
                      <a:ext uri="{FF2B5EF4-FFF2-40B4-BE49-F238E27FC236}">
                        <a16:creationId xmlns:a16="http://schemas.microsoft.com/office/drawing/2014/main" id="{337328C6-53E3-5B15-AD90-ABA6654C6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9"/>
                    <a:ext cx="241" cy="1"/>
                  </a:xfrm>
                  <a:prstGeom prst="rect">
                    <a:avLst/>
                  </a:prstGeom>
                  <a:solidFill>
                    <a:srgbClr val="AFF0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3" name="Rectangle 717">
                    <a:extLst>
                      <a:ext uri="{FF2B5EF4-FFF2-40B4-BE49-F238E27FC236}">
                        <a16:creationId xmlns:a16="http://schemas.microsoft.com/office/drawing/2014/main" id="{B4640783-867D-EAFF-0288-7915E452FC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499"/>
                    <a:ext cx="241" cy="7"/>
                  </a:xfrm>
                  <a:prstGeom prst="rect">
                    <a:avLst/>
                  </a:prstGeom>
                  <a:solidFill>
                    <a:srgbClr val="AFF0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4" name="Rectangle 718">
                    <a:extLst>
                      <a:ext uri="{FF2B5EF4-FFF2-40B4-BE49-F238E27FC236}">
                        <a16:creationId xmlns:a16="http://schemas.microsoft.com/office/drawing/2014/main" id="{6E8AB23B-481D-9E9C-EE5B-28855A224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506"/>
                    <a:ext cx="241" cy="1"/>
                  </a:xfrm>
                  <a:prstGeom prst="rect">
                    <a:avLst/>
                  </a:prstGeom>
                  <a:solidFill>
                    <a:srgbClr val="AFF0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5" name="Rectangle 719">
                    <a:extLst>
                      <a:ext uri="{FF2B5EF4-FFF2-40B4-BE49-F238E27FC236}">
                        <a16:creationId xmlns:a16="http://schemas.microsoft.com/office/drawing/2014/main" id="{A913AD60-B277-A63E-0D0D-28D066C609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506"/>
                    <a:ext cx="241" cy="1"/>
                  </a:xfrm>
                  <a:prstGeom prst="rect">
                    <a:avLst/>
                  </a:prstGeom>
                  <a:solidFill>
                    <a:srgbClr val="AFF0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6" name="Rectangle 720">
                    <a:extLst>
                      <a:ext uri="{FF2B5EF4-FFF2-40B4-BE49-F238E27FC236}">
                        <a16:creationId xmlns:a16="http://schemas.microsoft.com/office/drawing/2014/main" id="{6FCA6786-F869-1F25-1451-F4E80ECAC2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506"/>
                    <a:ext cx="241" cy="1"/>
                  </a:xfrm>
                  <a:prstGeom prst="rect">
                    <a:avLst/>
                  </a:prstGeom>
                  <a:solidFill>
                    <a:srgbClr val="AFF0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7" name="Rectangle 721">
                    <a:extLst>
                      <a:ext uri="{FF2B5EF4-FFF2-40B4-BE49-F238E27FC236}">
                        <a16:creationId xmlns:a16="http://schemas.microsoft.com/office/drawing/2014/main" id="{7A6BEE1D-CA12-9F9A-2BBC-FD026E14AF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506"/>
                    <a:ext cx="241" cy="1"/>
                  </a:xfrm>
                  <a:prstGeom prst="rect">
                    <a:avLst/>
                  </a:prstGeom>
                  <a:solidFill>
                    <a:srgbClr val="AFF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8" name="Rectangle 722">
                    <a:extLst>
                      <a:ext uri="{FF2B5EF4-FFF2-40B4-BE49-F238E27FC236}">
                        <a16:creationId xmlns:a16="http://schemas.microsoft.com/office/drawing/2014/main" id="{EE7519CF-F7A8-41E8-6938-1ACA290573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506"/>
                    <a:ext cx="241" cy="1"/>
                  </a:xfrm>
                  <a:prstGeom prst="rect">
                    <a:avLst/>
                  </a:prstGeom>
                  <a:solidFill>
                    <a:srgbClr val="AFF0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89" name="Rectangle 723">
                    <a:extLst>
                      <a:ext uri="{FF2B5EF4-FFF2-40B4-BE49-F238E27FC236}">
                        <a16:creationId xmlns:a16="http://schemas.microsoft.com/office/drawing/2014/main" id="{71C40A57-6CF7-13B1-A60C-955CC813A4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506"/>
                    <a:ext cx="241" cy="7"/>
                  </a:xfrm>
                  <a:prstGeom prst="rect">
                    <a:avLst/>
                  </a:prstGeom>
                  <a:solidFill>
                    <a:srgbClr val="AFF0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0" name="Rectangle 724">
                    <a:extLst>
                      <a:ext uri="{FF2B5EF4-FFF2-40B4-BE49-F238E27FC236}">
                        <a16:creationId xmlns:a16="http://schemas.microsoft.com/office/drawing/2014/main" id="{205FF93F-8E00-6245-ECF8-702A19F2A7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513"/>
                    <a:ext cx="241" cy="1"/>
                  </a:xfrm>
                  <a:prstGeom prst="rect">
                    <a:avLst/>
                  </a:prstGeom>
                  <a:solidFill>
                    <a:srgbClr val="AFF0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1" name="Rectangle 725">
                    <a:extLst>
                      <a:ext uri="{FF2B5EF4-FFF2-40B4-BE49-F238E27FC236}">
                        <a16:creationId xmlns:a16="http://schemas.microsoft.com/office/drawing/2014/main" id="{036C7A3A-F142-877F-7A3A-5CE019FC1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513"/>
                    <a:ext cx="241" cy="1"/>
                  </a:xfrm>
                  <a:prstGeom prst="rect">
                    <a:avLst/>
                  </a:prstGeom>
                  <a:solidFill>
                    <a:srgbClr val="AFF0E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2" name="Rectangle 726">
                    <a:extLst>
                      <a:ext uri="{FF2B5EF4-FFF2-40B4-BE49-F238E27FC236}">
                        <a16:creationId xmlns:a16="http://schemas.microsoft.com/office/drawing/2014/main" id="{1ED28129-E301-58FB-4220-60E5689FAA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65"/>
                    <a:ext cx="241" cy="1"/>
                  </a:xfrm>
                  <a:prstGeom prst="rect">
                    <a:avLst/>
                  </a:prstGeom>
                  <a:solidFill>
                    <a:srgbClr val="FFF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3" name="Rectangle 727">
                    <a:extLst>
                      <a:ext uri="{FF2B5EF4-FFF2-40B4-BE49-F238E27FC236}">
                        <a16:creationId xmlns:a16="http://schemas.microsoft.com/office/drawing/2014/main" id="{7EA30B75-FA6C-99FC-CF45-E8CF81E6B2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65"/>
                    <a:ext cx="241" cy="7"/>
                  </a:xfrm>
                  <a:prstGeom prst="rect">
                    <a:avLst/>
                  </a:prstGeom>
                  <a:solidFill>
                    <a:srgbClr val="FC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4" name="Rectangle 728">
                    <a:extLst>
                      <a:ext uri="{FF2B5EF4-FFF2-40B4-BE49-F238E27FC236}">
                        <a16:creationId xmlns:a16="http://schemas.microsoft.com/office/drawing/2014/main" id="{472888AA-6C7E-9EC2-9080-78CB00443D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72"/>
                    <a:ext cx="241" cy="1"/>
                  </a:xfrm>
                  <a:prstGeom prst="rect">
                    <a:avLst/>
                  </a:prstGeom>
                  <a:solidFill>
                    <a:srgbClr val="FC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5" name="Rectangle 729">
                    <a:extLst>
                      <a:ext uri="{FF2B5EF4-FFF2-40B4-BE49-F238E27FC236}">
                        <a16:creationId xmlns:a16="http://schemas.microsoft.com/office/drawing/2014/main" id="{2ACFDC86-AEA4-87F2-4406-A055AD1CC2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72"/>
                    <a:ext cx="241" cy="1"/>
                  </a:xfrm>
                  <a:prstGeom prst="rect">
                    <a:avLst/>
                  </a:prstGeom>
                  <a:solidFill>
                    <a:srgbClr val="FAF7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6" name="Rectangle 730">
                    <a:extLst>
                      <a:ext uri="{FF2B5EF4-FFF2-40B4-BE49-F238E27FC236}">
                        <a16:creationId xmlns:a16="http://schemas.microsoft.com/office/drawing/2014/main" id="{CBD405DE-98D1-94E5-01B4-E16CC717E2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72"/>
                    <a:ext cx="241" cy="1"/>
                  </a:xfrm>
                  <a:prstGeom prst="rect">
                    <a:avLst/>
                  </a:prstGeom>
                  <a:solidFill>
                    <a:srgbClr val="F7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7" name="Rectangle 731">
                    <a:extLst>
                      <a:ext uri="{FF2B5EF4-FFF2-40B4-BE49-F238E27FC236}">
                        <a16:creationId xmlns:a16="http://schemas.microsoft.com/office/drawing/2014/main" id="{BA906A1F-1D3D-093D-1BBC-3428F5EAC9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72"/>
                    <a:ext cx="241" cy="1"/>
                  </a:xfrm>
                  <a:prstGeom prst="rect">
                    <a:avLst/>
                  </a:prstGeom>
                  <a:solidFill>
                    <a:srgbClr val="F5F2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8" name="Rectangle 732">
                    <a:extLst>
                      <a:ext uri="{FF2B5EF4-FFF2-40B4-BE49-F238E27FC236}">
                        <a16:creationId xmlns:a16="http://schemas.microsoft.com/office/drawing/2014/main" id="{90AC1CFA-B2AA-E970-F704-D4128097B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72"/>
                    <a:ext cx="241" cy="1"/>
                  </a:xfrm>
                  <a:prstGeom prst="rect">
                    <a:avLst/>
                  </a:prstGeom>
                  <a:solidFill>
                    <a:srgbClr val="F5F2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199" name="Rectangle 733">
                    <a:extLst>
                      <a:ext uri="{FF2B5EF4-FFF2-40B4-BE49-F238E27FC236}">
                        <a16:creationId xmlns:a16="http://schemas.microsoft.com/office/drawing/2014/main" id="{8BAF2B88-BD6F-5610-7D61-C0910BAA21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72"/>
                    <a:ext cx="241" cy="8"/>
                  </a:xfrm>
                  <a:prstGeom prst="rect">
                    <a:avLst/>
                  </a:prstGeom>
                  <a:solidFill>
                    <a:srgbClr val="F2F0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0" name="Rectangle 734">
                    <a:extLst>
                      <a:ext uri="{FF2B5EF4-FFF2-40B4-BE49-F238E27FC236}">
                        <a16:creationId xmlns:a16="http://schemas.microsoft.com/office/drawing/2014/main" id="{09293B9B-0F90-2E40-4F72-725EAA976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0"/>
                    <a:ext cx="241" cy="1"/>
                  </a:xfrm>
                  <a:prstGeom prst="rect">
                    <a:avLst/>
                  </a:prstGeom>
                  <a:solidFill>
                    <a:srgbClr val="F2F0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1" name="Rectangle 735">
                    <a:extLst>
                      <a:ext uri="{FF2B5EF4-FFF2-40B4-BE49-F238E27FC236}">
                        <a16:creationId xmlns:a16="http://schemas.microsoft.com/office/drawing/2014/main" id="{987E6BA4-38E6-2A44-547A-D2EE4B2FDF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0"/>
                    <a:ext cx="241" cy="1"/>
                  </a:xfrm>
                  <a:prstGeom prst="rect">
                    <a:avLst/>
                  </a:prstGeom>
                  <a:solidFill>
                    <a:srgbClr val="F0EDF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2" name="Rectangle 736">
                    <a:extLst>
                      <a:ext uri="{FF2B5EF4-FFF2-40B4-BE49-F238E27FC236}">
                        <a16:creationId xmlns:a16="http://schemas.microsoft.com/office/drawing/2014/main" id="{33DDD60F-A651-2D66-253F-E03B83477C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0"/>
                    <a:ext cx="241" cy="1"/>
                  </a:xfrm>
                  <a:prstGeom prst="rect">
                    <a:avLst/>
                  </a:prstGeom>
                  <a:solidFill>
                    <a:srgbClr val="EDEBE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3" name="Rectangle 737">
                    <a:extLst>
                      <a:ext uri="{FF2B5EF4-FFF2-40B4-BE49-F238E27FC236}">
                        <a16:creationId xmlns:a16="http://schemas.microsoft.com/office/drawing/2014/main" id="{AB66F410-89D4-872C-F434-B519B38C67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0"/>
                    <a:ext cx="241" cy="1"/>
                  </a:xfrm>
                  <a:prstGeom prst="rect">
                    <a:avLst/>
                  </a:prstGeom>
                  <a:solidFill>
                    <a:srgbClr val="EDEBE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4" name="Rectangle 738">
                    <a:extLst>
                      <a:ext uri="{FF2B5EF4-FFF2-40B4-BE49-F238E27FC236}">
                        <a16:creationId xmlns:a16="http://schemas.microsoft.com/office/drawing/2014/main" id="{EBAE94A2-2A37-7A6F-3423-5CC0035281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0"/>
                    <a:ext cx="241" cy="1"/>
                  </a:xfrm>
                  <a:prstGeom prst="rect">
                    <a:avLst/>
                  </a:prstGeom>
                  <a:solidFill>
                    <a:srgbClr val="EBE8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5" name="Rectangle 739">
                    <a:extLst>
                      <a:ext uri="{FF2B5EF4-FFF2-40B4-BE49-F238E27FC236}">
                        <a16:creationId xmlns:a16="http://schemas.microsoft.com/office/drawing/2014/main" id="{2C04FE81-24EA-9FE3-26D2-750FEC1427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0"/>
                    <a:ext cx="241" cy="7"/>
                  </a:xfrm>
                  <a:prstGeom prst="rect">
                    <a:avLst/>
                  </a:prstGeom>
                  <a:solidFill>
                    <a:srgbClr val="EBE8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6" name="Rectangle 740">
                    <a:extLst>
                      <a:ext uri="{FF2B5EF4-FFF2-40B4-BE49-F238E27FC236}">
                        <a16:creationId xmlns:a16="http://schemas.microsoft.com/office/drawing/2014/main" id="{703022FA-2C11-4CA0-E225-D294711977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7"/>
                    <a:ext cx="241" cy="1"/>
                  </a:xfrm>
                  <a:prstGeom prst="rect">
                    <a:avLst/>
                  </a:prstGeom>
                  <a:solidFill>
                    <a:srgbClr val="E8E6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7" name="Rectangle 741">
                    <a:extLst>
                      <a:ext uri="{FF2B5EF4-FFF2-40B4-BE49-F238E27FC236}">
                        <a16:creationId xmlns:a16="http://schemas.microsoft.com/office/drawing/2014/main" id="{8CE447E6-7FAE-D6F2-CB21-044493C13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7"/>
                    <a:ext cx="241" cy="1"/>
                  </a:xfrm>
                  <a:prstGeom prst="rect">
                    <a:avLst/>
                  </a:prstGeom>
                  <a:solidFill>
                    <a:srgbClr val="E6E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8" name="Rectangle 742">
                    <a:extLst>
                      <a:ext uri="{FF2B5EF4-FFF2-40B4-BE49-F238E27FC236}">
                        <a16:creationId xmlns:a16="http://schemas.microsoft.com/office/drawing/2014/main" id="{41DF361E-B631-1B01-F44A-ED47F2595A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7"/>
                    <a:ext cx="241" cy="1"/>
                  </a:xfrm>
                  <a:prstGeom prst="rect">
                    <a:avLst/>
                  </a:prstGeom>
                  <a:solidFill>
                    <a:srgbClr val="E3E1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09" name="Rectangle 743">
                    <a:extLst>
                      <a:ext uri="{FF2B5EF4-FFF2-40B4-BE49-F238E27FC236}">
                        <a16:creationId xmlns:a16="http://schemas.microsoft.com/office/drawing/2014/main" id="{4C47FDBC-A4F9-7DC6-FC21-02BF337B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7"/>
                    <a:ext cx="241" cy="1"/>
                  </a:xfrm>
                  <a:prstGeom prst="rect">
                    <a:avLst/>
                  </a:prstGeom>
                  <a:solidFill>
                    <a:srgbClr val="E3E1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0" name="Rectangle 744">
                    <a:extLst>
                      <a:ext uri="{FF2B5EF4-FFF2-40B4-BE49-F238E27FC236}">
                        <a16:creationId xmlns:a16="http://schemas.microsoft.com/office/drawing/2014/main" id="{9A1C95C6-2825-463B-9635-102B1880E0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7"/>
                    <a:ext cx="241" cy="1"/>
                  </a:xfrm>
                  <a:prstGeom prst="rect">
                    <a:avLst/>
                  </a:prstGeom>
                  <a:solidFill>
                    <a:srgbClr val="E0DE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1" name="Rectangle 745">
                    <a:extLst>
                      <a:ext uri="{FF2B5EF4-FFF2-40B4-BE49-F238E27FC236}">
                        <a16:creationId xmlns:a16="http://schemas.microsoft.com/office/drawing/2014/main" id="{72492BAE-B700-692F-7096-30C39ED9C0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87"/>
                    <a:ext cx="241" cy="7"/>
                  </a:xfrm>
                  <a:prstGeom prst="rect">
                    <a:avLst/>
                  </a:prstGeom>
                  <a:solidFill>
                    <a:srgbClr val="E0DE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2" name="Rectangle 746">
                    <a:extLst>
                      <a:ext uri="{FF2B5EF4-FFF2-40B4-BE49-F238E27FC236}">
                        <a16:creationId xmlns:a16="http://schemas.microsoft.com/office/drawing/2014/main" id="{72042315-16F6-0697-25D3-FF1E4C4743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94"/>
                    <a:ext cx="241" cy="1"/>
                  </a:xfrm>
                  <a:prstGeom prst="rect">
                    <a:avLst/>
                  </a:prstGeom>
                  <a:solidFill>
                    <a:srgbClr val="DEDCD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3" name="Rectangle 747">
                    <a:extLst>
                      <a:ext uri="{FF2B5EF4-FFF2-40B4-BE49-F238E27FC236}">
                        <a16:creationId xmlns:a16="http://schemas.microsoft.com/office/drawing/2014/main" id="{80758E9F-6CCF-C344-1591-95509E159C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94"/>
                    <a:ext cx="241" cy="1"/>
                  </a:xfrm>
                  <a:prstGeom prst="rect">
                    <a:avLst/>
                  </a:prstGeom>
                  <a:solidFill>
                    <a:srgbClr val="DBD9D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4" name="Rectangle 748">
                    <a:extLst>
                      <a:ext uri="{FF2B5EF4-FFF2-40B4-BE49-F238E27FC236}">
                        <a16:creationId xmlns:a16="http://schemas.microsoft.com/office/drawing/2014/main" id="{AD2BD31F-847A-A349-BB4D-E29183DD20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94"/>
                    <a:ext cx="241" cy="1"/>
                  </a:xfrm>
                  <a:prstGeom prst="rect">
                    <a:avLst/>
                  </a:prstGeom>
                  <a:solidFill>
                    <a:srgbClr val="DBD9D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5" name="Rectangle 749">
                    <a:extLst>
                      <a:ext uri="{FF2B5EF4-FFF2-40B4-BE49-F238E27FC236}">
                        <a16:creationId xmlns:a16="http://schemas.microsoft.com/office/drawing/2014/main" id="{F91A566A-4E84-0CF6-9D6C-DC85E1FBC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94"/>
                    <a:ext cx="241" cy="1"/>
                  </a:xfrm>
                  <a:prstGeom prst="rect">
                    <a:avLst/>
                  </a:prstGeom>
                  <a:solidFill>
                    <a:srgbClr val="D9D7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6" name="Rectangle 750">
                    <a:extLst>
                      <a:ext uri="{FF2B5EF4-FFF2-40B4-BE49-F238E27FC236}">
                        <a16:creationId xmlns:a16="http://schemas.microsoft.com/office/drawing/2014/main" id="{B2DCB725-492E-7448-FE9D-E599B239F0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94"/>
                    <a:ext cx="241" cy="1"/>
                  </a:xfrm>
                  <a:prstGeom prst="rect">
                    <a:avLst/>
                  </a:prstGeom>
                  <a:solidFill>
                    <a:srgbClr val="D9D7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7" name="Rectangle 751">
                    <a:extLst>
                      <a:ext uri="{FF2B5EF4-FFF2-40B4-BE49-F238E27FC236}">
                        <a16:creationId xmlns:a16="http://schemas.microsoft.com/office/drawing/2014/main" id="{862CF818-A3FE-FC65-52AC-6981CF9592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94"/>
                    <a:ext cx="241" cy="1"/>
                  </a:xfrm>
                  <a:prstGeom prst="rect">
                    <a:avLst/>
                  </a:prstGeom>
                  <a:solidFill>
                    <a:srgbClr val="D6D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8" name="Rectangle 752">
                    <a:extLst>
                      <a:ext uri="{FF2B5EF4-FFF2-40B4-BE49-F238E27FC236}">
                        <a16:creationId xmlns:a16="http://schemas.microsoft.com/office/drawing/2014/main" id="{0D594BDE-CA3E-E051-8FA2-9AC78D415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094"/>
                    <a:ext cx="241" cy="7"/>
                  </a:xfrm>
                  <a:prstGeom prst="rect">
                    <a:avLst/>
                  </a:prstGeom>
                  <a:solidFill>
                    <a:srgbClr val="D4D2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19" name="Rectangle 753">
                    <a:extLst>
                      <a:ext uri="{FF2B5EF4-FFF2-40B4-BE49-F238E27FC236}">
                        <a16:creationId xmlns:a16="http://schemas.microsoft.com/office/drawing/2014/main" id="{E53D42D7-6136-229E-E06C-E8770BC5D6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1"/>
                    <a:ext cx="241" cy="1"/>
                  </a:xfrm>
                  <a:prstGeom prst="rect">
                    <a:avLst/>
                  </a:prstGeom>
                  <a:solidFill>
                    <a:srgbClr val="D4D2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0" name="Rectangle 754">
                    <a:extLst>
                      <a:ext uri="{FF2B5EF4-FFF2-40B4-BE49-F238E27FC236}">
                        <a16:creationId xmlns:a16="http://schemas.microsoft.com/office/drawing/2014/main" id="{4952DB36-5EFC-5B7E-B243-241D3E93BA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1"/>
                    <a:ext cx="241" cy="1"/>
                  </a:xfrm>
                  <a:prstGeom prst="rect">
                    <a:avLst/>
                  </a:prstGeom>
                  <a:solidFill>
                    <a:srgbClr val="D1CFD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1" name="Rectangle 755">
                    <a:extLst>
                      <a:ext uri="{FF2B5EF4-FFF2-40B4-BE49-F238E27FC236}">
                        <a16:creationId xmlns:a16="http://schemas.microsoft.com/office/drawing/2014/main" id="{C2DCD446-8EE8-C193-FD7D-0E583B9696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1"/>
                    <a:ext cx="241" cy="1"/>
                  </a:xfrm>
                  <a:prstGeom prst="rect">
                    <a:avLst/>
                  </a:prstGeom>
                  <a:solidFill>
                    <a:srgbClr val="D1CFD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2" name="Rectangle 756">
                    <a:extLst>
                      <a:ext uri="{FF2B5EF4-FFF2-40B4-BE49-F238E27FC236}">
                        <a16:creationId xmlns:a16="http://schemas.microsoft.com/office/drawing/2014/main" id="{8FB45597-F802-A970-5125-0BAA4EF833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1"/>
                    <a:ext cx="241" cy="1"/>
                  </a:xfrm>
                  <a:prstGeom prst="rect">
                    <a:avLst/>
                  </a:prstGeom>
                  <a:solidFill>
                    <a:srgbClr val="CFCC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3" name="Rectangle 757">
                    <a:extLst>
                      <a:ext uri="{FF2B5EF4-FFF2-40B4-BE49-F238E27FC236}">
                        <a16:creationId xmlns:a16="http://schemas.microsoft.com/office/drawing/2014/main" id="{420A5DFD-8892-AC08-538B-B6CD305B30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1"/>
                    <a:ext cx="241" cy="1"/>
                  </a:xfrm>
                  <a:prstGeom prst="rect">
                    <a:avLst/>
                  </a:prstGeom>
                  <a:solidFill>
                    <a:srgbClr val="CCCC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4" name="Rectangle 758">
                    <a:extLst>
                      <a:ext uri="{FF2B5EF4-FFF2-40B4-BE49-F238E27FC236}">
                        <a16:creationId xmlns:a16="http://schemas.microsoft.com/office/drawing/2014/main" id="{7F8909EC-D61B-9CF9-06E9-336A311AE4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1"/>
                    <a:ext cx="241" cy="7"/>
                  </a:xfrm>
                  <a:prstGeom prst="rect">
                    <a:avLst/>
                  </a:prstGeom>
                  <a:solidFill>
                    <a:srgbClr val="CCCC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5" name="Rectangle 759">
                    <a:extLst>
                      <a:ext uri="{FF2B5EF4-FFF2-40B4-BE49-F238E27FC236}">
                        <a16:creationId xmlns:a16="http://schemas.microsoft.com/office/drawing/2014/main" id="{34EB87BE-D185-EFD1-FF47-F607D13D7F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8"/>
                    <a:ext cx="241" cy="1"/>
                  </a:xfrm>
                  <a:prstGeom prst="rect">
                    <a:avLst/>
                  </a:prstGeom>
                  <a:solidFill>
                    <a:srgbClr val="C9C9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6" name="Rectangle 760">
                    <a:extLst>
                      <a:ext uri="{FF2B5EF4-FFF2-40B4-BE49-F238E27FC236}">
                        <a16:creationId xmlns:a16="http://schemas.microsoft.com/office/drawing/2014/main" id="{C1E03932-1154-1E5F-7D96-1B20A32342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8"/>
                    <a:ext cx="241" cy="1"/>
                  </a:xfrm>
                  <a:prstGeom prst="rect">
                    <a:avLst/>
                  </a:prstGeom>
                  <a:solidFill>
                    <a:srgbClr val="C9C9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7" name="Rectangle 761">
                    <a:extLst>
                      <a:ext uri="{FF2B5EF4-FFF2-40B4-BE49-F238E27FC236}">
                        <a16:creationId xmlns:a16="http://schemas.microsoft.com/office/drawing/2014/main" id="{AB4E8D62-7348-BC55-7DD7-66A7079727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8"/>
                    <a:ext cx="241" cy="1"/>
                  </a:xfrm>
                  <a:prstGeom prst="rect">
                    <a:avLst/>
                  </a:prstGeom>
                  <a:solidFill>
                    <a:srgbClr val="C7C7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8" name="Rectangle 762">
                    <a:extLst>
                      <a:ext uri="{FF2B5EF4-FFF2-40B4-BE49-F238E27FC236}">
                        <a16:creationId xmlns:a16="http://schemas.microsoft.com/office/drawing/2014/main" id="{D2330048-FB0C-A8E2-9581-D6B630FCB0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8"/>
                    <a:ext cx="241" cy="1"/>
                  </a:xfrm>
                  <a:prstGeom prst="rect">
                    <a:avLst/>
                  </a:prstGeom>
                  <a:solidFill>
                    <a:srgbClr val="C4C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29" name="Rectangle 763">
                    <a:extLst>
                      <a:ext uri="{FF2B5EF4-FFF2-40B4-BE49-F238E27FC236}">
                        <a16:creationId xmlns:a16="http://schemas.microsoft.com/office/drawing/2014/main" id="{EA382D7B-EA68-6C45-4670-9389AC2418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8"/>
                    <a:ext cx="241" cy="1"/>
                  </a:xfrm>
                  <a:prstGeom prst="rect">
                    <a:avLst/>
                  </a:prstGeom>
                  <a:solidFill>
                    <a:srgbClr val="C4C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0" name="Rectangle 764">
                    <a:extLst>
                      <a:ext uri="{FF2B5EF4-FFF2-40B4-BE49-F238E27FC236}">
                        <a16:creationId xmlns:a16="http://schemas.microsoft.com/office/drawing/2014/main" id="{86992BCB-4A47-B3B8-BC84-0B6720FD0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08"/>
                    <a:ext cx="241" cy="7"/>
                  </a:xfrm>
                  <a:prstGeom prst="rect">
                    <a:avLst/>
                  </a:prstGeom>
                  <a:solidFill>
                    <a:srgbClr val="C2C2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1" name="Rectangle 765">
                    <a:extLst>
                      <a:ext uri="{FF2B5EF4-FFF2-40B4-BE49-F238E27FC236}">
                        <a16:creationId xmlns:a16="http://schemas.microsoft.com/office/drawing/2014/main" id="{CFC55CBB-EE92-58E4-133D-ECD11CA2EA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15"/>
                    <a:ext cx="241" cy="1"/>
                  </a:xfrm>
                  <a:prstGeom prst="rect">
                    <a:avLst/>
                  </a:prstGeom>
                  <a:solidFill>
                    <a:srgbClr val="C2C2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2" name="Rectangle 766">
                    <a:extLst>
                      <a:ext uri="{FF2B5EF4-FFF2-40B4-BE49-F238E27FC236}">
                        <a16:creationId xmlns:a16="http://schemas.microsoft.com/office/drawing/2014/main" id="{49AECA7A-6D04-0B49-5D27-4F70699C69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15"/>
                    <a:ext cx="241" cy="1"/>
                  </a:xfrm>
                  <a:prstGeom prst="rect">
                    <a:avLst/>
                  </a:pr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3" name="Rectangle 767">
                    <a:extLst>
                      <a:ext uri="{FF2B5EF4-FFF2-40B4-BE49-F238E27FC236}">
                        <a16:creationId xmlns:a16="http://schemas.microsoft.com/office/drawing/2014/main" id="{2A5243BD-D11F-D178-7429-C842FB7037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15"/>
                    <a:ext cx="241" cy="1"/>
                  </a:xfrm>
                  <a:prstGeom prst="rect">
                    <a:avLst/>
                  </a:pr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4" name="Rectangle 768">
                    <a:extLst>
                      <a:ext uri="{FF2B5EF4-FFF2-40B4-BE49-F238E27FC236}">
                        <a16:creationId xmlns:a16="http://schemas.microsoft.com/office/drawing/2014/main" id="{272ADC3B-C5F6-4581-114E-EAD6B1D9A2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15"/>
                    <a:ext cx="241" cy="1"/>
                  </a:xfrm>
                  <a:prstGeom prst="rect">
                    <a:avLst/>
                  </a:prstGeom>
                  <a:solidFill>
                    <a:srgbClr val="BDBDB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5" name="Rectangle 769">
                    <a:extLst>
                      <a:ext uri="{FF2B5EF4-FFF2-40B4-BE49-F238E27FC236}">
                        <a16:creationId xmlns:a16="http://schemas.microsoft.com/office/drawing/2014/main" id="{DBC83A6C-AEC9-6CCB-389E-926FC651E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15"/>
                    <a:ext cx="241" cy="1"/>
                  </a:xfrm>
                  <a:prstGeom prst="rect">
                    <a:avLst/>
                  </a:prstGeom>
                  <a:solidFill>
                    <a:srgbClr val="BABA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6" name="Rectangle 770">
                    <a:extLst>
                      <a:ext uri="{FF2B5EF4-FFF2-40B4-BE49-F238E27FC236}">
                        <a16:creationId xmlns:a16="http://schemas.microsoft.com/office/drawing/2014/main" id="{1A4267B6-BCCE-A463-6F7A-24375634E9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15"/>
                    <a:ext cx="241" cy="7"/>
                  </a:xfrm>
                  <a:prstGeom prst="rect">
                    <a:avLst/>
                  </a:prstGeom>
                  <a:solidFill>
                    <a:srgbClr val="BABA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7" name="Rectangle 771">
                    <a:extLst>
                      <a:ext uri="{FF2B5EF4-FFF2-40B4-BE49-F238E27FC236}">
                        <a16:creationId xmlns:a16="http://schemas.microsoft.com/office/drawing/2014/main" id="{9E813113-0C92-16F8-D277-E081A0E344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2"/>
                    <a:ext cx="241" cy="1"/>
                  </a:xfrm>
                  <a:prstGeom prst="rect">
                    <a:avLst/>
                  </a:prstGeom>
                  <a:solidFill>
                    <a:srgbClr val="B8B8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8" name="Rectangle 772">
                    <a:extLst>
                      <a:ext uri="{FF2B5EF4-FFF2-40B4-BE49-F238E27FC236}">
                        <a16:creationId xmlns:a16="http://schemas.microsoft.com/office/drawing/2014/main" id="{0C1156E0-974B-BC7B-F1BB-D3E5449B81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2"/>
                    <a:ext cx="241" cy="1"/>
                  </a:xfrm>
                  <a:prstGeom prst="rect">
                    <a:avLst/>
                  </a:prstGeom>
                  <a:solidFill>
                    <a:srgbClr val="B8B8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39" name="Rectangle 773">
                    <a:extLst>
                      <a:ext uri="{FF2B5EF4-FFF2-40B4-BE49-F238E27FC236}">
                        <a16:creationId xmlns:a16="http://schemas.microsoft.com/office/drawing/2014/main" id="{E7155905-1A7C-D73F-08F1-233B0D45CA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2"/>
                    <a:ext cx="241" cy="1"/>
                  </a:xfrm>
                  <a:prstGeom prst="rect">
                    <a:avLst/>
                  </a:prstGeom>
                  <a:solidFill>
                    <a:srgbClr val="B5B5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0" name="Rectangle 774">
                    <a:extLst>
                      <a:ext uri="{FF2B5EF4-FFF2-40B4-BE49-F238E27FC236}">
                        <a16:creationId xmlns:a16="http://schemas.microsoft.com/office/drawing/2014/main" id="{9283B70E-7061-EDBC-5E24-6296C3A25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2"/>
                    <a:ext cx="241" cy="1"/>
                  </a:xfrm>
                  <a:prstGeom prst="rect">
                    <a:avLst/>
                  </a:prstGeom>
                  <a:solidFill>
                    <a:srgbClr val="B3B3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1" name="Rectangle 775">
                    <a:extLst>
                      <a:ext uri="{FF2B5EF4-FFF2-40B4-BE49-F238E27FC236}">
                        <a16:creationId xmlns:a16="http://schemas.microsoft.com/office/drawing/2014/main" id="{93A43632-2192-BD65-9ADC-7D542F0CF4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2"/>
                    <a:ext cx="241" cy="1"/>
                  </a:xfrm>
                  <a:prstGeom prst="rect">
                    <a:avLst/>
                  </a:prstGeom>
                  <a:solidFill>
                    <a:srgbClr val="B3B3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2" name="Rectangle 776">
                    <a:extLst>
                      <a:ext uri="{FF2B5EF4-FFF2-40B4-BE49-F238E27FC236}">
                        <a16:creationId xmlns:a16="http://schemas.microsoft.com/office/drawing/2014/main" id="{17417572-E73F-0782-3CB8-AE6AEC647A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2"/>
                    <a:ext cx="241" cy="7"/>
                  </a:xfrm>
                  <a:prstGeom prst="rect">
                    <a:avLst/>
                  </a:prstGeom>
                  <a:solidFill>
                    <a:srgbClr val="B0B0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3" name="Rectangle 777">
                    <a:extLst>
                      <a:ext uri="{FF2B5EF4-FFF2-40B4-BE49-F238E27FC236}">
                        <a16:creationId xmlns:a16="http://schemas.microsoft.com/office/drawing/2014/main" id="{D2B7FC75-C730-F76D-72B7-2460465CC3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9"/>
                    <a:ext cx="241" cy="1"/>
                  </a:xfrm>
                  <a:prstGeom prst="rect">
                    <a:avLst/>
                  </a:prstGeom>
                  <a:solidFill>
                    <a:srgbClr val="B0B0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4" name="Rectangle 778">
                    <a:extLst>
                      <a:ext uri="{FF2B5EF4-FFF2-40B4-BE49-F238E27FC236}">
                        <a16:creationId xmlns:a16="http://schemas.microsoft.com/office/drawing/2014/main" id="{1DD767F9-AF0F-5BF0-B586-EF687FC9CD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9"/>
                    <a:ext cx="241" cy="1"/>
                  </a:xfrm>
                  <a:prstGeom prst="rect">
                    <a:avLst/>
                  </a:prstGeom>
                  <a:solidFill>
                    <a:srgbClr val="ADAD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5" name="Rectangle 779">
                    <a:extLst>
                      <a:ext uri="{FF2B5EF4-FFF2-40B4-BE49-F238E27FC236}">
                        <a16:creationId xmlns:a16="http://schemas.microsoft.com/office/drawing/2014/main" id="{DB4925A8-91AC-9AF9-AA17-E850FCEBF2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9"/>
                    <a:ext cx="241" cy="1"/>
                  </a:xfrm>
                  <a:prstGeom prst="rect">
                    <a:avLst/>
                  </a:prstGeom>
                  <a:solidFill>
                    <a:srgbClr val="ADAD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6" name="Rectangle 780">
                    <a:extLst>
                      <a:ext uri="{FF2B5EF4-FFF2-40B4-BE49-F238E27FC236}">
                        <a16:creationId xmlns:a16="http://schemas.microsoft.com/office/drawing/2014/main" id="{FD607B90-1228-11E7-A8D2-7DA2388E0F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9"/>
                    <a:ext cx="241" cy="1"/>
                  </a:xfrm>
                  <a:prstGeom prst="rect">
                    <a:avLst/>
                  </a:prstGeom>
                  <a:solidFill>
                    <a:srgbClr val="ABA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7" name="Rectangle 781">
                    <a:extLst>
                      <a:ext uri="{FF2B5EF4-FFF2-40B4-BE49-F238E27FC236}">
                        <a16:creationId xmlns:a16="http://schemas.microsoft.com/office/drawing/2014/main" id="{518FC6B4-7317-D013-BC71-F0886C1F76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9"/>
                    <a:ext cx="241" cy="1"/>
                  </a:xfrm>
                  <a:prstGeom prst="rect">
                    <a:avLst/>
                  </a:prstGeom>
                  <a:solidFill>
                    <a:srgbClr val="ABA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8" name="Rectangle 782">
                    <a:extLst>
                      <a:ext uri="{FF2B5EF4-FFF2-40B4-BE49-F238E27FC236}">
                        <a16:creationId xmlns:a16="http://schemas.microsoft.com/office/drawing/2014/main" id="{FFCC51E0-B37C-A676-3127-9285AC014D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29"/>
                    <a:ext cx="241" cy="7"/>
                  </a:xfrm>
                  <a:prstGeom prst="rect">
                    <a:avLst/>
                  </a:prstGeom>
                  <a:solidFill>
                    <a:srgbClr val="ABA9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49" name="Rectangle 783">
                    <a:extLst>
                      <a:ext uri="{FF2B5EF4-FFF2-40B4-BE49-F238E27FC236}">
                        <a16:creationId xmlns:a16="http://schemas.microsoft.com/office/drawing/2014/main" id="{DD4C5D33-CB5D-BB3F-C7E1-A3BE7D2F63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36"/>
                    <a:ext cx="241" cy="1"/>
                  </a:xfrm>
                  <a:prstGeom prst="rect">
                    <a:avLst/>
                  </a:prstGeom>
                  <a:solidFill>
                    <a:srgbClr val="A8A4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0" name="Rectangle 784">
                    <a:extLst>
                      <a:ext uri="{FF2B5EF4-FFF2-40B4-BE49-F238E27FC236}">
                        <a16:creationId xmlns:a16="http://schemas.microsoft.com/office/drawing/2014/main" id="{5DCDD3E4-983B-8EC1-6CDB-AE06FCA0E1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36"/>
                    <a:ext cx="241" cy="1"/>
                  </a:xfrm>
                  <a:prstGeom prst="rect">
                    <a:avLst/>
                  </a:prstGeom>
                  <a:solidFill>
                    <a:srgbClr val="A8A2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1" name="Rectangle 785">
                    <a:extLst>
                      <a:ext uri="{FF2B5EF4-FFF2-40B4-BE49-F238E27FC236}">
                        <a16:creationId xmlns:a16="http://schemas.microsoft.com/office/drawing/2014/main" id="{AE816248-D540-8FC5-ECB1-F03FCF7822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36"/>
                    <a:ext cx="241" cy="1"/>
                  </a:xfrm>
                  <a:prstGeom prst="rect">
                    <a:avLst/>
                  </a:prstGeom>
                  <a:solidFill>
                    <a:srgbClr val="A8A0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2" name="Rectangle 786">
                    <a:extLst>
                      <a:ext uri="{FF2B5EF4-FFF2-40B4-BE49-F238E27FC236}">
                        <a16:creationId xmlns:a16="http://schemas.microsoft.com/office/drawing/2014/main" id="{C5C92EFD-EEFE-08AE-758B-BD97599E7A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36"/>
                    <a:ext cx="241" cy="1"/>
                  </a:xfrm>
                  <a:prstGeom prst="rect">
                    <a:avLst/>
                  </a:prstGeom>
                  <a:solidFill>
                    <a:srgbClr val="A69C9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3" name="Rectangle 787">
                    <a:extLst>
                      <a:ext uri="{FF2B5EF4-FFF2-40B4-BE49-F238E27FC236}">
                        <a16:creationId xmlns:a16="http://schemas.microsoft.com/office/drawing/2014/main" id="{6389EC3F-787E-E13E-AEF9-481D5FA4E1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36"/>
                    <a:ext cx="241" cy="1"/>
                  </a:xfrm>
                  <a:prstGeom prst="rect">
                    <a:avLst/>
                  </a:prstGeom>
                  <a:solidFill>
                    <a:srgbClr val="A69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4" name="Rectangle 788">
                    <a:extLst>
                      <a:ext uri="{FF2B5EF4-FFF2-40B4-BE49-F238E27FC236}">
                        <a16:creationId xmlns:a16="http://schemas.microsoft.com/office/drawing/2014/main" id="{E5CFFCB0-7ED6-0374-E404-5BCAE84ACB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36"/>
                    <a:ext cx="241" cy="1"/>
                  </a:xfrm>
                  <a:prstGeom prst="rect">
                    <a:avLst/>
                  </a:prstGeom>
                  <a:solidFill>
                    <a:srgbClr val="A699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5" name="Rectangle 789">
                    <a:extLst>
                      <a:ext uri="{FF2B5EF4-FFF2-40B4-BE49-F238E27FC236}">
                        <a16:creationId xmlns:a16="http://schemas.microsoft.com/office/drawing/2014/main" id="{3C27BB9C-1AF6-41AB-0F96-4D9063AE73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36"/>
                    <a:ext cx="241" cy="7"/>
                  </a:xfrm>
                  <a:prstGeom prst="rect">
                    <a:avLst/>
                  </a:prstGeom>
                  <a:solidFill>
                    <a:srgbClr val="A395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6" name="Rectangle 790">
                    <a:extLst>
                      <a:ext uri="{FF2B5EF4-FFF2-40B4-BE49-F238E27FC236}">
                        <a16:creationId xmlns:a16="http://schemas.microsoft.com/office/drawing/2014/main" id="{83E3FF2E-4A38-1D2D-11DE-1BE3D61808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43"/>
                    <a:ext cx="241" cy="1"/>
                  </a:xfrm>
                  <a:prstGeom prst="rect">
                    <a:avLst/>
                  </a:prstGeom>
                  <a:solidFill>
                    <a:srgbClr val="A393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7" name="Rectangle 791">
                    <a:extLst>
                      <a:ext uri="{FF2B5EF4-FFF2-40B4-BE49-F238E27FC236}">
                        <a16:creationId xmlns:a16="http://schemas.microsoft.com/office/drawing/2014/main" id="{DB2C7800-19D6-1961-42E0-99B3BB18B8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43"/>
                    <a:ext cx="241" cy="1"/>
                  </a:xfrm>
                  <a:prstGeom prst="rect">
                    <a:avLst/>
                  </a:prstGeom>
                  <a:solidFill>
                    <a:srgbClr val="A18E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8" name="Rectangle 792">
                    <a:extLst>
                      <a:ext uri="{FF2B5EF4-FFF2-40B4-BE49-F238E27FC236}">
                        <a16:creationId xmlns:a16="http://schemas.microsoft.com/office/drawing/2014/main" id="{81518F5D-6AC3-3B0A-EDC4-5F72C9F4E4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43"/>
                    <a:ext cx="241" cy="1"/>
                  </a:xfrm>
                  <a:prstGeom prst="rect">
                    <a:avLst/>
                  </a:prstGeom>
                  <a:solidFill>
                    <a:srgbClr val="A18D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59" name="Rectangle 793">
                    <a:extLst>
                      <a:ext uri="{FF2B5EF4-FFF2-40B4-BE49-F238E27FC236}">
                        <a16:creationId xmlns:a16="http://schemas.microsoft.com/office/drawing/2014/main" id="{EBD342FF-243C-9F3A-90E6-0E1C7991F9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43"/>
                    <a:ext cx="241" cy="1"/>
                  </a:xfrm>
                  <a:prstGeom prst="rect">
                    <a:avLst/>
                  </a:prstGeom>
                  <a:solidFill>
                    <a:srgbClr val="A18C8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0" name="Rectangle 794">
                    <a:extLst>
                      <a:ext uri="{FF2B5EF4-FFF2-40B4-BE49-F238E27FC236}">
                        <a16:creationId xmlns:a16="http://schemas.microsoft.com/office/drawing/2014/main" id="{FEFCAB73-FDC0-1538-A6AA-E6CBC403F6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43"/>
                    <a:ext cx="241" cy="1"/>
                  </a:xfrm>
                  <a:prstGeom prst="rect">
                    <a:avLst/>
                  </a:prstGeom>
                  <a:solidFill>
                    <a:srgbClr val="9E88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1" name="Rectangle 795">
                    <a:extLst>
                      <a:ext uri="{FF2B5EF4-FFF2-40B4-BE49-F238E27FC236}">
                        <a16:creationId xmlns:a16="http://schemas.microsoft.com/office/drawing/2014/main" id="{F5B4B539-1AFE-557E-3210-0C1830D56E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43"/>
                    <a:ext cx="241" cy="8"/>
                  </a:xfrm>
                  <a:prstGeom prst="rect">
                    <a:avLst/>
                  </a:prstGeom>
                  <a:solidFill>
                    <a:srgbClr val="9E86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2" name="Rectangle 796">
                    <a:extLst>
                      <a:ext uri="{FF2B5EF4-FFF2-40B4-BE49-F238E27FC236}">
                        <a16:creationId xmlns:a16="http://schemas.microsoft.com/office/drawing/2014/main" id="{7BC0BAF0-5573-AC71-643E-ED9A9A69B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1"/>
                    <a:ext cx="241" cy="1"/>
                  </a:xfrm>
                  <a:prstGeom prst="rect">
                    <a:avLst/>
                  </a:prstGeom>
                  <a:solidFill>
                    <a:srgbClr val="9C827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3" name="Rectangle 797">
                    <a:extLst>
                      <a:ext uri="{FF2B5EF4-FFF2-40B4-BE49-F238E27FC236}">
                        <a16:creationId xmlns:a16="http://schemas.microsoft.com/office/drawing/2014/main" id="{391CBDD0-E0B2-BCE1-CED5-3755E1E97D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1"/>
                    <a:ext cx="241" cy="1"/>
                  </a:xfrm>
                  <a:prstGeom prst="rect">
                    <a:avLst/>
                  </a:prstGeom>
                  <a:solidFill>
                    <a:srgbClr val="9C81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4" name="Rectangle 798">
                    <a:extLst>
                      <a:ext uri="{FF2B5EF4-FFF2-40B4-BE49-F238E27FC236}">
                        <a16:creationId xmlns:a16="http://schemas.microsoft.com/office/drawing/2014/main" id="{34A48F31-7A6C-790A-E2A8-98BC04B550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1"/>
                    <a:ext cx="241" cy="1"/>
                  </a:xfrm>
                  <a:prstGeom prst="rect">
                    <a:avLst/>
                  </a:prstGeom>
                  <a:solidFill>
                    <a:srgbClr val="9C807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5" name="Rectangle 799">
                    <a:extLst>
                      <a:ext uri="{FF2B5EF4-FFF2-40B4-BE49-F238E27FC236}">
                        <a16:creationId xmlns:a16="http://schemas.microsoft.com/office/drawing/2014/main" id="{AE7CA207-BBE4-25A2-DF90-C1E606B2A8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1"/>
                    <a:ext cx="241" cy="1"/>
                  </a:xfrm>
                  <a:prstGeom prst="rect">
                    <a:avLst/>
                  </a:prstGeom>
                  <a:solidFill>
                    <a:srgbClr val="997C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6" name="Rectangle 800">
                    <a:extLst>
                      <a:ext uri="{FF2B5EF4-FFF2-40B4-BE49-F238E27FC236}">
                        <a16:creationId xmlns:a16="http://schemas.microsoft.com/office/drawing/2014/main" id="{1A236728-16CC-9BB4-3E36-3919716195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1"/>
                    <a:ext cx="241" cy="1"/>
                  </a:xfrm>
                  <a:prstGeom prst="rect">
                    <a:avLst/>
                  </a:prstGeom>
                  <a:solidFill>
                    <a:srgbClr val="997A6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7" name="Rectangle 801">
                    <a:extLst>
                      <a:ext uri="{FF2B5EF4-FFF2-40B4-BE49-F238E27FC236}">
                        <a16:creationId xmlns:a16="http://schemas.microsoft.com/office/drawing/2014/main" id="{AD9DA64F-9FED-6A6C-6AFB-EE1A6DB47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1"/>
                    <a:ext cx="241" cy="7"/>
                  </a:xfrm>
                  <a:prstGeom prst="rect">
                    <a:avLst/>
                  </a:prstGeom>
                  <a:solidFill>
                    <a:srgbClr val="96766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8" name="Rectangle 802">
                    <a:extLst>
                      <a:ext uri="{FF2B5EF4-FFF2-40B4-BE49-F238E27FC236}">
                        <a16:creationId xmlns:a16="http://schemas.microsoft.com/office/drawing/2014/main" id="{C936CE3E-1796-EC50-5657-A470943D0A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1"/>
                  </a:xfrm>
                  <a:prstGeom prst="rect">
                    <a:avLst/>
                  </a:prstGeom>
                  <a:solidFill>
                    <a:srgbClr val="9675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69" name="Rectangle 803">
                    <a:extLst>
                      <a:ext uri="{FF2B5EF4-FFF2-40B4-BE49-F238E27FC236}">
                        <a16:creationId xmlns:a16="http://schemas.microsoft.com/office/drawing/2014/main" id="{D88B853F-6567-30FC-910D-28A9072BA9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1"/>
                  </a:xfrm>
                  <a:prstGeom prst="rect">
                    <a:avLst/>
                  </a:prstGeom>
                  <a:solidFill>
                    <a:srgbClr val="9472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0" name="Rectangle 804">
                    <a:extLst>
                      <a:ext uri="{FF2B5EF4-FFF2-40B4-BE49-F238E27FC236}">
                        <a16:creationId xmlns:a16="http://schemas.microsoft.com/office/drawing/2014/main" id="{BDFBA0B1-CBE2-850E-CF12-46B72F0DD6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1"/>
                  </a:xfrm>
                  <a:prstGeom prst="rect">
                    <a:avLst/>
                  </a:prstGeom>
                  <a:solidFill>
                    <a:srgbClr val="9470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1" name="Rectangle 805">
                    <a:extLst>
                      <a:ext uri="{FF2B5EF4-FFF2-40B4-BE49-F238E27FC236}">
                        <a16:creationId xmlns:a16="http://schemas.microsoft.com/office/drawing/2014/main" id="{5E1E990A-1591-61EC-7AE8-DEEDAF7865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1"/>
                  </a:xfrm>
                  <a:prstGeom prst="rect">
                    <a:avLst/>
                  </a:prstGeom>
                  <a:solidFill>
                    <a:srgbClr val="916D5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2" name="Rectangle 806">
                    <a:extLst>
                      <a:ext uri="{FF2B5EF4-FFF2-40B4-BE49-F238E27FC236}">
                        <a16:creationId xmlns:a16="http://schemas.microsoft.com/office/drawing/2014/main" id="{E73A71AE-321F-3BDC-45A0-D1A5BF7D94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1"/>
                  </a:xfrm>
                  <a:prstGeom prst="rect">
                    <a:avLst/>
                  </a:prstGeom>
                  <a:solidFill>
                    <a:srgbClr val="916D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3" name="Rectangle 807">
                    <a:extLst>
                      <a:ext uri="{FF2B5EF4-FFF2-40B4-BE49-F238E27FC236}">
                        <a16:creationId xmlns:a16="http://schemas.microsoft.com/office/drawing/2014/main" id="{E6E9B143-0CD9-BBFD-C370-52A25CE0F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58"/>
                    <a:ext cx="241" cy="7"/>
                  </a:xfrm>
                  <a:prstGeom prst="rect">
                    <a:avLst/>
                  </a:prstGeom>
                  <a:solidFill>
                    <a:srgbClr val="8F695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4" name="Rectangle 808">
                    <a:extLst>
                      <a:ext uri="{FF2B5EF4-FFF2-40B4-BE49-F238E27FC236}">
                        <a16:creationId xmlns:a16="http://schemas.microsoft.com/office/drawing/2014/main" id="{D3600FB0-1B26-B054-F89F-38039C21BD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F68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5" name="Rectangle 809">
                    <a:extLst>
                      <a:ext uri="{FF2B5EF4-FFF2-40B4-BE49-F238E27FC236}">
                        <a16:creationId xmlns:a16="http://schemas.microsoft.com/office/drawing/2014/main" id="{67EE5E0A-EE80-7A9C-01C6-9E5805B601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F6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6" name="Rectangle 810">
                    <a:extLst>
                      <a:ext uri="{FF2B5EF4-FFF2-40B4-BE49-F238E27FC236}">
                        <a16:creationId xmlns:a16="http://schemas.microsoft.com/office/drawing/2014/main" id="{5B2F9BC0-A0E9-ED92-8F1C-394C9A7E7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C644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7" name="Rectangle 811">
                    <a:extLst>
                      <a:ext uri="{FF2B5EF4-FFF2-40B4-BE49-F238E27FC236}">
                        <a16:creationId xmlns:a16="http://schemas.microsoft.com/office/drawing/2014/main" id="{AF970E18-82B6-C156-B8C5-AD5A94B04E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A604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8" name="Rectangle 812">
                    <a:extLst>
                      <a:ext uri="{FF2B5EF4-FFF2-40B4-BE49-F238E27FC236}">
                        <a16:creationId xmlns:a16="http://schemas.microsoft.com/office/drawing/2014/main" id="{9520DA5A-36F3-CA86-D7FD-2F64755CB5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1"/>
                  </a:xfrm>
                  <a:prstGeom prst="rect">
                    <a:avLst/>
                  </a:prstGeom>
                  <a:solidFill>
                    <a:srgbClr val="8A5E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79" name="Rectangle 813">
                    <a:extLst>
                      <a:ext uri="{FF2B5EF4-FFF2-40B4-BE49-F238E27FC236}">
                        <a16:creationId xmlns:a16="http://schemas.microsoft.com/office/drawing/2014/main" id="{E5CE5A44-5EA6-7DC7-74F4-9C09521F02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65"/>
                    <a:ext cx="241" cy="7"/>
                  </a:xfrm>
                  <a:prstGeom prst="rect">
                    <a:avLst/>
                  </a:prstGeom>
                  <a:solidFill>
                    <a:srgbClr val="8A5E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80" name="Rectangle 814">
                    <a:extLst>
                      <a:ext uri="{FF2B5EF4-FFF2-40B4-BE49-F238E27FC236}">
                        <a16:creationId xmlns:a16="http://schemas.microsoft.com/office/drawing/2014/main" id="{8A6E042E-ACB7-3D49-DC6E-0E0149C048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75B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81" name="Rectangle 815">
                    <a:extLst>
                      <a:ext uri="{FF2B5EF4-FFF2-40B4-BE49-F238E27FC236}">
                        <a16:creationId xmlns:a16="http://schemas.microsoft.com/office/drawing/2014/main" id="{DDBA3962-F482-9DD7-BFD4-E33565074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558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282" name="Rectangle 816">
                    <a:extLst>
                      <a:ext uri="{FF2B5EF4-FFF2-40B4-BE49-F238E27FC236}">
                        <a16:creationId xmlns:a16="http://schemas.microsoft.com/office/drawing/2014/main" id="{B9088234-450B-2D21-FBE1-94D5A84BB5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556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</p:grpSp>
            <p:grpSp>
              <p:nvGrpSpPr>
                <p:cNvPr id="14787" name="Group 817">
                  <a:extLst>
                    <a:ext uri="{FF2B5EF4-FFF2-40B4-BE49-F238E27FC236}">
                      <a16:creationId xmlns:a16="http://schemas.microsoft.com/office/drawing/2014/main" id="{A6C85FF8-04D9-BC31-0476-CA5CB8322D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1936" y="12172"/>
                  <a:ext cx="241" cy="228"/>
                  <a:chOff x="21936" y="12172"/>
                  <a:chExt cx="241" cy="228"/>
                </a:xfrm>
              </p:grpSpPr>
              <p:sp>
                <p:nvSpPr>
                  <p:cNvPr id="14883" name="Rectangle 818">
                    <a:extLst>
                      <a:ext uri="{FF2B5EF4-FFF2-40B4-BE49-F238E27FC236}">
                        <a16:creationId xmlns:a16="http://schemas.microsoft.com/office/drawing/2014/main" id="{44905030-3B05-DF2C-FE96-701E9BE09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2543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84" name="Rectangle 819">
                    <a:extLst>
                      <a:ext uri="{FF2B5EF4-FFF2-40B4-BE49-F238E27FC236}">
                        <a16:creationId xmlns:a16="http://schemas.microsoft.com/office/drawing/2014/main" id="{FF2E6F9B-0B11-014C-5B51-C4EEBF8473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1"/>
                  </a:xfrm>
                  <a:prstGeom prst="rect">
                    <a:avLst/>
                  </a:prstGeom>
                  <a:solidFill>
                    <a:srgbClr val="8252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85" name="Rectangle 820">
                    <a:extLst>
                      <a:ext uri="{FF2B5EF4-FFF2-40B4-BE49-F238E27FC236}">
                        <a16:creationId xmlns:a16="http://schemas.microsoft.com/office/drawing/2014/main" id="{E2977608-3A86-39C5-39A3-A9B785C980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2"/>
                    <a:ext cx="241" cy="7"/>
                  </a:xfrm>
                  <a:prstGeom prst="rect">
                    <a:avLst/>
                  </a:prstGeom>
                  <a:solidFill>
                    <a:srgbClr val="80503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86" name="Rectangle 821">
                    <a:extLst>
                      <a:ext uri="{FF2B5EF4-FFF2-40B4-BE49-F238E27FC236}">
                        <a16:creationId xmlns:a16="http://schemas.microsoft.com/office/drawing/2014/main" id="{13140400-2814-9A0B-DFB5-363FD2D312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804E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87" name="Rectangle 822">
                    <a:extLst>
                      <a:ext uri="{FF2B5EF4-FFF2-40B4-BE49-F238E27FC236}">
                        <a16:creationId xmlns:a16="http://schemas.microsoft.com/office/drawing/2014/main" id="{BBB91F88-1945-52D2-19C0-06F656EAC3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D4C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88" name="Rectangle 823">
                    <a:extLst>
                      <a:ext uri="{FF2B5EF4-FFF2-40B4-BE49-F238E27FC236}">
                        <a16:creationId xmlns:a16="http://schemas.microsoft.com/office/drawing/2014/main" id="{DBDE1DA2-0640-99E2-0B33-781EC2459B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D4A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89" name="Rectangle 824">
                    <a:extLst>
                      <a:ext uri="{FF2B5EF4-FFF2-40B4-BE49-F238E27FC236}">
                        <a16:creationId xmlns:a16="http://schemas.microsoft.com/office/drawing/2014/main" id="{77D16B86-D0FA-647D-8624-70B203207B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A47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0" name="Rectangle 825">
                    <a:extLst>
                      <a:ext uri="{FF2B5EF4-FFF2-40B4-BE49-F238E27FC236}">
                        <a16:creationId xmlns:a16="http://schemas.microsoft.com/office/drawing/2014/main" id="{A6ED3B69-CD36-34BD-76AD-19E2F138C8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A47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1" name="Rectangle 826">
                    <a:extLst>
                      <a:ext uri="{FF2B5EF4-FFF2-40B4-BE49-F238E27FC236}">
                        <a16:creationId xmlns:a16="http://schemas.microsoft.com/office/drawing/2014/main" id="{B43D30A9-B7DD-2705-4CBD-FDF1CA820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1"/>
                  </a:xfrm>
                  <a:prstGeom prst="rect">
                    <a:avLst/>
                  </a:prstGeom>
                  <a:solidFill>
                    <a:srgbClr val="7844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2" name="Rectangle 827">
                    <a:extLst>
                      <a:ext uri="{FF2B5EF4-FFF2-40B4-BE49-F238E27FC236}">
                        <a16:creationId xmlns:a16="http://schemas.microsoft.com/office/drawing/2014/main" id="{BB96ED22-13AB-081D-AC98-133A313887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79"/>
                    <a:ext cx="241" cy="7"/>
                  </a:xfrm>
                  <a:prstGeom prst="rect">
                    <a:avLst/>
                  </a:prstGeom>
                  <a:solidFill>
                    <a:srgbClr val="75412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3" name="Rectangle 828">
                    <a:extLst>
                      <a:ext uri="{FF2B5EF4-FFF2-40B4-BE49-F238E27FC236}">
                        <a16:creationId xmlns:a16="http://schemas.microsoft.com/office/drawing/2014/main" id="{310C7A7A-F123-3A55-5360-67C9949FCC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5401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4" name="Rectangle 829">
                    <a:extLst>
                      <a:ext uri="{FF2B5EF4-FFF2-40B4-BE49-F238E27FC236}">
                        <a16:creationId xmlns:a16="http://schemas.microsoft.com/office/drawing/2014/main" id="{D6940863-2D04-E601-9D73-CAF18C8C53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33E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5" name="Rectangle 830">
                    <a:extLst>
                      <a:ext uri="{FF2B5EF4-FFF2-40B4-BE49-F238E27FC236}">
                        <a16:creationId xmlns:a16="http://schemas.microsoft.com/office/drawing/2014/main" id="{58D8A956-86BB-5A4C-D6F4-F4B0659B4A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33C1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6" name="Rectangle 831">
                    <a:extLst>
                      <a:ext uri="{FF2B5EF4-FFF2-40B4-BE49-F238E27FC236}">
                        <a16:creationId xmlns:a16="http://schemas.microsoft.com/office/drawing/2014/main" id="{FE6860C7-62B2-3DA5-95BF-CCDB0CEF57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03A1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7" name="Rectangle 832">
                    <a:extLst>
                      <a:ext uri="{FF2B5EF4-FFF2-40B4-BE49-F238E27FC236}">
                        <a16:creationId xmlns:a16="http://schemas.microsoft.com/office/drawing/2014/main" id="{C37F0EA7-4E5D-64B7-B957-3A70967D30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1"/>
                  </a:xfrm>
                  <a:prstGeom prst="rect">
                    <a:avLst/>
                  </a:prstGeom>
                  <a:solidFill>
                    <a:srgbClr val="70391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8" name="Rectangle 833">
                    <a:extLst>
                      <a:ext uri="{FF2B5EF4-FFF2-40B4-BE49-F238E27FC236}">
                        <a16:creationId xmlns:a16="http://schemas.microsoft.com/office/drawing/2014/main" id="{BCAB5992-E250-4C25-4C74-11E616522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86"/>
                    <a:ext cx="241" cy="7"/>
                  </a:xfrm>
                  <a:prstGeom prst="rect">
                    <a:avLst/>
                  </a:prstGeom>
                  <a:solidFill>
                    <a:srgbClr val="6E36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899" name="Rectangle 834">
                    <a:extLst>
                      <a:ext uri="{FF2B5EF4-FFF2-40B4-BE49-F238E27FC236}">
                        <a16:creationId xmlns:a16="http://schemas.microsoft.com/office/drawing/2014/main" id="{C0AC7432-E2BF-07B0-55E6-3D42AAF547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B34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0" name="Rectangle 835">
                    <a:extLst>
                      <a:ext uri="{FF2B5EF4-FFF2-40B4-BE49-F238E27FC236}">
                        <a16:creationId xmlns:a16="http://schemas.microsoft.com/office/drawing/2014/main" id="{17347CCA-13F8-F73E-FF20-09DE6A1CE9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B320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1" name="Rectangle 836">
                    <a:extLst>
                      <a:ext uri="{FF2B5EF4-FFF2-40B4-BE49-F238E27FC236}">
                        <a16:creationId xmlns:a16="http://schemas.microsoft.com/office/drawing/2014/main" id="{98493DCA-DC05-854E-5C7A-18CAF970C3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9300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2" name="Rectangle 837">
                    <a:extLst>
                      <a:ext uri="{FF2B5EF4-FFF2-40B4-BE49-F238E27FC236}">
                        <a16:creationId xmlns:a16="http://schemas.microsoft.com/office/drawing/2014/main" id="{8EB92248-8C3D-A7D7-434C-B3E40ACFBC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9300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3" name="Rectangle 838">
                    <a:extLst>
                      <a:ext uri="{FF2B5EF4-FFF2-40B4-BE49-F238E27FC236}">
                        <a16:creationId xmlns:a16="http://schemas.microsoft.com/office/drawing/2014/main" id="{C1A265CA-85D2-CF9B-EBD6-9C9ED550B1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1"/>
                  </a:xfrm>
                  <a:prstGeom prst="rect">
                    <a:avLst/>
                  </a:prstGeom>
                  <a:solidFill>
                    <a:srgbClr val="69300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4" name="Rectangle 839">
                    <a:extLst>
                      <a:ext uri="{FF2B5EF4-FFF2-40B4-BE49-F238E27FC236}">
                        <a16:creationId xmlns:a16="http://schemas.microsoft.com/office/drawing/2014/main" id="{0DB9F6D1-DE81-8B9C-61D4-BE4D148658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193"/>
                    <a:ext cx="241" cy="7"/>
                  </a:xfrm>
                  <a:prstGeom prst="rect">
                    <a:avLst/>
                  </a:prstGeom>
                  <a:solidFill>
                    <a:srgbClr val="692E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5" name="Rectangle 840">
                    <a:extLst>
                      <a:ext uri="{FF2B5EF4-FFF2-40B4-BE49-F238E27FC236}">
                        <a16:creationId xmlns:a16="http://schemas.microsoft.com/office/drawing/2014/main" id="{34523FD2-0F0D-4B80-57AB-2C437D7017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92E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6" name="Rectangle 841">
                    <a:extLst>
                      <a:ext uri="{FF2B5EF4-FFF2-40B4-BE49-F238E27FC236}">
                        <a16:creationId xmlns:a16="http://schemas.microsoft.com/office/drawing/2014/main" id="{CE94085A-1C0D-4F2B-330A-12AB31E1FC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92E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7" name="Rectangle 842">
                    <a:extLst>
                      <a:ext uri="{FF2B5EF4-FFF2-40B4-BE49-F238E27FC236}">
                        <a16:creationId xmlns:a16="http://schemas.microsoft.com/office/drawing/2014/main" id="{11E24052-427D-D688-C867-5670FAD240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B2D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8" name="Rectangle 843">
                    <a:extLst>
                      <a:ext uri="{FF2B5EF4-FFF2-40B4-BE49-F238E27FC236}">
                        <a16:creationId xmlns:a16="http://schemas.microsoft.com/office/drawing/2014/main" id="{925F0F1F-D80E-C304-DD4E-14D6496701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B2D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09" name="Rectangle 844">
                    <a:extLst>
                      <a:ext uri="{FF2B5EF4-FFF2-40B4-BE49-F238E27FC236}">
                        <a16:creationId xmlns:a16="http://schemas.microsoft.com/office/drawing/2014/main" id="{3E065DA7-B7FD-0A21-9C71-FFA31E5902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1"/>
                  </a:xfrm>
                  <a:prstGeom prst="rect">
                    <a:avLst/>
                  </a:prstGeom>
                  <a:solidFill>
                    <a:srgbClr val="6B2C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0" name="Rectangle 845">
                    <a:extLst>
                      <a:ext uri="{FF2B5EF4-FFF2-40B4-BE49-F238E27FC236}">
                        <a16:creationId xmlns:a16="http://schemas.microsoft.com/office/drawing/2014/main" id="{B895386B-2BC9-52FF-5E1F-D10D43E74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0"/>
                    <a:ext cx="241" cy="7"/>
                  </a:xfrm>
                  <a:prstGeom prst="rect">
                    <a:avLst/>
                  </a:prstGeom>
                  <a:solidFill>
                    <a:srgbClr val="6B2B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1" name="Rectangle 846">
                    <a:extLst>
                      <a:ext uri="{FF2B5EF4-FFF2-40B4-BE49-F238E27FC236}">
                        <a16:creationId xmlns:a16="http://schemas.microsoft.com/office/drawing/2014/main" id="{93DDFE7D-314D-F8F1-082C-7E9C776BE6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B2B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2" name="Rectangle 847">
                    <a:extLst>
                      <a:ext uri="{FF2B5EF4-FFF2-40B4-BE49-F238E27FC236}">
                        <a16:creationId xmlns:a16="http://schemas.microsoft.com/office/drawing/2014/main" id="{F565E7C3-B24D-5B72-1467-A341700773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B2B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3" name="Rectangle 848">
                    <a:extLst>
                      <a:ext uri="{FF2B5EF4-FFF2-40B4-BE49-F238E27FC236}">
                        <a16:creationId xmlns:a16="http://schemas.microsoft.com/office/drawing/2014/main" id="{8769BBB2-45AF-BC22-E568-75664DD2E4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B290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4" name="Rectangle 849">
                    <a:extLst>
                      <a:ext uri="{FF2B5EF4-FFF2-40B4-BE49-F238E27FC236}">
                        <a16:creationId xmlns:a16="http://schemas.microsoft.com/office/drawing/2014/main" id="{3EFBBC5F-7468-F983-617A-E0B9EAAE20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B290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5" name="Rectangle 850">
                    <a:extLst>
                      <a:ext uri="{FF2B5EF4-FFF2-40B4-BE49-F238E27FC236}">
                        <a16:creationId xmlns:a16="http://schemas.microsoft.com/office/drawing/2014/main" id="{37544B6F-4548-1E32-8AE7-07E013905A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1"/>
                  </a:xfrm>
                  <a:prstGeom prst="rect">
                    <a:avLst/>
                  </a:prstGeom>
                  <a:solidFill>
                    <a:srgbClr val="6E290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6" name="Rectangle 851">
                    <a:extLst>
                      <a:ext uri="{FF2B5EF4-FFF2-40B4-BE49-F238E27FC236}">
                        <a16:creationId xmlns:a16="http://schemas.microsoft.com/office/drawing/2014/main" id="{A2A07A44-D3EA-041E-2765-B291B3EFA4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07"/>
                    <a:ext cx="241" cy="8"/>
                  </a:xfrm>
                  <a:prstGeom prst="rect">
                    <a:avLst/>
                  </a:prstGeom>
                  <a:solidFill>
                    <a:srgbClr val="6E280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7" name="Rectangle 852">
                    <a:extLst>
                      <a:ext uri="{FF2B5EF4-FFF2-40B4-BE49-F238E27FC236}">
                        <a16:creationId xmlns:a16="http://schemas.microsoft.com/office/drawing/2014/main" id="{EA64C86C-DF6C-06B9-4B7F-864DC5A30F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80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8" name="Rectangle 853">
                    <a:extLst>
                      <a:ext uri="{FF2B5EF4-FFF2-40B4-BE49-F238E27FC236}">
                        <a16:creationId xmlns:a16="http://schemas.microsoft.com/office/drawing/2014/main" id="{688BF172-2B86-A48C-214F-0464D3A87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7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19" name="Rectangle 854">
                    <a:extLst>
                      <a:ext uri="{FF2B5EF4-FFF2-40B4-BE49-F238E27FC236}">
                        <a16:creationId xmlns:a16="http://schemas.microsoft.com/office/drawing/2014/main" id="{525F4385-DF27-9D5D-E899-2499E525D8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5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0" name="Rectangle 855">
                    <a:extLst>
                      <a:ext uri="{FF2B5EF4-FFF2-40B4-BE49-F238E27FC236}">
                        <a16:creationId xmlns:a16="http://schemas.microsoft.com/office/drawing/2014/main" id="{D77EF39F-3A50-E36C-0747-89C59028C8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5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1" name="Rectangle 856">
                    <a:extLst>
                      <a:ext uri="{FF2B5EF4-FFF2-40B4-BE49-F238E27FC236}">
                        <a16:creationId xmlns:a16="http://schemas.microsoft.com/office/drawing/2014/main" id="{CDA5AF2B-81E1-728E-9300-EA8FE520D5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1"/>
                  </a:xfrm>
                  <a:prstGeom prst="rect">
                    <a:avLst/>
                  </a:prstGeom>
                  <a:solidFill>
                    <a:srgbClr val="6E25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2" name="Rectangle 857">
                    <a:extLst>
                      <a:ext uri="{FF2B5EF4-FFF2-40B4-BE49-F238E27FC236}">
                        <a16:creationId xmlns:a16="http://schemas.microsoft.com/office/drawing/2014/main" id="{116E2F72-DFF4-02A7-43ED-F06D6A98A5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15"/>
                    <a:ext cx="241" cy="7"/>
                  </a:xfrm>
                  <a:prstGeom prst="rect">
                    <a:avLst/>
                  </a:prstGeom>
                  <a:solidFill>
                    <a:srgbClr val="6E240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3" name="Rectangle 858">
                    <a:extLst>
                      <a:ext uri="{FF2B5EF4-FFF2-40B4-BE49-F238E27FC236}">
                        <a16:creationId xmlns:a16="http://schemas.microsoft.com/office/drawing/2014/main" id="{8F443A79-1B55-3A68-5E59-85D4BAD00D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6E23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4" name="Rectangle 859">
                    <a:extLst>
                      <a:ext uri="{FF2B5EF4-FFF2-40B4-BE49-F238E27FC236}">
                        <a16:creationId xmlns:a16="http://schemas.microsoft.com/office/drawing/2014/main" id="{3C3FA212-F09C-4C35-C393-CB141C7A61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4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5" name="Rectangle 860">
                    <a:extLst>
                      <a:ext uri="{FF2B5EF4-FFF2-40B4-BE49-F238E27FC236}">
                        <a16:creationId xmlns:a16="http://schemas.microsoft.com/office/drawing/2014/main" id="{B529C72B-3DD3-F3BF-366F-46EE779B78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4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6" name="Rectangle 861">
                    <a:extLst>
                      <a:ext uri="{FF2B5EF4-FFF2-40B4-BE49-F238E27FC236}">
                        <a16:creationId xmlns:a16="http://schemas.microsoft.com/office/drawing/2014/main" id="{A9DDDAC5-F94E-32CC-07B2-9071734717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2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7" name="Rectangle 862">
                    <a:extLst>
                      <a:ext uri="{FF2B5EF4-FFF2-40B4-BE49-F238E27FC236}">
                        <a16:creationId xmlns:a16="http://schemas.microsoft.com/office/drawing/2014/main" id="{DE977E5D-0ECE-9964-95D7-0CFC3745FC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20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8" name="Rectangle 863">
                    <a:extLst>
                      <a:ext uri="{FF2B5EF4-FFF2-40B4-BE49-F238E27FC236}">
                        <a16:creationId xmlns:a16="http://schemas.microsoft.com/office/drawing/2014/main" id="{088BC878-2C1F-0ACD-005A-60E96C6329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1"/>
                  </a:xfrm>
                  <a:prstGeom prst="rect">
                    <a:avLst/>
                  </a:prstGeom>
                  <a:solidFill>
                    <a:srgbClr val="7021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29" name="Rectangle 864">
                    <a:extLst>
                      <a:ext uri="{FF2B5EF4-FFF2-40B4-BE49-F238E27FC236}">
                        <a16:creationId xmlns:a16="http://schemas.microsoft.com/office/drawing/2014/main" id="{6CD7793C-30D2-B82F-8513-17AC54B4AF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2"/>
                    <a:ext cx="241" cy="7"/>
                  </a:xfrm>
                  <a:prstGeom prst="rect">
                    <a:avLst/>
                  </a:prstGeom>
                  <a:solidFill>
                    <a:srgbClr val="701F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0" name="Rectangle 865">
                    <a:extLst>
                      <a:ext uri="{FF2B5EF4-FFF2-40B4-BE49-F238E27FC236}">
                        <a16:creationId xmlns:a16="http://schemas.microsoft.com/office/drawing/2014/main" id="{DBD61CA6-A4E2-D7C8-59FC-FBFE203472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01F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1" name="Rectangle 866">
                    <a:extLst>
                      <a:ext uri="{FF2B5EF4-FFF2-40B4-BE49-F238E27FC236}">
                        <a16:creationId xmlns:a16="http://schemas.microsoft.com/office/drawing/2014/main" id="{122561BE-5D1F-FF5C-59F7-CF5B908363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01F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2" name="Rectangle 867">
                    <a:extLst>
                      <a:ext uri="{FF2B5EF4-FFF2-40B4-BE49-F238E27FC236}">
                        <a16:creationId xmlns:a16="http://schemas.microsoft.com/office/drawing/2014/main" id="{9B43A7E3-5C24-04EB-E6A2-9B3982F40A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01E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3" name="Rectangle 868">
                    <a:extLst>
                      <a:ext uri="{FF2B5EF4-FFF2-40B4-BE49-F238E27FC236}">
                        <a16:creationId xmlns:a16="http://schemas.microsoft.com/office/drawing/2014/main" id="{D01F8FC0-9859-9B47-B88E-9E5D584D29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31E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4" name="Rectangle 869">
                    <a:extLst>
                      <a:ext uri="{FF2B5EF4-FFF2-40B4-BE49-F238E27FC236}">
                        <a16:creationId xmlns:a16="http://schemas.microsoft.com/office/drawing/2014/main" id="{648A5834-2EAF-1EDE-ED56-B2B7791AE9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1"/>
                  </a:xfrm>
                  <a:prstGeom prst="rect">
                    <a:avLst/>
                  </a:prstGeom>
                  <a:solidFill>
                    <a:srgbClr val="731D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5" name="Rectangle 870">
                    <a:extLst>
                      <a:ext uri="{FF2B5EF4-FFF2-40B4-BE49-F238E27FC236}">
                        <a16:creationId xmlns:a16="http://schemas.microsoft.com/office/drawing/2014/main" id="{0B39D3BD-0093-E515-E14C-41AE1DA3D2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29"/>
                    <a:ext cx="241" cy="7"/>
                  </a:xfrm>
                  <a:prstGeom prst="rect">
                    <a:avLst/>
                  </a:prstGeom>
                  <a:solidFill>
                    <a:srgbClr val="731C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6" name="Rectangle 871">
                    <a:extLst>
                      <a:ext uri="{FF2B5EF4-FFF2-40B4-BE49-F238E27FC236}">
                        <a16:creationId xmlns:a16="http://schemas.microsoft.com/office/drawing/2014/main" id="{DF4887A6-6232-1DB5-4665-60AAA2FDBE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C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7" name="Rectangle 872">
                    <a:extLst>
                      <a:ext uri="{FF2B5EF4-FFF2-40B4-BE49-F238E27FC236}">
                        <a16:creationId xmlns:a16="http://schemas.microsoft.com/office/drawing/2014/main" id="{2CB73B7B-9BF8-B311-173E-7A73536BAF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A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8" name="Rectangle 873">
                    <a:extLst>
                      <a:ext uri="{FF2B5EF4-FFF2-40B4-BE49-F238E27FC236}">
                        <a16:creationId xmlns:a16="http://schemas.microsoft.com/office/drawing/2014/main" id="{43A08BD8-AAB3-0F19-8C27-40571E04E4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9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39" name="Rectangle 874">
                    <a:extLst>
                      <a:ext uri="{FF2B5EF4-FFF2-40B4-BE49-F238E27FC236}">
                        <a16:creationId xmlns:a16="http://schemas.microsoft.com/office/drawing/2014/main" id="{2DD6D15C-78FA-194F-ACCD-9AF0721B6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9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0" name="Rectangle 875">
                    <a:extLst>
                      <a:ext uri="{FF2B5EF4-FFF2-40B4-BE49-F238E27FC236}">
                        <a16:creationId xmlns:a16="http://schemas.microsoft.com/office/drawing/2014/main" id="{D421435B-ADA6-B97E-9AA1-6FFE29CB7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1"/>
                  </a:xfrm>
                  <a:prstGeom prst="rect">
                    <a:avLst/>
                  </a:prstGeom>
                  <a:solidFill>
                    <a:srgbClr val="7317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1" name="Rectangle 876">
                    <a:extLst>
                      <a:ext uri="{FF2B5EF4-FFF2-40B4-BE49-F238E27FC236}">
                        <a16:creationId xmlns:a16="http://schemas.microsoft.com/office/drawing/2014/main" id="{AEC428C8-2419-D321-14F4-A0FF5F8482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36"/>
                    <a:ext cx="241" cy="7"/>
                  </a:xfrm>
                  <a:prstGeom prst="rect">
                    <a:avLst/>
                  </a:prstGeom>
                  <a:solidFill>
                    <a:srgbClr val="7317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2" name="Rectangle 877">
                    <a:extLst>
                      <a:ext uri="{FF2B5EF4-FFF2-40B4-BE49-F238E27FC236}">
                        <a16:creationId xmlns:a16="http://schemas.microsoft.com/office/drawing/2014/main" id="{2A417981-A86F-29B0-3F61-53680087BF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7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3" name="Rectangle 878">
                    <a:extLst>
                      <a:ext uri="{FF2B5EF4-FFF2-40B4-BE49-F238E27FC236}">
                        <a16:creationId xmlns:a16="http://schemas.microsoft.com/office/drawing/2014/main" id="{882047E0-FEDF-9E1F-D9D9-D95C83753C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60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4" name="Rectangle 879">
                    <a:extLst>
                      <a:ext uri="{FF2B5EF4-FFF2-40B4-BE49-F238E27FC236}">
                        <a16:creationId xmlns:a16="http://schemas.microsoft.com/office/drawing/2014/main" id="{7DBF1C0E-FFE8-D1A5-02B1-BEBB85D2FE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5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5" name="Rectangle 880">
                    <a:extLst>
                      <a:ext uri="{FF2B5EF4-FFF2-40B4-BE49-F238E27FC236}">
                        <a16:creationId xmlns:a16="http://schemas.microsoft.com/office/drawing/2014/main" id="{0488C73F-00B1-6321-7CD8-9F7B74995D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3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6" name="Rectangle 881">
                    <a:extLst>
                      <a:ext uri="{FF2B5EF4-FFF2-40B4-BE49-F238E27FC236}">
                        <a16:creationId xmlns:a16="http://schemas.microsoft.com/office/drawing/2014/main" id="{9C83C978-684E-DB4D-F7B1-7E622ED3AB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1"/>
                  </a:xfrm>
                  <a:prstGeom prst="rect">
                    <a:avLst/>
                  </a:prstGeom>
                  <a:solidFill>
                    <a:srgbClr val="7513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7" name="Rectangle 882">
                    <a:extLst>
                      <a:ext uri="{FF2B5EF4-FFF2-40B4-BE49-F238E27FC236}">
                        <a16:creationId xmlns:a16="http://schemas.microsoft.com/office/drawing/2014/main" id="{7E0167AF-0475-BE0F-D711-F2AC117747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43"/>
                    <a:ext cx="241" cy="7"/>
                  </a:xfrm>
                  <a:prstGeom prst="rect">
                    <a:avLst/>
                  </a:prstGeom>
                  <a:solidFill>
                    <a:srgbClr val="7511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8" name="Rectangle 883">
                    <a:extLst>
                      <a:ext uri="{FF2B5EF4-FFF2-40B4-BE49-F238E27FC236}">
                        <a16:creationId xmlns:a16="http://schemas.microsoft.com/office/drawing/2014/main" id="{50C6EB10-4162-EA4C-15B0-277A0667A7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5110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49" name="Rectangle 884">
                    <a:extLst>
                      <a:ext uri="{FF2B5EF4-FFF2-40B4-BE49-F238E27FC236}">
                        <a16:creationId xmlns:a16="http://schemas.microsoft.com/office/drawing/2014/main" id="{70957685-F20E-D9B2-E3A6-2B8224920F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50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0" name="Rectangle 885">
                    <a:extLst>
                      <a:ext uri="{FF2B5EF4-FFF2-40B4-BE49-F238E27FC236}">
                        <a16:creationId xmlns:a16="http://schemas.microsoft.com/office/drawing/2014/main" id="{E74DD55C-E9AF-FA5D-32F5-B7F150524C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50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1" name="Rectangle 886">
                    <a:extLst>
                      <a:ext uri="{FF2B5EF4-FFF2-40B4-BE49-F238E27FC236}">
                        <a16:creationId xmlns:a16="http://schemas.microsoft.com/office/drawing/2014/main" id="{97442F17-74C9-F9C4-EA40-1B3415131A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50C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2" name="Rectangle 887">
                    <a:extLst>
                      <a:ext uri="{FF2B5EF4-FFF2-40B4-BE49-F238E27FC236}">
                        <a16:creationId xmlns:a16="http://schemas.microsoft.com/office/drawing/2014/main" id="{A74447AB-CC30-E8D0-1F28-F86AEA872D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1"/>
                  </a:xfrm>
                  <a:prstGeom prst="rect">
                    <a:avLst/>
                  </a:prstGeom>
                  <a:solidFill>
                    <a:srgbClr val="780C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3" name="Rectangle 888">
                    <a:extLst>
                      <a:ext uri="{FF2B5EF4-FFF2-40B4-BE49-F238E27FC236}">
                        <a16:creationId xmlns:a16="http://schemas.microsoft.com/office/drawing/2014/main" id="{D2082559-F8EE-149A-CDB7-E9EBAC9697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0"/>
                    <a:ext cx="241" cy="7"/>
                  </a:xfrm>
                  <a:prstGeom prst="rect">
                    <a:avLst/>
                  </a:prstGeom>
                  <a:solidFill>
                    <a:srgbClr val="7809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4" name="Rectangle 889">
                    <a:extLst>
                      <a:ext uri="{FF2B5EF4-FFF2-40B4-BE49-F238E27FC236}">
                        <a16:creationId xmlns:a16="http://schemas.microsoft.com/office/drawing/2014/main" id="{42FB4992-7D75-A1C3-98F3-E4E637877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7807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5" name="Rectangle 890">
                    <a:extLst>
                      <a:ext uri="{FF2B5EF4-FFF2-40B4-BE49-F238E27FC236}">
                        <a16:creationId xmlns:a16="http://schemas.microsoft.com/office/drawing/2014/main" id="{C690C64E-1E15-D45C-BF21-E924567872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7807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6" name="Rectangle 891">
                    <a:extLst>
                      <a:ext uri="{FF2B5EF4-FFF2-40B4-BE49-F238E27FC236}">
                        <a16:creationId xmlns:a16="http://schemas.microsoft.com/office/drawing/2014/main" id="{0721FCDF-B0B4-E247-B8A7-64F4E2017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7803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7" name="Rectangle 892">
                    <a:extLst>
                      <a:ext uri="{FF2B5EF4-FFF2-40B4-BE49-F238E27FC236}">
                        <a16:creationId xmlns:a16="http://schemas.microsoft.com/office/drawing/2014/main" id="{DC3B2801-D7A5-81D7-AD6E-E5D24F63EB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8" name="Rectangle 893">
                    <a:extLst>
                      <a:ext uri="{FF2B5EF4-FFF2-40B4-BE49-F238E27FC236}">
                        <a16:creationId xmlns:a16="http://schemas.microsoft.com/office/drawing/2014/main" id="{2107ADDA-2353-608C-E623-460D170400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8001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59" name="Rectangle 894">
                    <a:extLst>
                      <a:ext uri="{FF2B5EF4-FFF2-40B4-BE49-F238E27FC236}">
                        <a16:creationId xmlns:a16="http://schemas.microsoft.com/office/drawing/2014/main" id="{B611261B-9715-336B-BD27-2E8690DE1A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1"/>
                  </a:xfrm>
                  <a:prstGeom prst="rect">
                    <a:avLst/>
                  </a:prstGeom>
                  <a:solidFill>
                    <a:srgbClr val="8203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0" name="Rectangle 895">
                    <a:extLst>
                      <a:ext uri="{FF2B5EF4-FFF2-40B4-BE49-F238E27FC236}">
                        <a16:creationId xmlns:a16="http://schemas.microsoft.com/office/drawing/2014/main" id="{9F9E8F41-D232-21BE-9CD6-2658B5BBE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57"/>
                    <a:ext cx="241" cy="7"/>
                  </a:xfrm>
                  <a:prstGeom prst="rect">
                    <a:avLst/>
                  </a:prstGeom>
                  <a:solidFill>
                    <a:srgbClr val="8506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1" name="Rectangle 896">
                    <a:extLst>
                      <a:ext uri="{FF2B5EF4-FFF2-40B4-BE49-F238E27FC236}">
                        <a16:creationId xmlns:a16="http://schemas.microsoft.com/office/drawing/2014/main" id="{A9716834-2873-A815-E77E-686BF813BC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8708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2" name="Rectangle 897">
                    <a:extLst>
                      <a:ext uri="{FF2B5EF4-FFF2-40B4-BE49-F238E27FC236}">
                        <a16:creationId xmlns:a16="http://schemas.microsoft.com/office/drawing/2014/main" id="{B1AA6DA1-4CA1-68E6-17BE-80E90D4213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8A0A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3" name="Rectangle 898">
                    <a:extLst>
                      <a:ext uri="{FF2B5EF4-FFF2-40B4-BE49-F238E27FC236}">
                        <a16:creationId xmlns:a16="http://schemas.microsoft.com/office/drawing/2014/main" id="{3E8B809D-CF1F-D9F9-86D3-949F6CFB5B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8C0B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4" name="Rectangle 899">
                    <a:extLst>
                      <a:ext uri="{FF2B5EF4-FFF2-40B4-BE49-F238E27FC236}">
                        <a16:creationId xmlns:a16="http://schemas.microsoft.com/office/drawing/2014/main" id="{3D278B1E-FEE4-45D5-24E0-81427F5116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8F0D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5" name="Rectangle 900">
                    <a:extLst>
                      <a:ext uri="{FF2B5EF4-FFF2-40B4-BE49-F238E27FC236}">
                        <a16:creationId xmlns:a16="http://schemas.microsoft.com/office/drawing/2014/main" id="{486BEA13-69F7-48E0-0EC0-1F4CB80C11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1"/>
                  </a:xfrm>
                  <a:prstGeom prst="rect">
                    <a:avLst/>
                  </a:prstGeom>
                  <a:solidFill>
                    <a:srgbClr val="9110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6" name="Rectangle 901">
                    <a:extLst>
                      <a:ext uri="{FF2B5EF4-FFF2-40B4-BE49-F238E27FC236}">
                        <a16:creationId xmlns:a16="http://schemas.microsoft.com/office/drawing/2014/main" id="{AA0996E6-8B7B-C507-FDEC-DF6ADB941A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64"/>
                    <a:ext cx="241" cy="7"/>
                  </a:xfrm>
                  <a:prstGeom prst="rect">
                    <a:avLst/>
                  </a:prstGeom>
                  <a:solidFill>
                    <a:srgbClr val="9112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7" name="Rectangle 902">
                    <a:extLst>
                      <a:ext uri="{FF2B5EF4-FFF2-40B4-BE49-F238E27FC236}">
                        <a16:creationId xmlns:a16="http://schemas.microsoft.com/office/drawing/2014/main" id="{FC7AD56C-8B1A-2CCC-27B9-CF0FC5080F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4150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8" name="Rectangle 903">
                    <a:extLst>
                      <a:ext uri="{FF2B5EF4-FFF2-40B4-BE49-F238E27FC236}">
                        <a16:creationId xmlns:a16="http://schemas.microsoft.com/office/drawing/2014/main" id="{FCE5F28D-4015-1D64-041A-FC28317E57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615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69" name="Rectangle 904">
                    <a:extLst>
                      <a:ext uri="{FF2B5EF4-FFF2-40B4-BE49-F238E27FC236}">
                        <a16:creationId xmlns:a16="http://schemas.microsoft.com/office/drawing/2014/main" id="{397CAA07-0659-3B51-217D-E217A21B1E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918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0" name="Rectangle 905">
                    <a:extLst>
                      <a:ext uri="{FF2B5EF4-FFF2-40B4-BE49-F238E27FC236}">
                        <a16:creationId xmlns:a16="http://schemas.microsoft.com/office/drawing/2014/main" id="{EB3865EC-2A44-B58E-A2CA-5B202C18AE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C1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1" name="Rectangle 906">
                    <a:extLst>
                      <a:ext uri="{FF2B5EF4-FFF2-40B4-BE49-F238E27FC236}">
                        <a16:creationId xmlns:a16="http://schemas.microsoft.com/office/drawing/2014/main" id="{B3D66BC3-CA17-0B4E-38C2-33B39BB5A2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1"/>
                  </a:xfrm>
                  <a:prstGeom prst="rect">
                    <a:avLst/>
                  </a:prstGeom>
                  <a:solidFill>
                    <a:srgbClr val="9E1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2" name="Rectangle 907">
                    <a:extLst>
                      <a:ext uri="{FF2B5EF4-FFF2-40B4-BE49-F238E27FC236}">
                        <a16:creationId xmlns:a16="http://schemas.microsoft.com/office/drawing/2014/main" id="{CAF7C228-745C-389E-8ADD-849D872081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1"/>
                    <a:ext cx="241" cy="7"/>
                  </a:xfrm>
                  <a:prstGeom prst="rect">
                    <a:avLst/>
                  </a:prstGeom>
                  <a:solidFill>
                    <a:srgbClr val="A121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3" name="Rectangle 908">
                    <a:extLst>
                      <a:ext uri="{FF2B5EF4-FFF2-40B4-BE49-F238E27FC236}">
                        <a16:creationId xmlns:a16="http://schemas.microsoft.com/office/drawing/2014/main" id="{B2168C0D-EFDC-1F90-48C6-556028ECE1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322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4" name="Rectangle 909">
                    <a:extLst>
                      <a:ext uri="{FF2B5EF4-FFF2-40B4-BE49-F238E27FC236}">
                        <a16:creationId xmlns:a16="http://schemas.microsoft.com/office/drawing/2014/main" id="{673D7701-FA75-1860-9CA3-14CA4B75ED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625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5" name="Rectangle 910">
                    <a:extLst>
                      <a:ext uri="{FF2B5EF4-FFF2-40B4-BE49-F238E27FC236}">
                        <a16:creationId xmlns:a16="http://schemas.microsoft.com/office/drawing/2014/main" id="{85CB0C12-CAB4-A5D7-254B-225F3AEB2A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829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6" name="Rectangle 911">
                    <a:extLst>
                      <a:ext uri="{FF2B5EF4-FFF2-40B4-BE49-F238E27FC236}">
                        <a16:creationId xmlns:a16="http://schemas.microsoft.com/office/drawing/2014/main" id="{031EE739-83F4-4DDF-3D57-BBFA4F0CC4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B2C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7" name="Rectangle 912">
                    <a:extLst>
                      <a:ext uri="{FF2B5EF4-FFF2-40B4-BE49-F238E27FC236}">
                        <a16:creationId xmlns:a16="http://schemas.microsoft.com/office/drawing/2014/main" id="{8A946C75-18D1-1913-9172-04329DD3E0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1"/>
                  </a:xfrm>
                  <a:prstGeom prst="rect">
                    <a:avLst/>
                  </a:prstGeom>
                  <a:solidFill>
                    <a:srgbClr val="AB2F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8" name="Rectangle 913">
                    <a:extLst>
                      <a:ext uri="{FF2B5EF4-FFF2-40B4-BE49-F238E27FC236}">
                        <a16:creationId xmlns:a16="http://schemas.microsoft.com/office/drawing/2014/main" id="{1B20419E-492B-B359-5259-8D207E2D3B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78"/>
                    <a:ext cx="241" cy="8"/>
                  </a:xfrm>
                  <a:prstGeom prst="rect">
                    <a:avLst/>
                  </a:prstGeom>
                  <a:solidFill>
                    <a:srgbClr val="AD3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79" name="Rectangle 914">
                    <a:extLst>
                      <a:ext uri="{FF2B5EF4-FFF2-40B4-BE49-F238E27FC236}">
                        <a16:creationId xmlns:a16="http://schemas.microsoft.com/office/drawing/2014/main" id="{FBE125B3-B30D-CCF9-66B9-E113A0C9B9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033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0" name="Rectangle 915">
                    <a:extLst>
                      <a:ext uri="{FF2B5EF4-FFF2-40B4-BE49-F238E27FC236}">
                        <a16:creationId xmlns:a16="http://schemas.microsoft.com/office/drawing/2014/main" id="{2B66F3FE-D43A-EE2D-FCB8-C4280D6300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337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1" name="Rectangle 916">
                    <a:extLst>
                      <a:ext uri="{FF2B5EF4-FFF2-40B4-BE49-F238E27FC236}">
                        <a16:creationId xmlns:a16="http://schemas.microsoft.com/office/drawing/2014/main" id="{25A64BDA-26C8-0A43-97C5-3B510FA7EC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53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2" name="Rectangle 917">
                    <a:extLst>
                      <a:ext uri="{FF2B5EF4-FFF2-40B4-BE49-F238E27FC236}">
                        <a16:creationId xmlns:a16="http://schemas.microsoft.com/office/drawing/2014/main" id="{7E00864F-6D8B-3946-60D0-8D58CEE377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83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3" name="Rectangle 918">
                    <a:extLst>
                      <a:ext uri="{FF2B5EF4-FFF2-40B4-BE49-F238E27FC236}">
                        <a16:creationId xmlns:a16="http://schemas.microsoft.com/office/drawing/2014/main" id="{2BDB2FF9-00A2-E88C-19A9-57AC863804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1"/>
                  </a:xfrm>
                  <a:prstGeom prst="rect">
                    <a:avLst/>
                  </a:prstGeom>
                  <a:solidFill>
                    <a:srgbClr val="BA3F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4" name="Rectangle 919">
                    <a:extLst>
                      <a:ext uri="{FF2B5EF4-FFF2-40B4-BE49-F238E27FC236}">
                        <a16:creationId xmlns:a16="http://schemas.microsoft.com/office/drawing/2014/main" id="{423A49A1-376F-92D8-E0F2-93C8375915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86"/>
                    <a:ext cx="241" cy="7"/>
                  </a:xfrm>
                  <a:prstGeom prst="rect">
                    <a:avLst/>
                  </a:prstGeom>
                  <a:solidFill>
                    <a:srgbClr val="BD43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5" name="Rectangle 920">
                    <a:extLst>
                      <a:ext uri="{FF2B5EF4-FFF2-40B4-BE49-F238E27FC236}">
                        <a16:creationId xmlns:a16="http://schemas.microsoft.com/office/drawing/2014/main" id="{A00E6093-C365-373D-6FE0-8F605F5025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BF47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6" name="Rectangle 921">
                    <a:extLst>
                      <a:ext uri="{FF2B5EF4-FFF2-40B4-BE49-F238E27FC236}">
                        <a16:creationId xmlns:a16="http://schemas.microsoft.com/office/drawing/2014/main" id="{42C26B80-E288-86E8-9BAE-2FA5E0C8BD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C24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7" name="Rectangle 922">
                    <a:extLst>
                      <a:ext uri="{FF2B5EF4-FFF2-40B4-BE49-F238E27FC236}">
                        <a16:creationId xmlns:a16="http://schemas.microsoft.com/office/drawing/2014/main" id="{B44B81A3-9682-F2D8-8711-5F030855D6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C45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8" name="Rectangle 923">
                    <a:extLst>
                      <a:ext uri="{FF2B5EF4-FFF2-40B4-BE49-F238E27FC236}">
                        <a16:creationId xmlns:a16="http://schemas.microsoft.com/office/drawing/2014/main" id="{0CAD7700-4CE9-B552-756A-611B6E8259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C45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89" name="Rectangle 924">
                    <a:extLst>
                      <a:ext uri="{FF2B5EF4-FFF2-40B4-BE49-F238E27FC236}">
                        <a16:creationId xmlns:a16="http://schemas.microsoft.com/office/drawing/2014/main" id="{817B2D60-EF06-1C85-F9D0-D10702C07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1"/>
                  </a:xfrm>
                  <a:prstGeom prst="rect">
                    <a:avLst/>
                  </a:prstGeom>
                  <a:solidFill>
                    <a:srgbClr val="C754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0" name="Rectangle 925">
                    <a:extLst>
                      <a:ext uri="{FF2B5EF4-FFF2-40B4-BE49-F238E27FC236}">
                        <a16:creationId xmlns:a16="http://schemas.microsoft.com/office/drawing/2014/main" id="{5244B62C-C413-B262-0646-9DF05A9823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293"/>
                    <a:ext cx="241" cy="7"/>
                  </a:xfrm>
                  <a:prstGeom prst="rect">
                    <a:avLst/>
                  </a:prstGeom>
                  <a:solidFill>
                    <a:srgbClr val="C958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1" name="Rectangle 926">
                    <a:extLst>
                      <a:ext uri="{FF2B5EF4-FFF2-40B4-BE49-F238E27FC236}">
                        <a16:creationId xmlns:a16="http://schemas.microsoft.com/office/drawing/2014/main" id="{8578934B-C1E9-7D98-D8AA-26A302B3E0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CC5D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2" name="Rectangle 927">
                    <a:extLst>
                      <a:ext uri="{FF2B5EF4-FFF2-40B4-BE49-F238E27FC236}">
                        <a16:creationId xmlns:a16="http://schemas.microsoft.com/office/drawing/2014/main" id="{E6119899-EDF8-F291-A972-E8FC082FB2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CF61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3" name="Rectangle 928">
                    <a:extLst>
                      <a:ext uri="{FF2B5EF4-FFF2-40B4-BE49-F238E27FC236}">
                        <a16:creationId xmlns:a16="http://schemas.microsoft.com/office/drawing/2014/main" id="{5EA6BEE3-B5BD-A493-25FF-6512A51BE1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D163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4" name="Rectangle 929">
                    <a:extLst>
                      <a:ext uri="{FF2B5EF4-FFF2-40B4-BE49-F238E27FC236}">
                        <a16:creationId xmlns:a16="http://schemas.microsoft.com/office/drawing/2014/main" id="{D21899B8-B980-2C72-69EE-693C93EEA8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D467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5" name="Rectangle 930">
                    <a:extLst>
                      <a:ext uri="{FF2B5EF4-FFF2-40B4-BE49-F238E27FC236}">
                        <a16:creationId xmlns:a16="http://schemas.microsoft.com/office/drawing/2014/main" id="{6E2D200F-0249-CC59-367F-E6FC5E5A70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D66C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6" name="Rectangle 931">
                    <a:extLst>
                      <a:ext uri="{FF2B5EF4-FFF2-40B4-BE49-F238E27FC236}">
                        <a16:creationId xmlns:a16="http://schemas.microsoft.com/office/drawing/2014/main" id="{C3D07D2A-C1FD-1C81-F43A-8BE57706EE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1"/>
                  </a:xfrm>
                  <a:prstGeom prst="rect">
                    <a:avLst/>
                  </a:prstGeom>
                  <a:solidFill>
                    <a:srgbClr val="D971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7" name="Rectangle 932">
                    <a:extLst>
                      <a:ext uri="{FF2B5EF4-FFF2-40B4-BE49-F238E27FC236}">
                        <a16:creationId xmlns:a16="http://schemas.microsoft.com/office/drawing/2014/main" id="{8FCF1172-035E-7551-CA33-0BE3C0B85C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0"/>
                    <a:ext cx="241" cy="7"/>
                  </a:xfrm>
                  <a:prstGeom prst="rect">
                    <a:avLst/>
                  </a:prstGeom>
                  <a:solidFill>
                    <a:srgbClr val="DB76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8" name="Rectangle 933">
                    <a:extLst>
                      <a:ext uri="{FF2B5EF4-FFF2-40B4-BE49-F238E27FC236}">
                        <a16:creationId xmlns:a16="http://schemas.microsoft.com/office/drawing/2014/main" id="{2622C724-E762-65DF-68C5-B973C1C0D4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DE7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4999" name="Rectangle 934">
                    <a:extLst>
                      <a:ext uri="{FF2B5EF4-FFF2-40B4-BE49-F238E27FC236}">
                        <a16:creationId xmlns:a16="http://schemas.microsoft.com/office/drawing/2014/main" id="{408239A4-C4E4-5FE7-38A2-8F739FEEA7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DE7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0" name="Rectangle 935">
                    <a:extLst>
                      <a:ext uri="{FF2B5EF4-FFF2-40B4-BE49-F238E27FC236}">
                        <a16:creationId xmlns:a16="http://schemas.microsoft.com/office/drawing/2014/main" id="{10AAE2FF-ABC4-45AF-9778-1CA11CD1FE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E08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1" name="Rectangle 936">
                    <a:extLst>
                      <a:ext uri="{FF2B5EF4-FFF2-40B4-BE49-F238E27FC236}">
                        <a16:creationId xmlns:a16="http://schemas.microsoft.com/office/drawing/2014/main" id="{33F84D17-B085-CE9F-2B72-E36C9239B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E385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2" name="Rectangle 937">
                    <a:extLst>
                      <a:ext uri="{FF2B5EF4-FFF2-40B4-BE49-F238E27FC236}">
                        <a16:creationId xmlns:a16="http://schemas.microsoft.com/office/drawing/2014/main" id="{3DBF617C-6333-CEC4-9759-477A6E4E2C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1"/>
                  </a:xfrm>
                  <a:prstGeom prst="rect">
                    <a:avLst/>
                  </a:prstGeom>
                  <a:solidFill>
                    <a:srgbClr val="E68B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3" name="Rectangle 938">
                    <a:extLst>
                      <a:ext uri="{FF2B5EF4-FFF2-40B4-BE49-F238E27FC236}">
                        <a16:creationId xmlns:a16="http://schemas.microsoft.com/office/drawing/2014/main" id="{550AF389-1466-BAEB-36BF-AD9829967F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07"/>
                    <a:ext cx="241" cy="7"/>
                  </a:xfrm>
                  <a:prstGeom prst="rect">
                    <a:avLst/>
                  </a:prstGeom>
                  <a:solidFill>
                    <a:srgbClr val="E890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4" name="Rectangle 939">
                    <a:extLst>
                      <a:ext uri="{FF2B5EF4-FFF2-40B4-BE49-F238E27FC236}">
                        <a16:creationId xmlns:a16="http://schemas.microsoft.com/office/drawing/2014/main" id="{FADE09A3-E487-1D59-5F87-FF95278047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EB92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5" name="Rectangle 940">
                    <a:extLst>
                      <a:ext uri="{FF2B5EF4-FFF2-40B4-BE49-F238E27FC236}">
                        <a16:creationId xmlns:a16="http://schemas.microsoft.com/office/drawing/2014/main" id="{93B758C8-E99A-568B-ED7A-8FB2AC66C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ED97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6" name="Rectangle 941">
                    <a:extLst>
                      <a:ext uri="{FF2B5EF4-FFF2-40B4-BE49-F238E27FC236}">
                        <a16:creationId xmlns:a16="http://schemas.microsoft.com/office/drawing/2014/main" id="{91C338BC-0788-A75C-1EF0-0BF3F2E9AC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F09D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7" name="Rectangle 942">
                    <a:extLst>
                      <a:ext uri="{FF2B5EF4-FFF2-40B4-BE49-F238E27FC236}">
                        <a16:creationId xmlns:a16="http://schemas.microsoft.com/office/drawing/2014/main" id="{2FAAB5FE-48C9-C0E2-F91C-ADBFBB0AE3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F2A2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8" name="Rectangle 943">
                    <a:extLst>
                      <a:ext uri="{FF2B5EF4-FFF2-40B4-BE49-F238E27FC236}">
                        <a16:creationId xmlns:a16="http://schemas.microsoft.com/office/drawing/2014/main" id="{AA5188F9-ADC1-FF2B-B5FA-D7B385E48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1"/>
                  </a:xfrm>
                  <a:prstGeom prst="rect">
                    <a:avLst/>
                  </a:prstGeom>
                  <a:solidFill>
                    <a:srgbClr val="F5A8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09" name="Rectangle 944">
                    <a:extLst>
                      <a:ext uri="{FF2B5EF4-FFF2-40B4-BE49-F238E27FC236}">
                        <a16:creationId xmlns:a16="http://schemas.microsoft.com/office/drawing/2014/main" id="{A0F89815-BE97-995F-4BE9-5EF60758F4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14"/>
                    <a:ext cx="241" cy="7"/>
                  </a:xfrm>
                  <a:prstGeom prst="rect">
                    <a:avLst/>
                  </a:prstGeom>
                  <a:solidFill>
                    <a:srgbClr val="F5A8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0" name="Rectangle 945">
                    <a:extLst>
                      <a:ext uri="{FF2B5EF4-FFF2-40B4-BE49-F238E27FC236}">
                        <a16:creationId xmlns:a16="http://schemas.microsoft.com/office/drawing/2014/main" id="{4D9C3929-6628-3727-D9FF-014A3B2FC1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7AE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1" name="Rectangle 946">
                    <a:extLst>
                      <a:ext uri="{FF2B5EF4-FFF2-40B4-BE49-F238E27FC236}">
                        <a16:creationId xmlns:a16="http://schemas.microsoft.com/office/drawing/2014/main" id="{8134053B-AFBD-423E-47E1-C6E69B264B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AB40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2" name="Rectangle 947">
                    <a:extLst>
                      <a:ext uri="{FF2B5EF4-FFF2-40B4-BE49-F238E27FC236}">
                        <a16:creationId xmlns:a16="http://schemas.microsoft.com/office/drawing/2014/main" id="{E7968007-F82B-E423-DA28-87264422A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CBA0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3" name="Rectangle 948">
                    <a:extLst>
                      <a:ext uri="{FF2B5EF4-FFF2-40B4-BE49-F238E27FC236}">
                        <a16:creationId xmlns:a16="http://schemas.microsoft.com/office/drawing/2014/main" id="{54E8652E-3CC6-9453-B033-FC4059D32D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7B70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4" name="Rectangle 949">
                    <a:extLst>
                      <a:ext uri="{FF2B5EF4-FFF2-40B4-BE49-F238E27FC236}">
                        <a16:creationId xmlns:a16="http://schemas.microsoft.com/office/drawing/2014/main" id="{9DA6816A-724C-AD7F-0EF3-F3E3048207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1"/>
                  </a:xfrm>
                  <a:prstGeom prst="rect">
                    <a:avLst/>
                  </a:prstGeom>
                  <a:solidFill>
                    <a:srgbClr val="F2B90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5" name="Rectangle 950">
                    <a:extLst>
                      <a:ext uri="{FF2B5EF4-FFF2-40B4-BE49-F238E27FC236}">
                        <a16:creationId xmlns:a16="http://schemas.microsoft.com/office/drawing/2014/main" id="{E009AD72-5ED2-924C-4C57-466E152BB3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1"/>
                    <a:ext cx="241" cy="7"/>
                  </a:xfrm>
                  <a:prstGeom prst="rect">
                    <a:avLst/>
                  </a:prstGeom>
                  <a:solidFill>
                    <a:srgbClr val="F0B70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6" name="Rectangle 951">
                    <a:extLst>
                      <a:ext uri="{FF2B5EF4-FFF2-40B4-BE49-F238E27FC236}">
                        <a16:creationId xmlns:a16="http://schemas.microsoft.com/office/drawing/2014/main" id="{27CACE4D-DCF4-EB09-D0D9-D600486873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EBB4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7" name="Rectangle 952">
                    <a:extLst>
                      <a:ext uri="{FF2B5EF4-FFF2-40B4-BE49-F238E27FC236}">
                        <a16:creationId xmlns:a16="http://schemas.microsoft.com/office/drawing/2014/main" id="{545FFD8E-93A5-0B15-92C7-4BA2E0BDB9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E6B41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8" name="Rectangle 953">
                    <a:extLst>
                      <a:ext uri="{FF2B5EF4-FFF2-40B4-BE49-F238E27FC236}">
                        <a16:creationId xmlns:a16="http://schemas.microsoft.com/office/drawing/2014/main" id="{2CBBBE13-3B53-AAA4-05CB-19DDE2B09D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E3B6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19" name="Rectangle 954">
                    <a:extLst>
                      <a:ext uri="{FF2B5EF4-FFF2-40B4-BE49-F238E27FC236}">
                        <a16:creationId xmlns:a16="http://schemas.microsoft.com/office/drawing/2014/main" id="{44C43E43-98FC-6606-CD4F-160FDA2A5A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DEB31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0" name="Rectangle 955">
                    <a:extLst>
                      <a:ext uri="{FF2B5EF4-FFF2-40B4-BE49-F238E27FC236}">
                        <a16:creationId xmlns:a16="http://schemas.microsoft.com/office/drawing/2014/main" id="{6E7E9725-2BEA-EEF5-C3B9-EC1CFEC77F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1"/>
                  </a:xfrm>
                  <a:prstGeom prst="rect">
                    <a:avLst/>
                  </a:prstGeom>
                  <a:solidFill>
                    <a:srgbClr val="DBB41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1" name="Rectangle 956">
                    <a:extLst>
                      <a:ext uri="{FF2B5EF4-FFF2-40B4-BE49-F238E27FC236}">
                        <a16:creationId xmlns:a16="http://schemas.microsoft.com/office/drawing/2014/main" id="{50D7786F-6FBD-6F01-44BB-D508F9989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28"/>
                    <a:ext cx="241" cy="7"/>
                  </a:xfrm>
                  <a:prstGeom prst="rect">
                    <a:avLst/>
                  </a:prstGeom>
                  <a:solidFill>
                    <a:srgbClr val="D6B11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2" name="Rectangle 957">
                    <a:extLst>
                      <a:ext uri="{FF2B5EF4-FFF2-40B4-BE49-F238E27FC236}">
                        <a16:creationId xmlns:a16="http://schemas.microsoft.com/office/drawing/2014/main" id="{F9E8D57B-48F4-C37E-7C35-9B213B265D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D1B01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3" name="Rectangle 958">
                    <a:extLst>
                      <a:ext uri="{FF2B5EF4-FFF2-40B4-BE49-F238E27FC236}">
                        <a16:creationId xmlns:a16="http://schemas.microsoft.com/office/drawing/2014/main" id="{F06DF1B6-84EB-3742-D89F-BF78E15BD8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CCAF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4" name="Rectangle 959">
                    <a:extLst>
                      <a:ext uri="{FF2B5EF4-FFF2-40B4-BE49-F238E27FC236}">
                        <a16:creationId xmlns:a16="http://schemas.microsoft.com/office/drawing/2014/main" id="{85A9607A-601C-A4D7-0EA2-2FF3F7551E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C7AE1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5" name="Rectangle 960">
                    <a:extLst>
                      <a:ext uri="{FF2B5EF4-FFF2-40B4-BE49-F238E27FC236}">
                        <a16:creationId xmlns:a16="http://schemas.microsoft.com/office/drawing/2014/main" id="{0E31EE49-A5AB-E63E-B2AD-F4A4CCD68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C4AE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6" name="Rectangle 961">
                    <a:extLst>
                      <a:ext uri="{FF2B5EF4-FFF2-40B4-BE49-F238E27FC236}">
                        <a16:creationId xmlns:a16="http://schemas.microsoft.com/office/drawing/2014/main" id="{877C420C-ED72-0E88-0A05-156760F974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1"/>
                  </a:xfrm>
                  <a:prstGeom prst="rect">
                    <a:avLst/>
                  </a:prstGeom>
                  <a:solidFill>
                    <a:srgbClr val="C2AC2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7" name="Rectangle 962">
                    <a:extLst>
                      <a:ext uri="{FF2B5EF4-FFF2-40B4-BE49-F238E27FC236}">
                        <a16:creationId xmlns:a16="http://schemas.microsoft.com/office/drawing/2014/main" id="{1A637620-13C1-A6CC-7E79-B6288F1C46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35"/>
                    <a:ext cx="241" cy="7"/>
                  </a:xfrm>
                  <a:prstGeom prst="rect">
                    <a:avLst/>
                  </a:prstGeom>
                  <a:solidFill>
                    <a:srgbClr val="BDAD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8" name="Rectangle 963">
                    <a:extLst>
                      <a:ext uri="{FF2B5EF4-FFF2-40B4-BE49-F238E27FC236}">
                        <a16:creationId xmlns:a16="http://schemas.microsoft.com/office/drawing/2014/main" id="{100F4B3C-2C5F-7566-D60A-4315B81BD2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B8AB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29" name="Rectangle 964">
                    <a:extLst>
                      <a:ext uri="{FF2B5EF4-FFF2-40B4-BE49-F238E27FC236}">
                        <a16:creationId xmlns:a16="http://schemas.microsoft.com/office/drawing/2014/main" id="{43075641-D050-33EE-579F-0CE0BB5B1E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B3A9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0" name="Rectangle 965">
                    <a:extLst>
                      <a:ext uri="{FF2B5EF4-FFF2-40B4-BE49-F238E27FC236}">
                        <a16:creationId xmlns:a16="http://schemas.microsoft.com/office/drawing/2014/main" id="{23AC41C8-A624-6C4E-33F7-F5D8A1DFDE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ADA7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1" name="Rectangle 966">
                    <a:extLst>
                      <a:ext uri="{FF2B5EF4-FFF2-40B4-BE49-F238E27FC236}">
                        <a16:creationId xmlns:a16="http://schemas.microsoft.com/office/drawing/2014/main" id="{8E185766-D4A2-640E-A846-C4578EBF05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ADA9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2" name="Rectangle 967">
                    <a:extLst>
                      <a:ext uri="{FF2B5EF4-FFF2-40B4-BE49-F238E27FC236}">
                        <a16:creationId xmlns:a16="http://schemas.microsoft.com/office/drawing/2014/main" id="{4E180ACC-1E57-BB09-4D6F-43559B616E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A8A6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3" name="Rectangle 968">
                    <a:extLst>
                      <a:ext uri="{FF2B5EF4-FFF2-40B4-BE49-F238E27FC236}">
                        <a16:creationId xmlns:a16="http://schemas.microsoft.com/office/drawing/2014/main" id="{4DEAC3ED-D9E0-DDEB-C304-2C23E974CD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1"/>
                  </a:xfrm>
                  <a:prstGeom prst="rect">
                    <a:avLst/>
                  </a:prstGeom>
                  <a:solidFill>
                    <a:srgbClr val="A4A6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4" name="Rectangle 969">
                    <a:extLst>
                      <a:ext uri="{FF2B5EF4-FFF2-40B4-BE49-F238E27FC236}">
                        <a16:creationId xmlns:a16="http://schemas.microsoft.com/office/drawing/2014/main" id="{2E5890BC-AA1D-367D-8A78-607BAC15E3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42"/>
                    <a:ext cx="241" cy="8"/>
                  </a:xfrm>
                  <a:prstGeom prst="rect">
                    <a:avLst/>
                  </a:prstGeom>
                  <a:solidFill>
                    <a:srgbClr val="9DA3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5" name="Rectangle 970">
                    <a:extLst>
                      <a:ext uri="{FF2B5EF4-FFF2-40B4-BE49-F238E27FC236}">
                        <a16:creationId xmlns:a16="http://schemas.microsoft.com/office/drawing/2014/main" id="{013080D0-E926-063C-97B7-7E903120F9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9BA3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6" name="Rectangle 971">
                    <a:extLst>
                      <a:ext uri="{FF2B5EF4-FFF2-40B4-BE49-F238E27FC236}">
                        <a16:creationId xmlns:a16="http://schemas.microsoft.com/office/drawing/2014/main" id="{8F13C601-D778-2578-2D3B-6619E1D0D5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97A3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7" name="Rectangle 972">
                    <a:extLst>
                      <a:ext uri="{FF2B5EF4-FFF2-40B4-BE49-F238E27FC236}">
                        <a16:creationId xmlns:a16="http://schemas.microsoft.com/office/drawing/2014/main" id="{FE5A6852-F963-FC4E-3B4C-5993074171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93A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8" name="Rectangle 973">
                    <a:extLst>
                      <a:ext uri="{FF2B5EF4-FFF2-40B4-BE49-F238E27FC236}">
                        <a16:creationId xmlns:a16="http://schemas.microsoft.com/office/drawing/2014/main" id="{E823232A-9512-18D1-061F-DA428C07B6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8FA1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39" name="Rectangle 974">
                    <a:extLst>
                      <a:ext uri="{FF2B5EF4-FFF2-40B4-BE49-F238E27FC236}">
                        <a16:creationId xmlns:a16="http://schemas.microsoft.com/office/drawing/2014/main" id="{B1937526-14ED-9DA2-E07B-2E1FB909A7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1"/>
                  </a:xfrm>
                  <a:prstGeom prst="rect">
                    <a:avLst/>
                  </a:prstGeom>
                  <a:solidFill>
                    <a:srgbClr val="8A9E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0" name="Rectangle 975">
                    <a:extLst>
                      <a:ext uri="{FF2B5EF4-FFF2-40B4-BE49-F238E27FC236}">
                        <a16:creationId xmlns:a16="http://schemas.microsoft.com/office/drawing/2014/main" id="{50AF417E-38C8-F451-C825-CCE84988BA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0"/>
                    <a:ext cx="241" cy="7"/>
                  </a:xfrm>
                  <a:prstGeom prst="rect">
                    <a:avLst/>
                  </a:prstGeom>
                  <a:solidFill>
                    <a:srgbClr val="869E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1" name="Rectangle 976">
                    <a:extLst>
                      <a:ext uri="{FF2B5EF4-FFF2-40B4-BE49-F238E27FC236}">
                        <a16:creationId xmlns:a16="http://schemas.microsoft.com/office/drawing/2014/main" id="{A6406FCC-EA4D-1BAC-404C-DD7BD4C7DE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829E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2" name="Rectangle 977">
                    <a:extLst>
                      <a:ext uri="{FF2B5EF4-FFF2-40B4-BE49-F238E27FC236}">
                        <a16:creationId xmlns:a16="http://schemas.microsoft.com/office/drawing/2014/main" id="{3776BC78-93A5-5D58-8904-B23E26980A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7F9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3" name="Rectangle 978">
                    <a:extLst>
                      <a:ext uri="{FF2B5EF4-FFF2-40B4-BE49-F238E27FC236}">
                        <a16:creationId xmlns:a16="http://schemas.microsoft.com/office/drawing/2014/main" id="{FC311B71-DA84-6388-6140-299DFB2E2D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7B9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4" name="Rectangle 979">
                    <a:extLst>
                      <a:ext uri="{FF2B5EF4-FFF2-40B4-BE49-F238E27FC236}">
                        <a16:creationId xmlns:a16="http://schemas.microsoft.com/office/drawing/2014/main" id="{FF2C0E7C-EFE6-F494-69CD-C94B8336C2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7699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5" name="Rectangle 980">
                    <a:extLst>
                      <a:ext uri="{FF2B5EF4-FFF2-40B4-BE49-F238E27FC236}">
                        <a16:creationId xmlns:a16="http://schemas.microsoft.com/office/drawing/2014/main" id="{CBEA61C3-DEDE-19E6-8314-5D69E5411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1"/>
                  </a:xfrm>
                  <a:prstGeom prst="rect">
                    <a:avLst/>
                  </a:prstGeom>
                  <a:solidFill>
                    <a:srgbClr val="73993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6" name="Rectangle 981">
                    <a:extLst>
                      <a:ext uri="{FF2B5EF4-FFF2-40B4-BE49-F238E27FC236}">
                        <a16:creationId xmlns:a16="http://schemas.microsoft.com/office/drawing/2014/main" id="{A109BC88-8724-FE52-DC01-7F8F14E5B4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57"/>
                    <a:ext cx="241" cy="7"/>
                  </a:xfrm>
                  <a:prstGeom prst="rect">
                    <a:avLst/>
                  </a:prstGeom>
                  <a:solidFill>
                    <a:srgbClr val="6D96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7" name="Rectangle 982">
                    <a:extLst>
                      <a:ext uri="{FF2B5EF4-FFF2-40B4-BE49-F238E27FC236}">
                        <a16:creationId xmlns:a16="http://schemas.microsoft.com/office/drawing/2014/main" id="{334C2BCA-29D8-8853-C35C-FB7D763D31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6B96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8" name="Rectangle 983">
                    <a:extLst>
                      <a:ext uri="{FF2B5EF4-FFF2-40B4-BE49-F238E27FC236}">
                        <a16:creationId xmlns:a16="http://schemas.microsoft.com/office/drawing/2014/main" id="{DAC72E90-820D-5960-90F4-FA0C6F4970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6796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49" name="Rectangle 984">
                    <a:extLst>
                      <a:ext uri="{FF2B5EF4-FFF2-40B4-BE49-F238E27FC236}">
                        <a16:creationId xmlns:a16="http://schemas.microsoft.com/office/drawing/2014/main" id="{E5AD918F-068A-FD43-55D0-8F97B9E1DD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6394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0" name="Rectangle 985">
                    <a:extLst>
                      <a:ext uri="{FF2B5EF4-FFF2-40B4-BE49-F238E27FC236}">
                        <a16:creationId xmlns:a16="http://schemas.microsoft.com/office/drawing/2014/main" id="{079F5DFD-D82A-9931-8778-6448518FC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5F943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1" name="Rectangle 986">
                    <a:extLst>
                      <a:ext uri="{FF2B5EF4-FFF2-40B4-BE49-F238E27FC236}">
                        <a16:creationId xmlns:a16="http://schemas.microsoft.com/office/drawing/2014/main" id="{D6A0DBA1-5F80-06CC-A0BB-41802E799B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1"/>
                  </a:xfrm>
                  <a:prstGeom prst="rect">
                    <a:avLst/>
                  </a:prstGeom>
                  <a:solidFill>
                    <a:srgbClr val="5A913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2" name="Rectangle 987">
                    <a:extLst>
                      <a:ext uri="{FF2B5EF4-FFF2-40B4-BE49-F238E27FC236}">
                        <a16:creationId xmlns:a16="http://schemas.microsoft.com/office/drawing/2014/main" id="{052F1BFC-E451-5D23-A2F8-DE4AEFB039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64"/>
                    <a:ext cx="241" cy="7"/>
                  </a:xfrm>
                  <a:prstGeom prst="rect">
                    <a:avLst/>
                  </a:prstGeom>
                  <a:solidFill>
                    <a:srgbClr val="55913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3" name="Rectangle 988">
                    <a:extLst>
                      <a:ext uri="{FF2B5EF4-FFF2-40B4-BE49-F238E27FC236}">
                        <a16:creationId xmlns:a16="http://schemas.microsoft.com/office/drawing/2014/main" id="{C615F743-EE4D-7960-D139-10BFA0766B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528F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4" name="Rectangle 989">
                    <a:extLst>
                      <a:ext uri="{FF2B5EF4-FFF2-40B4-BE49-F238E27FC236}">
                        <a16:creationId xmlns:a16="http://schemas.microsoft.com/office/drawing/2014/main" id="{C160C3B5-FF21-C59C-05FE-F00637ECE3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4F8F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5" name="Rectangle 990">
                    <a:extLst>
                      <a:ext uri="{FF2B5EF4-FFF2-40B4-BE49-F238E27FC236}">
                        <a16:creationId xmlns:a16="http://schemas.microsoft.com/office/drawing/2014/main" id="{1F21E179-470F-4314-11C4-5DF50AE709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498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6" name="Rectangle 991">
                    <a:extLst>
                      <a:ext uri="{FF2B5EF4-FFF2-40B4-BE49-F238E27FC236}">
                        <a16:creationId xmlns:a16="http://schemas.microsoft.com/office/drawing/2014/main" id="{D6474674-F27D-2B17-7D5D-0F71BD8F7C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458C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7" name="Rectangle 992">
                    <a:extLst>
                      <a:ext uri="{FF2B5EF4-FFF2-40B4-BE49-F238E27FC236}">
                        <a16:creationId xmlns:a16="http://schemas.microsoft.com/office/drawing/2014/main" id="{32A4081C-E3D8-DDA1-912D-B66B093B1F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1"/>
                  </a:xfrm>
                  <a:prstGeom prst="rect">
                    <a:avLst/>
                  </a:prstGeom>
                  <a:solidFill>
                    <a:srgbClr val="3F8A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8" name="Rectangle 993">
                    <a:extLst>
                      <a:ext uri="{FF2B5EF4-FFF2-40B4-BE49-F238E27FC236}">
                        <a16:creationId xmlns:a16="http://schemas.microsoft.com/office/drawing/2014/main" id="{E5AD4086-0CF0-F77B-96CB-29263A8FC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1"/>
                    <a:ext cx="241" cy="7"/>
                  </a:xfrm>
                  <a:prstGeom prst="rect">
                    <a:avLst/>
                  </a:prstGeom>
                  <a:solidFill>
                    <a:srgbClr val="3E8A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59" name="Rectangle 994">
                    <a:extLst>
                      <a:ext uri="{FF2B5EF4-FFF2-40B4-BE49-F238E27FC236}">
                        <a16:creationId xmlns:a16="http://schemas.microsoft.com/office/drawing/2014/main" id="{1315ECA7-F67B-30AC-F690-A3B8A18CE5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388A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0" name="Rectangle 995">
                    <a:extLst>
                      <a:ext uri="{FF2B5EF4-FFF2-40B4-BE49-F238E27FC236}">
                        <a16:creationId xmlns:a16="http://schemas.microsoft.com/office/drawing/2014/main" id="{BA5C6884-AFAB-30A4-E668-B964586B74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3387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1" name="Rectangle 996">
                    <a:extLst>
                      <a:ext uri="{FF2B5EF4-FFF2-40B4-BE49-F238E27FC236}">
                        <a16:creationId xmlns:a16="http://schemas.microsoft.com/office/drawing/2014/main" id="{1F8B8DA2-5EC3-2E88-EBD3-B9B010EA1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2E87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2" name="Rectangle 997">
                    <a:extLst>
                      <a:ext uri="{FF2B5EF4-FFF2-40B4-BE49-F238E27FC236}">
                        <a16:creationId xmlns:a16="http://schemas.microsoft.com/office/drawing/2014/main" id="{16E25BDC-2C93-FD46-8FE7-9949B1F1CF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2885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3" name="Rectangle 998">
                    <a:extLst>
                      <a:ext uri="{FF2B5EF4-FFF2-40B4-BE49-F238E27FC236}">
                        <a16:creationId xmlns:a16="http://schemas.microsoft.com/office/drawing/2014/main" id="{70BD3BD9-4C93-571D-4D29-F81FB2A4A4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1"/>
                  </a:xfrm>
                  <a:prstGeom prst="rect">
                    <a:avLst/>
                  </a:prstGeom>
                  <a:solidFill>
                    <a:srgbClr val="2285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4" name="Rectangle 999">
                    <a:extLst>
                      <a:ext uri="{FF2B5EF4-FFF2-40B4-BE49-F238E27FC236}">
                        <a16:creationId xmlns:a16="http://schemas.microsoft.com/office/drawing/2014/main" id="{1CB8BA83-C710-8734-5089-62038823E7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78"/>
                    <a:ext cx="241" cy="7"/>
                  </a:xfrm>
                  <a:prstGeom prst="rect">
                    <a:avLst/>
                  </a:prstGeom>
                  <a:solidFill>
                    <a:srgbClr val="1E82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5" name="Rectangle 1000">
                    <a:extLst>
                      <a:ext uri="{FF2B5EF4-FFF2-40B4-BE49-F238E27FC236}">
                        <a16:creationId xmlns:a16="http://schemas.microsoft.com/office/drawing/2014/main" id="{ADAF432E-AF28-4BAC-5957-110BF5F3AF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1682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6" name="Rectangle 1001">
                    <a:extLst>
                      <a:ext uri="{FF2B5EF4-FFF2-40B4-BE49-F238E27FC236}">
                        <a16:creationId xmlns:a16="http://schemas.microsoft.com/office/drawing/2014/main" id="{461C3096-1F35-789B-442D-0F621F52B6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B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7" name="Rectangle 1002">
                    <a:extLst>
                      <a:ext uri="{FF2B5EF4-FFF2-40B4-BE49-F238E27FC236}">
                        <a16:creationId xmlns:a16="http://schemas.microsoft.com/office/drawing/2014/main" id="{45ACCB47-0640-8325-1B53-8FDF6BD804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0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8" name="Rectangle 1003">
                    <a:extLst>
                      <a:ext uri="{FF2B5EF4-FFF2-40B4-BE49-F238E27FC236}">
                        <a16:creationId xmlns:a16="http://schemas.microsoft.com/office/drawing/2014/main" id="{E0AFD18B-AE18-72AC-8E5D-AF4909B108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382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69" name="Rectangle 1004">
                    <a:extLst>
                      <a:ext uri="{FF2B5EF4-FFF2-40B4-BE49-F238E27FC236}">
                        <a16:creationId xmlns:a16="http://schemas.microsoft.com/office/drawing/2014/main" id="{C430FCEA-BD06-383F-BAC2-5A039FA5A5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482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0" name="Rectangle 1005">
                    <a:extLst>
                      <a:ext uri="{FF2B5EF4-FFF2-40B4-BE49-F238E27FC236}">
                        <a16:creationId xmlns:a16="http://schemas.microsoft.com/office/drawing/2014/main" id="{4C14F411-D198-71BB-E292-718E599228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1"/>
                  </a:xfrm>
                  <a:prstGeom prst="rect">
                    <a:avLst/>
                  </a:prstGeom>
                  <a:solidFill>
                    <a:srgbClr val="0585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1" name="Rectangle 1006">
                    <a:extLst>
                      <a:ext uri="{FF2B5EF4-FFF2-40B4-BE49-F238E27FC236}">
                        <a16:creationId xmlns:a16="http://schemas.microsoft.com/office/drawing/2014/main" id="{15E46633-132D-E518-EDD8-D66DD01166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85"/>
                    <a:ext cx="241" cy="7"/>
                  </a:xfrm>
                  <a:prstGeom prst="rect">
                    <a:avLst/>
                  </a:prstGeom>
                  <a:solidFill>
                    <a:srgbClr val="0787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2" name="Rectangle 1007">
                    <a:extLst>
                      <a:ext uri="{FF2B5EF4-FFF2-40B4-BE49-F238E27FC236}">
                        <a16:creationId xmlns:a16="http://schemas.microsoft.com/office/drawing/2014/main" id="{DDDEFBBD-B857-017C-3D4D-55C84BB79D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0A8A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3" name="Rectangle 1008">
                    <a:extLst>
                      <a:ext uri="{FF2B5EF4-FFF2-40B4-BE49-F238E27FC236}">
                        <a16:creationId xmlns:a16="http://schemas.microsoft.com/office/drawing/2014/main" id="{C7030747-BB83-384C-52F2-50BB74B82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0B8C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4" name="Rectangle 1009">
                    <a:extLst>
                      <a:ext uri="{FF2B5EF4-FFF2-40B4-BE49-F238E27FC236}">
                        <a16:creationId xmlns:a16="http://schemas.microsoft.com/office/drawing/2014/main" id="{1723527F-17EC-88D0-AF29-E8E2DB4163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0D8F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5" name="Rectangle 1010">
                    <a:extLst>
                      <a:ext uri="{FF2B5EF4-FFF2-40B4-BE49-F238E27FC236}">
                        <a16:creationId xmlns:a16="http://schemas.microsoft.com/office/drawing/2014/main" id="{7B5D6ECE-697B-EC11-7700-BC749738C5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0F91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6" name="Rectangle 1011">
                    <a:extLst>
                      <a:ext uri="{FF2B5EF4-FFF2-40B4-BE49-F238E27FC236}">
                        <a16:creationId xmlns:a16="http://schemas.microsoft.com/office/drawing/2014/main" id="{EBD847FF-A169-0A2C-32BA-765A24A7C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1"/>
                  </a:xfrm>
                  <a:prstGeom prst="rect">
                    <a:avLst/>
                  </a:prstGeom>
                  <a:solidFill>
                    <a:srgbClr val="12943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7" name="Rectangle 1012">
                    <a:extLst>
                      <a:ext uri="{FF2B5EF4-FFF2-40B4-BE49-F238E27FC236}">
                        <a16:creationId xmlns:a16="http://schemas.microsoft.com/office/drawing/2014/main" id="{AA3EBEC6-DA4E-5B7D-0FEA-DA4BA84C52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2"/>
                    <a:ext cx="241" cy="7"/>
                  </a:xfrm>
                  <a:prstGeom prst="rect">
                    <a:avLst/>
                  </a:prstGeom>
                  <a:solidFill>
                    <a:srgbClr val="1496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8" name="Rectangle 1013">
                    <a:extLst>
                      <a:ext uri="{FF2B5EF4-FFF2-40B4-BE49-F238E27FC236}">
                        <a16:creationId xmlns:a16="http://schemas.microsoft.com/office/drawing/2014/main" id="{80B531BD-75EB-449B-EA2A-24D5C7676F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179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79" name="Rectangle 1014">
                    <a:extLst>
                      <a:ext uri="{FF2B5EF4-FFF2-40B4-BE49-F238E27FC236}">
                        <a16:creationId xmlns:a16="http://schemas.microsoft.com/office/drawing/2014/main" id="{00268D34-C203-443E-A903-87BBF56822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199C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80" name="Rectangle 1015">
                    <a:extLst>
                      <a:ext uri="{FF2B5EF4-FFF2-40B4-BE49-F238E27FC236}">
                        <a16:creationId xmlns:a16="http://schemas.microsoft.com/office/drawing/2014/main" id="{3FD85BE9-13FB-9A61-E176-DE0CF5231A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1A9C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81" name="Rectangle 1016">
                    <a:extLst>
                      <a:ext uri="{FF2B5EF4-FFF2-40B4-BE49-F238E27FC236}">
                        <a16:creationId xmlns:a16="http://schemas.microsoft.com/office/drawing/2014/main" id="{7D7CAD0A-7FDC-97ED-AB4E-2FAA7DF8FD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1C9E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5082" name="Rectangle 1017">
                    <a:extLst>
                      <a:ext uri="{FF2B5EF4-FFF2-40B4-BE49-F238E27FC236}">
                        <a16:creationId xmlns:a16="http://schemas.microsoft.com/office/drawing/2014/main" id="{403A381A-9C71-57B3-826F-3C9974B84C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36" y="12399"/>
                    <a:ext cx="241" cy="1"/>
                  </a:xfrm>
                  <a:prstGeom prst="rect">
                    <a:avLst/>
                  </a:prstGeom>
                  <a:solidFill>
                    <a:srgbClr val="20A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</p:grpSp>
            <p:sp>
              <p:nvSpPr>
                <p:cNvPr id="14788" name="Rectangle 1018">
                  <a:extLst>
                    <a:ext uri="{FF2B5EF4-FFF2-40B4-BE49-F238E27FC236}">
                      <a16:creationId xmlns:a16="http://schemas.microsoft.com/office/drawing/2014/main" id="{348E3B5E-276E-F4A3-B0BC-9156A7991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399"/>
                  <a:ext cx="241" cy="7"/>
                </a:xfrm>
                <a:prstGeom prst="rect">
                  <a:avLst/>
                </a:prstGeom>
                <a:solidFill>
                  <a:srgbClr val="22A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89" name="Rectangle 1019">
                  <a:extLst>
                    <a:ext uri="{FF2B5EF4-FFF2-40B4-BE49-F238E27FC236}">
                      <a16:creationId xmlns:a16="http://schemas.microsoft.com/office/drawing/2014/main" id="{4CD8EE3C-ABF1-10A6-32BF-3466948130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06"/>
                  <a:ext cx="241" cy="1"/>
                </a:xfrm>
                <a:prstGeom prst="rect">
                  <a:avLst/>
                </a:prstGeom>
                <a:solidFill>
                  <a:srgbClr val="24A6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0" name="Rectangle 1020">
                  <a:extLst>
                    <a:ext uri="{FF2B5EF4-FFF2-40B4-BE49-F238E27FC236}">
                      <a16:creationId xmlns:a16="http://schemas.microsoft.com/office/drawing/2014/main" id="{507B3761-9B03-9E16-4016-744F0744A7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06"/>
                  <a:ext cx="241" cy="1"/>
                </a:xfrm>
                <a:prstGeom prst="rect">
                  <a:avLst/>
                </a:prstGeom>
                <a:solidFill>
                  <a:srgbClr val="27A8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1" name="Rectangle 1021">
                  <a:extLst>
                    <a:ext uri="{FF2B5EF4-FFF2-40B4-BE49-F238E27FC236}">
                      <a16:creationId xmlns:a16="http://schemas.microsoft.com/office/drawing/2014/main" id="{8A535FA1-3710-CDE9-E7AB-C8139710C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06"/>
                  <a:ext cx="241" cy="1"/>
                </a:xfrm>
                <a:prstGeom prst="rect">
                  <a:avLst/>
                </a:prstGeom>
                <a:solidFill>
                  <a:srgbClr val="2DA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2" name="Rectangle 1022">
                  <a:extLst>
                    <a:ext uri="{FF2B5EF4-FFF2-40B4-BE49-F238E27FC236}">
                      <a16:creationId xmlns:a16="http://schemas.microsoft.com/office/drawing/2014/main" id="{B47367BA-C01E-419C-CCB0-9B7B6E460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06"/>
                  <a:ext cx="241" cy="1"/>
                </a:xfrm>
                <a:prstGeom prst="rect">
                  <a:avLst/>
                </a:prstGeom>
                <a:solidFill>
                  <a:srgbClr val="33A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3" name="Rectangle 1023">
                  <a:extLst>
                    <a:ext uri="{FF2B5EF4-FFF2-40B4-BE49-F238E27FC236}">
                      <a16:creationId xmlns:a16="http://schemas.microsoft.com/office/drawing/2014/main" id="{9447F78B-903A-3A4C-8963-DA32D321E3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06"/>
                  <a:ext cx="241" cy="1"/>
                </a:xfrm>
                <a:prstGeom prst="rect">
                  <a:avLst/>
                </a:prstGeom>
                <a:solidFill>
                  <a:srgbClr val="3AB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4" name="Rectangle 1024">
                  <a:extLst>
                    <a:ext uri="{FF2B5EF4-FFF2-40B4-BE49-F238E27FC236}">
                      <a16:creationId xmlns:a16="http://schemas.microsoft.com/office/drawing/2014/main" id="{8EBB06BB-327E-5EE5-D751-3BEC8250CF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06"/>
                  <a:ext cx="241" cy="8"/>
                </a:xfrm>
                <a:prstGeom prst="rect">
                  <a:avLst/>
                </a:prstGeom>
                <a:solidFill>
                  <a:srgbClr val="43B3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5" name="Rectangle 1025">
                  <a:extLst>
                    <a:ext uri="{FF2B5EF4-FFF2-40B4-BE49-F238E27FC236}">
                      <a16:creationId xmlns:a16="http://schemas.microsoft.com/office/drawing/2014/main" id="{39E31C90-67EF-DD1E-4D55-325E9EA1AA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14"/>
                  <a:ext cx="241" cy="1"/>
                </a:xfrm>
                <a:prstGeom prst="rect">
                  <a:avLst/>
                </a:prstGeom>
                <a:solidFill>
                  <a:srgbClr val="49B5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6" name="Rectangle 1026">
                  <a:extLst>
                    <a:ext uri="{FF2B5EF4-FFF2-40B4-BE49-F238E27FC236}">
                      <a16:creationId xmlns:a16="http://schemas.microsoft.com/office/drawing/2014/main" id="{F92BB824-51B4-E1DC-CD6F-9E028C9E04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14"/>
                  <a:ext cx="241" cy="1"/>
                </a:xfrm>
                <a:prstGeom prst="rect">
                  <a:avLst/>
                </a:prstGeom>
                <a:solidFill>
                  <a:srgbClr val="4DB5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7" name="Rectangle 1027">
                  <a:extLst>
                    <a:ext uri="{FF2B5EF4-FFF2-40B4-BE49-F238E27FC236}">
                      <a16:creationId xmlns:a16="http://schemas.microsoft.com/office/drawing/2014/main" id="{029C8D3B-8B2E-028F-8D70-E86E5C46A1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14"/>
                  <a:ext cx="241" cy="1"/>
                </a:xfrm>
                <a:prstGeom prst="rect">
                  <a:avLst/>
                </a:prstGeom>
                <a:solidFill>
                  <a:srgbClr val="52B8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8" name="Rectangle 1028">
                  <a:extLst>
                    <a:ext uri="{FF2B5EF4-FFF2-40B4-BE49-F238E27FC236}">
                      <a16:creationId xmlns:a16="http://schemas.microsoft.com/office/drawing/2014/main" id="{5E3CD266-7CFF-B186-E894-74C824C7D1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14"/>
                  <a:ext cx="241" cy="1"/>
                </a:xfrm>
                <a:prstGeom prst="rect">
                  <a:avLst/>
                </a:prstGeom>
                <a:solidFill>
                  <a:srgbClr val="5ABA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799" name="Rectangle 1029">
                  <a:extLst>
                    <a:ext uri="{FF2B5EF4-FFF2-40B4-BE49-F238E27FC236}">
                      <a16:creationId xmlns:a16="http://schemas.microsoft.com/office/drawing/2014/main" id="{ABB83DA2-BD15-C83B-85DC-7C36E68D66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14"/>
                  <a:ext cx="241" cy="1"/>
                </a:xfrm>
                <a:prstGeom prst="rect">
                  <a:avLst/>
                </a:prstGeom>
                <a:solidFill>
                  <a:srgbClr val="61BD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0" name="Rectangle 1030">
                  <a:extLst>
                    <a:ext uri="{FF2B5EF4-FFF2-40B4-BE49-F238E27FC236}">
                      <a16:creationId xmlns:a16="http://schemas.microsoft.com/office/drawing/2014/main" id="{07D999EA-A578-3D0E-879C-FBC5086BBB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14"/>
                  <a:ext cx="241" cy="7"/>
                </a:xfrm>
                <a:prstGeom prst="rect">
                  <a:avLst/>
                </a:prstGeom>
                <a:solidFill>
                  <a:srgbClr val="69BF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1" name="Rectangle 1031">
                  <a:extLst>
                    <a:ext uri="{FF2B5EF4-FFF2-40B4-BE49-F238E27FC236}">
                      <a16:creationId xmlns:a16="http://schemas.microsoft.com/office/drawing/2014/main" id="{5B36A7E7-339E-62CD-0BCD-84C93EFD06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1"/>
                  <a:ext cx="241" cy="1"/>
                </a:xfrm>
                <a:prstGeom prst="rect">
                  <a:avLst/>
                </a:prstGeom>
                <a:solidFill>
                  <a:srgbClr val="6CC2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2" name="Rectangle 1032">
                  <a:extLst>
                    <a:ext uri="{FF2B5EF4-FFF2-40B4-BE49-F238E27FC236}">
                      <a16:creationId xmlns:a16="http://schemas.microsoft.com/office/drawing/2014/main" id="{80ACD381-670A-BA17-7C10-B34EDBD0B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1"/>
                  <a:ext cx="241" cy="1"/>
                </a:xfrm>
                <a:prstGeom prst="rect">
                  <a:avLst/>
                </a:prstGeom>
                <a:solidFill>
                  <a:srgbClr val="75C4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3" name="Rectangle 1033">
                  <a:extLst>
                    <a:ext uri="{FF2B5EF4-FFF2-40B4-BE49-F238E27FC236}">
                      <a16:creationId xmlns:a16="http://schemas.microsoft.com/office/drawing/2014/main" id="{F5C6601B-7455-B383-E78C-2E2EBE0AD5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1"/>
                  <a:ext cx="241" cy="1"/>
                </a:xfrm>
                <a:prstGeom prst="rect">
                  <a:avLst/>
                </a:prstGeom>
                <a:solidFill>
                  <a:srgbClr val="79C7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4" name="Rectangle 1034">
                  <a:extLst>
                    <a:ext uri="{FF2B5EF4-FFF2-40B4-BE49-F238E27FC236}">
                      <a16:creationId xmlns:a16="http://schemas.microsoft.com/office/drawing/2014/main" id="{1F866243-074D-44D0-A6ED-4179A77B69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1"/>
                  <a:ext cx="241" cy="1"/>
                </a:xfrm>
                <a:prstGeom prst="rect">
                  <a:avLst/>
                </a:prstGeom>
                <a:solidFill>
                  <a:srgbClr val="81C9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5" name="Rectangle 1035">
                  <a:extLst>
                    <a:ext uri="{FF2B5EF4-FFF2-40B4-BE49-F238E27FC236}">
                      <a16:creationId xmlns:a16="http://schemas.microsoft.com/office/drawing/2014/main" id="{6A21DB9C-2C1C-F39B-DE88-E4F0F8F511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1"/>
                  <a:ext cx="241" cy="1"/>
                </a:xfrm>
                <a:prstGeom prst="rect">
                  <a:avLst/>
                </a:prstGeom>
                <a:solidFill>
                  <a:srgbClr val="88CC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6" name="Rectangle 1036">
                  <a:extLst>
                    <a:ext uri="{FF2B5EF4-FFF2-40B4-BE49-F238E27FC236}">
                      <a16:creationId xmlns:a16="http://schemas.microsoft.com/office/drawing/2014/main" id="{6348A746-FD25-30BA-D8FE-EE34D2770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1"/>
                  <a:ext cx="241" cy="7"/>
                </a:xfrm>
                <a:prstGeom prst="rect">
                  <a:avLst/>
                </a:prstGeom>
                <a:solidFill>
                  <a:srgbClr val="8FCF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7" name="Rectangle 1037">
                  <a:extLst>
                    <a:ext uri="{FF2B5EF4-FFF2-40B4-BE49-F238E27FC236}">
                      <a16:creationId xmlns:a16="http://schemas.microsoft.com/office/drawing/2014/main" id="{0AAF40E2-38E0-EDA5-70BF-B5007E46B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8"/>
                  <a:ext cx="241" cy="1"/>
                </a:xfrm>
                <a:prstGeom prst="rect">
                  <a:avLst/>
                </a:prstGeom>
                <a:solidFill>
                  <a:srgbClr val="92CF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8" name="Rectangle 1038">
                  <a:extLst>
                    <a:ext uri="{FF2B5EF4-FFF2-40B4-BE49-F238E27FC236}">
                      <a16:creationId xmlns:a16="http://schemas.microsoft.com/office/drawing/2014/main" id="{9CBC0EC0-507D-047F-A3F8-EDE1E7EAE5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8"/>
                  <a:ext cx="241" cy="1"/>
                </a:xfrm>
                <a:prstGeom prst="rect">
                  <a:avLst/>
                </a:prstGeom>
                <a:solidFill>
                  <a:srgbClr val="99D1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09" name="Rectangle 1039">
                  <a:extLst>
                    <a:ext uri="{FF2B5EF4-FFF2-40B4-BE49-F238E27FC236}">
                      <a16:creationId xmlns:a16="http://schemas.microsoft.com/office/drawing/2014/main" id="{818C0346-1074-04E0-ADF3-1FF32885C0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8"/>
                  <a:ext cx="241" cy="1"/>
                </a:xfrm>
                <a:prstGeom prst="rect">
                  <a:avLst/>
                </a:prstGeom>
                <a:solidFill>
                  <a:srgbClr val="9ED4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0" name="Rectangle 1040">
                  <a:extLst>
                    <a:ext uri="{FF2B5EF4-FFF2-40B4-BE49-F238E27FC236}">
                      <a16:creationId xmlns:a16="http://schemas.microsoft.com/office/drawing/2014/main" id="{EDB6C1F5-E36D-EF94-F774-5DE326CF81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8"/>
                  <a:ext cx="241" cy="1"/>
                </a:xfrm>
                <a:prstGeom prst="rect">
                  <a:avLst/>
                </a:prstGeom>
                <a:solidFill>
                  <a:srgbClr val="A5D6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1" name="Rectangle 1041">
                  <a:extLst>
                    <a:ext uri="{FF2B5EF4-FFF2-40B4-BE49-F238E27FC236}">
                      <a16:creationId xmlns:a16="http://schemas.microsoft.com/office/drawing/2014/main" id="{C03A0150-925B-D493-9F78-2BA3CAFFD5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8"/>
                  <a:ext cx="241" cy="1"/>
                </a:xfrm>
                <a:prstGeom prst="rect">
                  <a:avLst/>
                </a:prstGeom>
                <a:solidFill>
                  <a:srgbClr val="ACD9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2" name="Rectangle 1042">
                  <a:extLst>
                    <a:ext uri="{FF2B5EF4-FFF2-40B4-BE49-F238E27FC236}">
                      <a16:creationId xmlns:a16="http://schemas.microsoft.com/office/drawing/2014/main" id="{A7977138-5578-E290-1D5F-FEC656B229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8"/>
                  <a:ext cx="241" cy="1"/>
                </a:xfrm>
                <a:prstGeom prst="rect">
                  <a:avLst/>
                </a:prstGeom>
                <a:solidFill>
                  <a:srgbClr val="B0DB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3" name="Rectangle 1043">
                  <a:extLst>
                    <a:ext uri="{FF2B5EF4-FFF2-40B4-BE49-F238E27FC236}">
                      <a16:creationId xmlns:a16="http://schemas.microsoft.com/office/drawing/2014/main" id="{985354FD-CE59-DF60-D9E8-7FEFE778F6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28"/>
                  <a:ext cx="241" cy="7"/>
                </a:xfrm>
                <a:prstGeom prst="rect">
                  <a:avLst/>
                </a:prstGeom>
                <a:solidFill>
                  <a:srgbClr val="B8DE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4" name="Rectangle 1044">
                  <a:extLst>
                    <a:ext uri="{FF2B5EF4-FFF2-40B4-BE49-F238E27FC236}">
                      <a16:creationId xmlns:a16="http://schemas.microsoft.com/office/drawing/2014/main" id="{8EDC9AEC-36BC-69A4-579E-7CC2F5346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35"/>
                  <a:ext cx="241" cy="1"/>
                </a:xfrm>
                <a:prstGeom prst="rect">
                  <a:avLst/>
                </a:prstGeom>
                <a:solidFill>
                  <a:srgbClr val="BEE0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5" name="Rectangle 1045">
                  <a:extLst>
                    <a:ext uri="{FF2B5EF4-FFF2-40B4-BE49-F238E27FC236}">
                      <a16:creationId xmlns:a16="http://schemas.microsoft.com/office/drawing/2014/main" id="{DFB9B4EA-DB14-FD5B-D3B4-14E8DE2D1F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35"/>
                  <a:ext cx="241" cy="1"/>
                </a:xfrm>
                <a:prstGeom prst="rect">
                  <a:avLst/>
                </a:prstGeom>
                <a:solidFill>
                  <a:srgbClr val="C3E3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6" name="Rectangle 1046">
                  <a:extLst>
                    <a:ext uri="{FF2B5EF4-FFF2-40B4-BE49-F238E27FC236}">
                      <a16:creationId xmlns:a16="http://schemas.microsoft.com/office/drawing/2014/main" id="{7DB084E0-88EF-43F0-5ECE-EDB0DA52DF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35"/>
                  <a:ext cx="241" cy="1"/>
                </a:xfrm>
                <a:prstGeom prst="rect">
                  <a:avLst/>
                </a:prstGeom>
                <a:solidFill>
                  <a:srgbClr val="CAE6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7" name="Rectangle 1047">
                  <a:extLst>
                    <a:ext uri="{FF2B5EF4-FFF2-40B4-BE49-F238E27FC236}">
                      <a16:creationId xmlns:a16="http://schemas.microsoft.com/office/drawing/2014/main" id="{615CF93E-8213-C3A8-D3BC-CD14416166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35"/>
                  <a:ext cx="241" cy="1"/>
                </a:xfrm>
                <a:prstGeom prst="rect">
                  <a:avLst/>
                </a:prstGeom>
                <a:solidFill>
                  <a:srgbClr val="CCE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8" name="Rectangle 1048">
                  <a:extLst>
                    <a:ext uri="{FF2B5EF4-FFF2-40B4-BE49-F238E27FC236}">
                      <a16:creationId xmlns:a16="http://schemas.microsoft.com/office/drawing/2014/main" id="{FDAD1674-4B8D-4030-B77D-41B8C2013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35"/>
                  <a:ext cx="241" cy="1"/>
                </a:xfrm>
                <a:prstGeom prst="rect">
                  <a:avLst/>
                </a:prstGeom>
                <a:solidFill>
                  <a:srgbClr val="D2E8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19" name="Rectangle 1049">
                  <a:extLst>
                    <a:ext uri="{FF2B5EF4-FFF2-40B4-BE49-F238E27FC236}">
                      <a16:creationId xmlns:a16="http://schemas.microsoft.com/office/drawing/2014/main" id="{F581E9F7-F38C-AAE9-641F-EED5229973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35"/>
                  <a:ext cx="241" cy="7"/>
                </a:xfrm>
                <a:prstGeom prst="rect">
                  <a:avLst/>
                </a:prstGeom>
                <a:solidFill>
                  <a:srgbClr val="D8EB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0" name="Rectangle 1050">
                  <a:extLst>
                    <a:ext uri="{FF2B5EF4-FFF2-40B4-BE49-F238E27FC236}">
                      <a16:creationId xmlns:a16="http://schemas.microsoft.com/office/drawing/2014/main" id="{05986862-C52C-6DA5-5D70-06C3DAD1B6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2"/>
                  <a:ext cx="241" cy="1"/>
                </a:xfrm>
                <a:prstGeom prst="rect">
                  <a:avLst/>
                </a:prstGeom>
                <a:solidFill>
                  <a:srgbClr val="DEED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1" name="Rectangle 1051">
                  <a:extLst>
                    <a:ext uri="{FF2B5EF4-FFF2-40B4-BE49-F238E27FC236}">
                      <a16:creationId xmlns:a16="http://schemas.microsoft.com/office/drawing/2014/main" id="{C245F187-0ABC-03D9-D16A-10FB4A762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2"/>
                  <a:ext cx="241" cy="1"/>
                </a:xfrm>
                <a:prstGeom prst="rect">
                  <a:avLst/>
                </a:prstGeom>
                <a:solidFill>
                  <a:srgbClr val="E2F0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2" name="Rectangle 1052">
                  <a:extLst>
                    <a:ext uri="{FF2B5EF4-FFF2-40B4-BE49-F238E27FC236}">
                      <a16:creationId xmlns:a16="http://schemas.microsoft.com/office/drawing/2014/main" id="{63EA9A71-3418-2BD2-71B4-B30DB6BC41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2"/>
                  <a:ext cx="241" cy="1"/>
                </a:xfrm>
                <a:prstGeom prst="rect">
                  <a:avLst/>
                </a:prstGeom>
                <a:solidFill>
                  <a:srgbClr val="E8F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3" name="Rectangle 1053">
                  <a:extLst>
                    <a:ext uri="{FF2B5EF4-FFF2-40B4-BE49-F238E27FC236}">
                      <a16:creationId xmlns:a16="http://schemas.microsoft.com/office/drawing/2014/main" id="{BEC93304-22C3-E0E6-1BCC-6CD83AB3F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2"/>
                  <a:ext cx="241" cy="1"/>
                </a:xfrm>
                <a:prstGeom prst="rect">
                  <a:avLst/>
                </a:prstGeom>
                <a:solidFill>
                  <a:srgbClr val="ECF5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4" name="Rectangle 1054">
                  <a:extLst>
                    <a:ext uri="{FF2B5EF4-FFF2-40B4-BE49-F238E27FC236}">
                      <a16:creationId xmlns:a16="http://schemas.microsoft.com/office/drawing/2014/main" id="{D04581D6-CACE-4CDC-22AD-79D8068254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2"/>
                  <a:ext cx="241" cy="1"/>
                </a:xfrm>
                <a:prstGeom prst="rect">
                  <a:avLst/>
                </a:prstGeom>
                <a:solidFill>
                  <a:srgbClr val="F2F7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5" name="Rectangle 1055">
                  <a:extLst>
                    <a:ext uri="{FF2B5EF4-FFF2-40B4-BE49-F238E27FC236}">
                      <a16:creationId xmlns:a16="http://schemas.microsoft.com/office/drawing/2014/main" id="{399E9197-DCEC-76B6-45F3-898828B3EF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2"/>
                  <a:ext cx="241" cy="7"/>
                </a:xfrm>
                <a:prstGeom prst="rect">
                  <a:avLst/>
                </a:prstGeom>
                <a:solidFill>
                  <a:srgbClr val="F7F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6" name="Rectangle 1056">
                  <a:extLst>
                    <a:ext uri="{FF2B5EF4-FFF2-40B4-BE49-F238E27FC236}">
                      <a16:creationId xmlns:a16="http://schemas.microsoft.com/office/drawing/2014/main" id="{F05B4BB3-DB81-791D-6A2B-C81C347BC4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9"/>
                  <a:ext cx="241" cy="1"/>
                </a:xfrm>
                <a:prstGeom prst="rect">
                  <a:avLst/>
                </a:prstGeom>
                <a:solidFill>
                  <a:srgbClr val="FCF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7" name="Rectangle 1057">
                  <a:extLst>
                    <a:ext uri="{FF2B5EF4-FFF2-40B4-BE49-F238E27FC236}">
                      <a16:creationId xmlns:a16="http://schemas.microsoft.com/office/drawing/2014/main" id="{B10EF3D0-C439-578D-858A-8887D0564A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9"/>
                  <a:ext cx="241" cy="1"/>
                </a:xfrm>
                <a:prstGeom prst="rect">
                  <a:avLst/>
                </a:prstGeom>
                <a:solidFill>
                  <a:srgbClr val="FFFF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8" name="Rectangle 1058">
                  <a:extLst>
                    <a:ext uri="{FF2B5EF4-FFF2-40B4-BE49-F238E27FC236}">
                      <a16:creationId xmlns:a16="http://schemas.microsoft.com/office/drawing/2014/main" id="{DC6E64A2-61EE-90BD-FDC9-26A54D8FBC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9"/>
                  <a:ext cx="241" cy="1"/>
                </a:xfrm>
                <a:prstGeom prst="rect">
                  <a:avLst/>
                </a:prstGeom>
                <a:solidFill>
                  <a:srgbClr val="FBFC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29" name="Rectangle 1059">
                  <a:extLst>
                    <a:ext uri="{FF2B5EF4-FFF2-40B4-BE49-F238E27FC236}">
                      <a16:creationId xmlns:a16="http://schemas.microsoft.com/office/drawing/2014/main" id="{22090C7C-F93F-E88C-3AAE-C888313085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9"/>
                  <a:ext cx="241" cy="1"/>
                </a:xfrm>
                <a:prstGeom prst="rect">
                  <a:avLst/>
                </a:prstGeom>
                <a:solidFill>
                  <a:srgbClr val="F9FC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0" name="Rectangle 1060">
                  <a:extLst>
                    <a:ext uri="{FF2B5EF4-FFF2-40B4-BE49-F238E27FC236}">
                      <a16:creationId xmlns:a16="http://schemas.microsoft.com/office/drawing/2014/main" id="{C8C11BFC-5039-E33E-C63F-E1914A8683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9"/>
                  <a:ext cx="241" cy="1"/>
                </a:xfrm>
                <a:prstGeom prst="rect">
                  <a:avLst/>
                </a:prstGeom>
                <a:solidFill>
                  <a:srgbClr val="F6FC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1" name="Rectangle 1061">
                  <a:extLst>
                    <a:ext uri="{FF2B5EF4-FFF2-40B4-BE49-F238E27FC236}">
                      <a16:creationId xmlns:a16="http://schemas.microsoft.com/office/drawing/2014/main" id="{676089B2-E28B-911C-20F8-97C033A927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49"/>
                  <a:ext cx="241" cy="7"/>
                </a:xfrm>
                <a:prstGeom prst="rect">
                  <a:avLst/>
                </a:prstGeom>
                <a:solidFill>
                  <a:srgbClr val="F3FC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2" name="Rectangle 1062">
                  <a:extLst>
                    <a:ext uri="{FF2B5EF4-FFF2-40B4-BE49-F238E27FC236}">
                      <a16:creationId xmlns:a16="http://schemas.microsoft.com/office/drawing/2014/main" id="{CA61AD9B-E0FC-475A-0D2A-B64D434224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56"/>
                  <a:ext cx="241" cy="1"/>
                </a:xfrm>
                <a:prstGeom prst="rect">
                  <a:avLst/>
                </a:prstGeom>
                <a:solidFill>
                  <a:srgbClr val="F0FC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3" name="Rectangle 1063">
                  <a:extLst>
                    <a:ext uri="{FF2B5EF4-FFF2-40B4-BE49-F238E27FC236}">
                      <a16:creationId xmlns:a16="http://schemas.microsoft.com/office/drawing/2014/main" id="{7184C0CC-3012-E567-D995-36D0E1D92A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56"/>
                  <a:ext cx="241" cy="1"/>
                </a:xfrm>
                <a:prstGeom prst="rect">
                  <a:avLst/>
                </a:prstGeom>
                <a:solidFill>
                  <a:srgbClr val="EEFC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4" name="Rectangle 1064">
                  <a:extLst>
                    <a:ext uri="{FF2B5EF4-FFF2-40B4-BE49-F238E27FC236}">
                      <a16:creationId xmlns:a16="http://schemas.microsoft.com/office/drawing/2014/main" id="{04A91447-A31D-19F4-265E-F3776C0AEA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56"/>
                  <a:ext cx="241" cy="1"/>
                </a:xfrm>
                <a:prstGeom prst="rect">
                  <a:avLst/>
                </a:prstGeom>
                <a:solidFill>
                  <a:srgbClr val="EDFC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5" name="Rectangle 1065">
                  <a:extLst>
                    <a:ext uri="{FF2B5EF4-FFF2-40B4-BE49-F238E27FC236}">
                      <a16:creationId xmlns:a16="http://schemas.microsoft.com/office/drawing/2014/main" id="{E0083C26-DE18-272F-2084-C721D92E8D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56"/>
                  <a:ext cx="241" cy="1"/>
                </a:xfrm>
                <a:prstGeom prst="rect">
                  <a:avLst/>
                </a:prstGeom>
                <a:solidFill>
                  <a:srgbClr val="E9FC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6" name="Rectangle 1066">
                  <a:extLst>
                    <a:ext uri="{FF2B5EF4-FFF2-40B4-BE49-F238E27FC236}">
                      <a16:creationId xmlns:a16="http://schemas.microsoft.com/office/drawing/2014/main" id="{CD2AADA1-B87D-241D-2715-82646ECF19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56"/>
                  <a:ext cx="241" cy="1"/>
                </a:xfrm>
                <a:prstGeom prst="rect">
                  <a:avLst/>
                </a:prstGeom>
                <a:solidFill>
                  <a:srgbClr val="E6FC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7" name="Rectangle 1067">
                  <a:extLst>
                    <a:ext uri="{FF2B5EF4-FFF2-40B4-BE49-F238E27FC236}">
                      <a16:creationId xmlns:a16="http://schemas.microsoft.com/office/drawing/2014/main" id="{DE3D540B-C20B-7502-C6D8-351B424AEB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56"/>
                  <a:ext cx="241" cy="7"/>
                </a:xfrm>
                <a:prstGeom prst="rect">
                  <a:avLst/>
                </a:prstGeom>
                <a:solidFill>
                  <a:srgbClr val="E2FA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8" name="Rectangle 1068">
                  <a:extLst>
                    <a:ext uri="{FF2B5EF4-FFF2-40B4-BE49-F238E27FC236}">
                      <a16:creationId xmlns:a16="http://schemas.microsoft.com/office/drawing/2014/main" id="{956124A5-56E6-18C4-7CAF-A94845F4A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63"/>
                  <a:ext cx="241" cy="1"/>
                </a:xfrm>
                <a:prstGeom prst="rect">
                  <a:avLst/>
                </a:prstGeom>
                <a:solidFill>
                  <a:srgbClr val="DEFA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39" name="Rectangle 1069">
                  <a:extLst>
                    <a:ext uri="{FF2B5EF4-FFF2-40B4-BE49-F238E27FC236}">
                      <a16:creationId xmlns:a16="http://schemas.microsoft.com/office/drawing/2014/main" id="{22AA3FF6-7A29-D946-F17A-4DDDFD18D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63"/>
                  <a:ext cx="241" cy="1"/>
                </a:xfrm>
                <a:prstGeom prst="rect">
                  <a:avLst/>
                </a:prstGeom>
                <a:solidFill>
                  <a:srgbClr val="DDFA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0" name="Rectangle 1070">
                  <a:extLst>
                    <a:ext uri="{FF2B5EF4-FFF2-40B4-BE49-F238E27FC236}">
                      <a16:creationId xmlns:a16="http://schemas.microsoft.com/office/drawing/2014/main" id="{835832C3-7D10-BD7D-BD42-2083F0AC0A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63"/>
                  <a:ext cx="241" cy="1"/>
                </a:xfrm>
                <a:prstGeom prst="rect">
                  <a:avLst/>
                </a:prstGeom>
                <a:solidFill>
                  <a:srgbClr val="DAFA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1" name="Rectangle 1071">
                  <a:extLst>
                    <a:ext uri="{FF2B5EF4-FFF2-40B4-BE49-F238E27FC236}">
                      <a16:creationId xmlns:a16="http://schemas.microsoft.com/office/drawing/2014/main" id="{C34A2875-1C8D-E4D3-9879-7664BCB88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63"/>
                  <a:ext cx="241" cy="1"/>
                </a:xfrm>
                <a:prstGeom prst="rect">
                  <a:avLst/>
                </a:prstGeom>
                <a:solidFill>
                  <a:srgbClr val="D8FA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2" name="Rectangle 1072">
                  <a:extLst>
                    <a:ext uri="{FF2B5EF4-FFF2-40B4-BE49-F238E27FC236}">
                      <a16:creationId xmlns:a16="http://schemas.microsoft.com/office/drawing/2014/main" id="{83916601-EF0C-8D51-B909-404E485DA0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63"/>
                  <a:ext cx="241" cy="1"/>
                </a:xfrm>
                <a:prstGeom prst="rect">
                  <a:avLst/>
                </a:prstGeom>
                <a:solidFill>
                  <a:srgbClr val="D4FA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3" name="Rectangle 1073">
                  <a:extLst>
                    <a:ext uri="{FF2B5EF4-FFF2-40B4-BE49-F238E27FC236}">
                      <a16:creationId xmlns:a16="http://schemas.microsoft.com/office/drawing/2014/main" id="{108B4F98-36F7-AC78-5749-1DC52B7A67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63"/>
                  <a:ext cx="241" cy="7"/>
                </a:xfrm>
                <a:prstGeom prst="rect">
                  <a:avLst/>
                </a:prstGeom>
                <a:solidFill>
                  <a:srgbClr val="D2FA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4" name="Rectangle 1074">
                  <a:extLst>
                    <a:ext uri="{FF2B5EF4-FFF2-40B4-BE49-F238E27FC236}">
                      <a16:creationId xmlns:a16="http://schemas.microsoft.com/office/drawing/2014/main" id="{051CDA69-4B52-7E1B-A8C4-DAC4ED1BF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0"/>
                  <a:ext cx="241" cy="1"/>
                </a:xfrm>
                <a:prstGeom prst="rect">
                  <a:avLst/>
                </a:prstGeom>
                <a:solidFill>
                  <a:srgbClr val="D0FA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5" name="Rectangle 1075">
                  <a:extLst>
                    <a:ext uri="{FF2B5EF4-FFF2-40B4-BE49-F238E27FC236}">
                      <a16:creationId xmlns:a16="http://schemas.microsoft.com/office/drawing/2014/main" id="{419ACDB8-D97B-BE9E-2F59-6657BC8C9B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0"/>
                  <a:ext cx="241" cy="1"/>
                </a:xfrm>
                <a:prstGeom prst="rect">
                  <a:avLst/>
                </a:prstGeom>
                <a:solidFill>
                  <a:srgbClr val="CEFA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6" name="Rectangle 1076">
                  <a:extLst>
                    <a:ext uri="{FF2B5EF4-FFF2-40B4-BE49-F238E27FC236}">
                      <a16:creationId xmlns:a16="http://schemas.microsoft.com/office/drawing/2014/main" id="{A8F8C9D4-CDE0-AE6A-A6D9-993A525A0D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0"/>
                  <a:ext cx="241" cy="1"/>
                </a:xfrm>
                <a:prstGeom prst="rect">
                  <a:avLst/>
                </a:prstGeom>
                <a:solidFill>
                  <a:srgbClr val="CAF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7" name="Rectangle 1077">
                  <a:extLst>
                    <a:ext uri="{FF2B5EF4-FFF2-40B4-BE49-F238E27FC236}">
                      <a16:creationId xmlns:a16="http://schemas.microsoft.com/office/drawing/2014/main" id="{CA340E6A-9212-5F40-3418-D36DFC1F53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0"/>
                  <a:ext cx="241" cy="1"/>
                </a:xfrm>
                <a:prstGeom prst="rect">
                  <a:avLst/>
                </a:prstGeom>
                <a:solidFill>
                  <a:srgbClr val="C8F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8" name="Rectangle 1078">
                  <a:extLst>
                    <a:ext uri="{FF2B5EF4-FFF2-40B4-BE49-F238E27FC236}">
                      <a16:creationId xmlns:a16="http://schemas.microsoft.com/office/drawing/2014/main" id="{D3D56D8B-1B2A-E037-B208-032BD667AC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0"/>
                  <a:ext cx="241" cy="1"/>
                </a:xfrm>
                <a:prstGeom prst="rect">
                  <a:avLst/>
                </a:prstGeom>
                <a:solidFill>
                  <a:srgbClr val="C6F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49" name="Rectangle 1079">
                  <a:extLst>
                    <a:ext uri="{FF2B5EF4-FFF2-40B4-BE49-F238E27FC236}">
                      <a16:creationId xmlns:a16="http://schemas.microsoft.com/office/drawing/2014/main" id="{3F2A30DA-632A-4F07-C6E7-53EECC841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0"/>
                  <a:ext cx="241" cy="1"/>
                </a:xfrm>
                <a:prstGeom prst="rect">
                  <a:avLst/>
                </a:prstGeom>
                <a:solidFill>
                  <a:srgbClr val="C2F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0" name="Rectangle 1080">
                  <a:extLst>
                    <a:ext uri="{FF2B5EF4-FFF2-40B4-BE49-F238E27FC236}">
                      <a16:creationId xmlns:a16="http://schemas.microsoft.com/office/drawing/2014/main" id="{0C5AEBD2-4875-023C-EAE4-FC1F7DDA37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0"/>
                  <a:ext cx="241" cy="7"/>
                </a:xfrm>
                <a:prstGeom prst="rect">
                  <a:avLst/>
                </a:prstGeom>
                <a:solidFill>
                  <a:srgbClr val="C1F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1" name="Rectangle 1081">
                  <a:extLst>
                    <a:ext uri="{FF2B5EF4-FFF2-40B4-BE49-F238E27FC236}">
                      <a16:creationId xmlns:a16="http://schemas.microsoft.com/office/drawing/2014/main" id="{432C9BDE-53BC-6827-F5E0-D156F1D278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7"/>
                  <a:ext cx="241" cy="1"/>
                </a:xfrm>
                <a:prstGeom prst="rect">
                  <a:avLst/>
                </a:prstGeom>
                <a:solidFill>
                  <a:srgbClr val="BFF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2" name="Rectangle 1082">
                  <a:extLst>
                    <a:ext uri="{FF2B5EF4-FFF2-40B4-BE49-F238E27FC236}">
                      <a16:creationId xmlns:a16="http://schemas.microsoft.com/office/drawing/2014/main" id="{731D9C8E-6B1B-7995-2F3A-04E0BFBEDA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7"/>
                  <a:ext cx="241" cy="1"/>
                </a:xfrm>
                <a:prstGeom prst="rect">
                  <a:avLst/>
                </a:prstGeom>
                <a:solidFill>
                  <a:srgbClr val="BCF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3" name="Rectangle 1083">
                  <a:extLst>
                    <a:ext uri="{FF2B5EF4-FFF2-40B4-BE49-F238E27FC236}">
                      <a16:creationId xmlns:a16="http://schemas.microsoft.com/office/drawing/2014/main" id="{985B351A-68BD-2DBA-1364-B7DB726CF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7"/>
                  <a:ext cx="241" cy="1"/>
                </a:xfrm>
                <a:prstGeom prst="rect">
                  <a:avLst/>
                </a:prstGeom>
                <a:solidFill>
                  <a:srgbClr val="B9F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4" name="Rectangle 1084">
                  <a:extLst>
                    <a:ext uri="{FF2B5EF4-FFF2-40B4-BE49-F238E27FC236}">
                      <a16:creationId xmlns:a16="http://schemas.microsoft.com/office/drawing/2014/main" id="{BF44EA95-AE8F-2EF5-CEE4-891EA3E28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7"/>
                  <a:ext cx="241" cy="1"/>
                </a:xfrm>
                <a:prstGeom prst="rect">
                  <a:avLst/>
                </a:prstGeom>
                <a:solidFill>
                  <a:srgbClr val="B7F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5" name="Rectangle 1085">
                  <a:extLst>
                    <a:ext uri="{FF2B5EF4-FFF2-40B4-BE49-F238E27FC236}">
                      <a16:creationId xmlns:a16="http://schemas.microsoft.com/office/drawing/2014/main" id="{6D15E980-8BFE-7FE5-3F99-6E6B6E3434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7"/>
                  <a:ext cx="241" cy="1"/>
                </a:xfrm>
                <a:prstGeom prst="rect">
                  <a:avLst/>
                </a:prstGeom>
                <a:solidFill>
                  <a:srgbClr val="B4F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6" name="Rectangle 1086">
                  <a:extLst>
                    <a:ext uri="{FF2B5EF4-FFF2-40B4-BE49-F238E27FC236}">
                      <a16:creationId xmlns:a16="http://schemas.microsoft.com/office/drawing/2014/main" id="{E1432D8D-D575-9911-F8E0-69FAA92311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77"/>
                  <a:ext cx="241" cy="8"/>
                </a:xfrm>
                <a:prstGeom prst="rect">
                  <a:avLst/>
                </a:prstGeom>
                <a:solidFill>
                  <a:srgbClr val="B1F5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7" name="Rectangle 1087">
                  <a:extLst>
                    <a:ext uri="{FF2B5EF4-FFF2-40B4-BE49-F238E27FC236}">
                      <a16:creationId xmlns:a16="http://schemas.microsoft.com/office/drawing/2014/main" id="{8E935CA2-648B-C090-FA3C-B1D0D2A94D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85"/>
                  <a:ext cx="241" cy="1"/>
                </a:xfrm>
                <a:prstGeom prst="rect">
                  <a:avLst/>
                </a:prstGeom>
                <a:solidFill>
                  <a:srgbClr val="B0F5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8" name="Rectangle 1088">
                  <a:extLst>
                    <a:ext uri="{FF2B5EF4-FFF2-40B4-BE49-F238E27FC236}">
                      <a16:creationId xmlns:a16="http://schemas.microsoft.com/office/drawing/2014/main" id="{0F98862B-514D-1252-1FB9-F2D360084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85"/>
                  <a:ext cx="241" cy="1"/>
                </a:xfrm>
                <a:prstGeom prst="rect">
                  <a:avLst/>
                </a:prstGeom>
                <a:solidFill>
                  <a:srgbClr val="B0F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59" name="Rectangle 1089">
                  <a:extLst>
                    <a:ext uri="{FF2B5EF4-FFF2-40B4-BE49-F238E27FC236}">
                      <a16:creationId xmlns:a16="http://schemas.microsoft.com/office/drawing/2014/main" id="{C5472549-D13B-6E07-F98E-E77E83DBC8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85"/>
                  <a:ext cx="241" cy="1"/>
                </a:xfrm>
                <a:prstGeom prst="rect">
                  <a:avLst/>
                </a:prstGeom>
                <a:solidFill>
                  <a:srgbClr val="B0F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0" name="Rectangle 1090">
                  <a:extLst>
                    <a:ext uri="{FF2B5EF4-FFF2-40B4-BE49-F238E27FC236}">
                      <a16:creationId xmlns:a16="http://schemas.microsoft.com/office/drawing/2014/main" id="{70753771-65BB-4AAC-E412-718B45C5A5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85"/>
                  <a:ext cx="241" cy="1"/>
                </a:xfrm>
                <a:prstGeom prst="rect">
                  <a:avLst/>
                </a:prstGeom>
                <a:solidFill>
                  <a:srgbClr val="B0F5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1" name="Rectangle 1091">
                  <a:extLst>
                    <a:ext uri="{FF2B5EF4-FFF2-40B4-BE49-F238E27FC236}">
                      <a16:creationId xmlns:a16="http://schemas.microsoft.com/office/drawing/2014/main" id="{77A9A22E-066A-2B69-0715-2863E1C877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85"/>
                  <a:ext cx="241" cy="1"/>
                </a:xfrm>
                <a:prstGeom prst="rect">
                  <a:avLst/>
                </a:prstGeom>
                <a:solidFill>
                  <a:srgbClr val="B0F5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2" name="Rectangle 1092">
                  <a:extLst>
                    <a:ext uri="{FF2B5EF4-FFF2-40B4-BE49-F238E27FC236}">
                      <a16:creationId xmlns:a16="http://schemas.microsoft.com/office/drawing/2014/main" id="{0735E611-7625-26DA-AABD-86CF6CDAB3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85"/>
                  <a:ext cx="241" cy="7"/>
                </a:xfrm>
                <a:prstGeom prst="rect">
                  <a:avLst/>
                </a:prstGeom>
                <a:solidFill>
                  <a:srgbClr val="B0F5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3" name="Rectangle 1093">
                  <a:extLst>
                    <a:ext uri="{FF2B5EF4-FFF2-40B4-BE49-F238E27FC236}">
                      <a16:creationId xmlns:a16="http://schemas.microsoft.com/office/drawing/2014/main" id="{C70DDE74-43F0-DF1D-248A-4AB5FF919F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2"/>
                  <a:ext cx="241" cy="1"/>
                </a:xfrm>
                <a:prstGeom prst="rect">
                  <a:avLst/>
                </a:prstGeom>
                <a:solidFill>
                  <a:srgbClr val="B0F5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4" name="Rectangle 1094">
                  <a:extLst>
                    <a:ext uri="{FF2B5EF4-FFF2-40B4-BE49-F238E27FC236}">
                      <a16:creationId xmlns:a16="http://schemas.microsoft.com/office/drawing/2014/main" id="{8EDB8C35-7E58-F0DA-BA11-72BFE306E3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2"/>
                  <a:ext cx="241" cy="1"/>
                </a:xfrm>
                <a:prstGeom prst="rect">
                  <a:avLst/>
                </a:prstGeom>
                <a:solidFill>
                  <a:srgbClr val="B1F2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5" name="Rectangle 1095">
                  <a:extLst>
                    <a:ext uri="{FF2B5EF4-FFF2-40B4-BE49-F238E27FC236}">
                      <a16:creationId xmlns:a16="http://schemas.microsoft.com/office/drawing/2014/main" id="{12B06DFE-2677-B808-1F3D-129FE2C2E2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2"/>
                  <a:ext cx="241" cy="1"/>
                </a:xfrm>
                <a:prstGeom prst="rect">
                  <a:avLst/>
                </a:prstGeom>
                <a:solidFill>
                  <a:srgbClr val="B1F2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6" name="Rectangle 1096">
                  <a:extLst>
                    <a:ext uri="{FF2B5EF4-FFF2-40B4-BE49-F238E27FC236}">
                      <a16:creationId xmlns:a16="http://schemas.microsoft.com/office/drawing/2014/main" id="{6ED46FDE-AC5D-D4B5-8AA9-1879B04ECB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2"/>
                  <a:ext cx="241" cy="1"/>
                </a:xfrm>
                <a:prstGeom prst="rect">
                  <a:avLst/>
                </a:prstGeom>
                <a:solidFill>
                  <a:srgbClr val="B1F2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7" name="Rectangle 1097">
                  <a:extLst>
                    <a:ext uri="{FF2B5EF4-FFF2-40B4-BE49-F238E27FC236}">
                      <a16:creationId xmlns:a16="http://schemas.microsoft.com/office/drawing/2014/main" id="{197D83AD-AC23-A447-6EED-39618ADD32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2"/>
                  <a:ext cx="241" cy="1"/>
                </a:xfrm>
                <a:prstGeom prst="rect">
                  <a:avLst/>
                </a:prstGeom>
                <a:solidFill>
                  <a:srgbClr val="B1F2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8" name="Rectangle 1098">
                  <a:extLst>
                    <a:ext uri="{FF2B5EF4-FFF2-40B4-BE49-F238E27FC236}">
                      <a16:creationId xmlns:a16="http://schemas.microsoft.com/office/drawing/2014/main" id="{7A653337-674A-A832-7BDE-EAA9101567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2"/>
                  <a:ext cx="241" cy="7"/>
                </a:xfrm>
                <a:prstGeom prst="rect">
                  <a:avLst/>
                </a:prstGeom>
                <a:solidFill>
                  <a:srgbClr val="B1F2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69" name="Rectangle 1099">
                  <a:extLst>
                    <a:ext uri="{FF2B5EF4-FFF2-40B4-BE49-F238E27FC236}">
                      <a16:creationId xmlns:a16="http://schemas.microsoft.com/office/drawing/2014/main" id="{78FA966A-CBCE-CBCD-4788-1998D92E70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9"/>
                  <a:ext cx="241" cy="1"/>
                </a:xfrm>
                <a:prstGeom prst="rect">
                  <a:avLst/>
                </a:prstGeom>
                <a:solidFill>
                  <a:srgbClr val="B1F2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0" name="Rectangle 1100">
                  <a:extLst>
                    <a:ext uri="{FF2B5EF4-FFF2-40B4-BE49-F238E27FC236}">
                      <a16:creationId xmlns:a16="http://schemas.microsoft.com/office/drawing/2014/main" id="{F599F6E2-625D-76BB-AA40-B3DC317179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9"/>
                  <a:ext cx="241" cy="1"/>
                </a:xfrm>
                <a:prstGeom prst="rect">
                  <a:avLst/>
                </a:prstGeom>
                <a:solidFill>
                  <a:srgbClr val="B1F2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1" name="Rectangle 1101">
                  <a:extLst>
                    <a:ext uri="{FF2B5EF4-FFF2-40B4-BE49-F238E27FC236}">
                      <a16:creationId xmlns:a16="http://schemas.microsoft.com/office/drawing/2014/main" id="{74DF2D8E-4D14-A221-CB96-620302A15E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9"/>
                  <a:ext cx="241" cy="1"/>
                </a:xfrm>
                <a:prstGeom prst="rect">
                  <a:avLst/>
                </a:prstGeom>
                <a:solidFill>
                  <a:srgbClr val="B1F2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2" name="Rectangle 1102">
                  <a:extLst>
                    <a:ext uri="{FF2B5EF4-FFF2-40B4-BE49-F238E27FC236}">
                      <a16:creationId xmlns:a16="http://schemas.microsoft.com/office/drawing/2014/main" id="{D4DE56C1-2EB8-B0ED-1777-E354BF36D4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9"/>
                  <a:ext cx="241" cy="1"/>
                </a:xfrm>
                <a:prstGeom prst="rect">
                  <a:avLst/>
                </a:prstGeom>
                <a:solidFill>
                  <a:srgbClr val="B1F2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3" name="Rectangle 1103">
                  <a:extLst>
                    <a:ext uri="{FF2B5EF4-FFF2-40B4-BE49-F238E27FC236}">
                      <a16:creationId xmlns:a16="http://schemas.microsoft.com/office/drawing/2014/main" id="{3373B252-F205-1C00-34F6-3D8A10CCE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9"/>
                  <a:ext cx="241" cy="1"/>
                </a:xfrm>
                <a:prstGeom prst="rect">
                  <a:avLst/>
                </a:prstGeom>
                <a:solidFill>
                  <a:srgbClr val="AFF0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4" name="Rectangle 1104">
                  <a:extLst>
                    <a:ext uri="{FF2B5EF4-FFF2-40B4-BE49-F238E27FC236}">
                      <a16:creationId xmlns:a16="http://schemas.microsoft.com/office/drawing/2014/main" id="{D33FA739-7A35-2C25-AFD2-EF76951E25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499"/>
                  <a:ext cx="241" cy="7"/>
                </a:xfrm>
                <a:prstGeom prst="rect">
                  <a:avLst/>
                </a:prstGeom>
                <a:solidFill>
                  <a:srgbClr val="AFF0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5" name="Rectangle 1105">
                  <a:extLst>
                    <a:ext uri="{FF2B5EF4-FFF2-40B4-BE49-F238E27FC236}">
                      <a16:creationId xmlns:a16="http://schemas.microsoft.com/office/drawing/2014/main" id="{61AAEDE3-6BFA-50EE-079E-D7B5709E64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506"/>
                  <a:ext cx="241" cy="1"/>
                </a:xfrm>
                <a:prstGeom prst="rect">
                  <a:avLst/>
                </a:prstGeom>
                <a:solidFill>
                  <a:srgbClr val="AFF0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6" name="Rectangle 1106">
                  <a:extLst>
                    <a:ext uri="{FF2B5EF4-FFF2-40B4-BE49-F238E27FC236}">
                      <a16:creationId xmlns:a16="http://schemas.microsoft.com/office/drawing/2014/main" id="{3CE6A17B-3BE1-0F45-E0DE-E78215CB83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506"/>
                  <a:ext cx="241" cy="1"/>
                </a:xfrm>
                <a:prstGeom prst="rect">
                  <a:avLst/>
                </a:prstGeom>
                <a:solidFill>
                  <a:srgbClr val="AFF0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7" name="Rectangle 1107">
                  <a:extLst>
                    <a:ext uri="{FF2B5EF4-FFF2-40B4-BE49-F238E27FC236}">
                      <a16:creationId xmlns:a16="http://schemas.microsoft.com/office/drawing/2014/main" id="{A38FEEAD-9507-1DD8-ACEE-5005ADF97A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506"/>
                  <a:ext cx="241" cy="1"/>
                </a:xfrm>
                <a:prstGeom prst="rect">
                  <a:avLst/>
                </a:prstGeom>
                <a:solidFill>
                  <a:srgbClr val="AFF0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8" name="Rectangle 1108">
                  <a:extLst>
                    <a:ext uri="{FF2B5EF4-FFF2-40B4-BE49-F238E27FC236}">
                      <a16:creationId xmlns:a16="http://schemas.microsoft.com/office/drawing/2014/main" id="{FA5693FB-50D3-0158-7399-A3B1C65CB0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506"/>
                  <a:ext cx="241" cy="1"/>
                </a:xfrm>
                <a:prstGeom prst="rect">
                  <a:avLst/>
                </a:prstGeom>
                <a:solidFill>
                  <a:srgbClr val="AFF0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79" name="Rectangle 1109">
                  <a:extLst>
                    <a:ext uri="{FF2B5EF4-FFF2-40B4-BE49-F238E27FC236}">
                      <a16:creationId xmlns:a16="http://schemas.microsoft.com/office/drawing/2014/main" id="{62CE8568-0CCD-BC58-7260-68CA948BCC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506"/>
                  <a:ext cx="241" cy="1"/>
                </a:xfrm>
                <a:prstGeom prst="rect">
                  <a:avLst/>
                </a:prstGeom>
                <a:solidFill>
                  <a:srgbClr val="AFF0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80" name="Rectangle 1110">
                  <a:extLst>
                    <a:ext uri="{FF2B5EF4-FFF2-40B4-BE49-F238E27FC236}">
                      <a16:creationId xmlns:a16="http://schemas.microsoft.com/office/drawing/2014/main" id="{304CAD89-6150-4300-6E7C-7ACAEE10A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506"/>
                  <a:ext cx="241" cy="7"/>
                </a:xfrm>
                <a:prstGeom prst="rect">
                  <a:avLst/>
                </a:prstGeom>
                <a:solidFill>
                  <a:srgbClr val="AFF0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81" name="Rectangle 1111">
                  <a:extLst>
                    <a:ext uri="{FF2B5EF4-FFF2-40B4-BE49-F238E27FC236}">
                      <a16:creationId xmlns:a16="http://schemas.microsoft.com/office/drawing/2014/main" id="{5B06DEAA-6C46-E23A-DD03-474D64DD07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513"/>
                  <a:ext cx="241" cy="1"/>
                </a:xfrm>
                <a:prstGeom prst="rect">
                  <a:avLst/>
                </a:prstGeom>
                <a:solidFill>
                  <a:srgbClr val="AFF0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882" name="Rectangle 1112">
                  <a:extLst>
                    <a:ext uri="{FF2B5EF4-FFF2-40B4-BE49-F238E27FC236}">
                      <a16:creationId xmlns:a16="http://schemas.microsoft.com/office/drawing/2014/main" id="{E03F348C-4E01-61AE-C6BA-3A70C460F8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36" y="12513"/>
                  <a:ext cx="241" cy="1"/>
                </a:xfrm>
                <a:prstGeom prst="rect">
                  <a:avLst/>
                </a:prstGeom>
                <a:solidFill>
                  <a:srgbClr val="AFF0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</p:grpSp>
        </p:grpSp>
        <p:sp>
          <p:nvSpPr>
            <p:cNvPr id="14389" name="Rectangle 1113">
              <a:extLst>
                <a:ext uri="{FF2B5EF4-FFF2-40B4-BE49-F238E27FC236}">
                  <a16:creationId xmlns:a16="http://schemas.microsoft.com/office/drawing/2014/main" id="{A91493E3-E191-5F1E-7321-4DAAE4C10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" y="1118"/>
              <a:ext cx="47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>
                  <a:solidFill>
                    <a:srgbClr val="000000"/>
                  </a:solidFill>
                </a:rPr>
                <a:t>Low: 45</a:t>
              </a:r>
              <a:endParaRPr lang="en-US" altLang="en-US" sz="1600"/>
            </a:p>
          </p:txBody>
        </p:sp>
      </p:grpSp>
      <p:grpSp>
        <p:nvGrpSpPr>
          <p:cNvPr id="14339" name="Group 1148">
            <a:extLst>
              <a:ext uri="{FF2B5EF4-FFF2-40B4-BE49-F238E27FC236}">
                <a16:creationId xmlns:a16="http://schemas.microsoft.com/office/drawing/2014/main" id="{8052AC9D-899B-3236-45FE-43AD1C15E8C4}"/>
              </a:ext>
            </a:extLst>
          </p:cNvPr>
          <p:cNvGrpSpPr>
            <a:grpSpLocks/>
          </p:cNvGrpSpPr>
          <p:nvPr/>
        </p:nvGrpSpPr>
        <p:grpSpPr bwMode="auto">
          <a:xfrm>
            <a:off x="334963" y="762000"/>
            <a:ext cx="1317625" cy="549275"/>
            <a:chOff x="176" y="480"/>
            <a:chExt cx="830" cy="346"/>
          </a:xfrm>
        </p:grpSpPr>
        <p:sp>
          <p:nvSpPr>
            <p:cNvPr id="14384" name="Rectangle 1114">
              <a:extLst>
                <a:ext uri="{FF2B5EF4-FFF2-40B4-BE49-F238E27FC236}">
                  <a16:creationId xmlns:a16="http://schemas.microsoft.com/office/drawing/2014/main" id="{16DBFA08-C2FB-2300-2803-C95A5287C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" y="480"/>
              <a:ext cx="60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b="0">
                  <a:solidFill>
                    <a:srgbClr val="000000"/>
                  </a:solidFill>
                </a:rPr>
                <a:t>Transect </a:t>
              </a:r>
            </a:p>
            <a:p>
              <a:pPr algn="ctr" eaLnBrk="1" hangingPunct="1"/>
              <a:r>
                <a:rPr lang="en-US" altLang="en-US" b="0">
                  <a:solidFill>
                    <a:srgbClr val="000000"/>
                  </a:solidFill>
                </a:rPr>
                <a:t>Location</a:t>
              </a:r>
              <a:endParaRPr lang="en-US" altLang="en-US" b="0"/>
            </a:p>
          </p:txBody>
        </p:sp>
        <p:sp>
          <p:nvSpPr>
            <p:cNvPr id="14385" name="Oval 1115">
              <a:extLst>
                <a:ext uri="{FF2B5EF4-FFF2-40B4-BE49-F238E27FC236}">
                  <a16:creationId xmlns:a16="http://schemas.microsoft.com/office/drawing/2014/main" id="{2E8A0494-8E7F-9050-6D80-261796AEF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" y="518"/>
              <a:ext cx="115" cy="115"/>
            </a:xfrm>
            <a:prstGeom prst="ellipse">
              <a:avLst/>
            </a:prstGeom>
            <a:solidFill>
              <a:srgbClr val="FF0000"/>
            </a:solidFill>
            <a:ln w="3175" algn="ctr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</p:grpSp>
      <p:grpSp>
        <p:nvGrpSpPr>
          <p:cNvPr id="14340" name="Group 1150">
            <a:extLst>
              <a:ext uri="{FF2B5EF4-FFF2-40B4-BE49-F238E27FC236}">
                <a16:creationId xmlns:a16="http://schemas.microsoft.com/office/drawing/2014/main" id="{DF842BBD-1068-906A-D5A0-36DE45AD1A8F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5637213"/>
            <a:ext cx="2087563" cy="550862"/>
            <a:chOff x="221" y="3733"/>
            <a:chExt cx="1315" cy="347"/>
          </a:xfrm>
        </p:grpSpPr>
        <p:sp>
          <p:nvSpPr>
            <p:cNvPr id="14382" name="Rectangle 1149">
              <a:extLst>
                <a:ext uri="{FF2B5EF4-FFF2-40B4-BE49-F238E27FC236}">
                  <a16:creationId xmlns:a16="http://schemas.microsoft.com/office/drawing/2014/main" id="{0A943627-F4BB-658F-5FC6-AA2757E6F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" y="3851"/>
              <a:ext cx="259" cy="127"/>
            </a:xfrm>
            <a:prstGeom prst="rect">
              <a:avLst/>
            </a:prstGeom>
            <a:solidFill>
              <a:srgbClr val="70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14383" name="Text Box 1120">
              <a:extLst>
                <a:ext uri="{FF2B5EF4-FFF2-40B4-BE49-F238E27FC236}">
                  <a16:creationId xmlns:a16="http://schemas.microsoft.com/office/drawing/2014/main" id="{7CC17770-4A4B-2F38-3D83-F1247CB6B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" y="3733"/>
              <a:ext cx="976" cy="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0"/>
                <a:t>Willamette </a:t>
              </a:r>
            </a:p>
            <a:p>
              <a:pPr eaLnBrk="1" hangingPunct="1"/>
              <a:r>
                <a:rPr lang="en-US" altLang="en-US" b="0"/>
                <a:t>National Forest</a:t>
              </a:r>
            </a:p>
          </p:txBody>
        </p:sp>
      </p:grpSp>
      <p:sp>
        <p:nvSpPr>
          <p:cNvPr id="14341" name="Text Box 1123">
            <a:extLst>
              <a:ext uri="{FF2B5EF4-FFF2-40B4-BE49-F238E27FC236}">
                <a16:creationId xmlns:a16="http://schemas.microsoft.com/office/drawing/2014/main" id="{70DD9C3E-540D-13F3-C527-1B6D3A0C2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315913"/>
            <a:ext cx="2413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600"/>
              <a:t>Study Area</a:t>
            </a:r>
          </a:p>
        </p:txBody>
      </p:sp>
      <p:grpSp>
        <p:nvGrpSpPr>
          <p:cNvPr id="14342" name="Group 1144">
            <a:extLst>
              <a:ext uri="{FF2B5EF4-FFF2-40B4-BE49-F238E27FC236}">
                <a16:creationId xmlns:a16="http://schemas.microsoft.com/office/drawing/2014/main" id="{99D12D58-9297-9189-F226-634126728383}"/>
              </a:ext>
            </a:extLst>
          </p:cNvPr>
          <p:cNvGrpSpPr>
            <a:grpSpLocks/>
          </p:cNvGrpSpPr>
          <p:nvPr/>
        </p:nvGrpSpPr>
        <p:grpSpPr bwMode="auto">
          <a:xfrm>
            <a:off x="3786188" y="5956300"/>
            <a:ext cx="3683000" cy="522288"/>
            <a:chOff x="2544" y="3963"/>
            <a:chExt cx="2320" cy="329"/>
          </a:xfrm>
        </p:grpSpPr>
        <p:grpSp>
          <p:nvGrpSpPr>
            <p:cNvPr id="14365" name="Group 1126">
              <a:extLst>
                <a:ext uri="{FF2B5EF4-FFF2-40B4-BE49-F238E27FC236}">
                  <a16:creationId xmlns:a16="http://schemas.microsoft.com/office/drawing/2014/main" id="{DF2D761C-9A75-2FE1-5817-D0AE57E55F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4" y="3963"/>
              <a:ext cx="150" cy="329"/>
              <a:chOff x="3360" y="3744"/>
              <a:chExt cx="150" cy="329"/>
            </a:xfrm>
          </p:grpSpPr>
          <p:sp>
            <p:nvSpPr>
              <p:cNvPr id="14378" name="Text Box 1127">
                <a:extLst>
                  <a:ext uri="{FF2B5EF4-FFF2-40B4-BE49-F238E27FC236}">
                    <a16:creationId xmlns:a16="http://schemas.microsoft.com/office/drawing/2014/main" id="{8C30047D-7260-D6FF-9032-9E32B35E8F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94" y="3939"/>
                <a:ext cx="81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400"/>
                  <a:t>N</a:t>
                </a:r>
              </a:p>
            </p:txBody>
          </p:sp>
          <p:grpSp>
            <p:nvGrpSpPr>
              <p:cNvPr id="14379" name="Group 1128">
                <a:extLst>
                  <a:ext uri="{FF2B5EF4-FFF2-40B4-BE49-F238E27FC236}">
                    <a16:creationId xmlns:a16="http://schemas.microsoft.com/office/drawing/2014/main" id="{D2B73D3B-A266-F1AD-3D53-2159683563C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60" y="3744"/>
                <a:ext cx="150" cy="210"/>
                <a:chOff x="3360" y="3744"/>
                <a:chExt cx="134" cy="188"/>
              </a:xfrm>
            </p:grpSpPr>
            <p:sp>
              <p:nvSpPr>
                <p:cNvPr id="14380" name="Freeform 1129">
                  <a:extLst>
                    <a:ext uri="{FF2B5EF4-FFF2-40B4-BE49-F238E27FC236}">
                      <a16:creationId xmlns:a16="http://schemas.microsoft.com/office/drawing/2014/main" id="{2F74F3EB-FE1F-B973-BE3A-BDFBFFEEABC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370" y="3755"/>
                  <a:ext cx="124" cy="177"/>
                </a:xfrm>
                <a:custGeom>
                  <a:avLst/>
                  <a:gdLst>
                    <a:gd name="T0" fmla="*/ 0 w 124"/>
                    <a:gd name="T1" fmla="*/ 175 h 177"/>
                    <a:gd name="T2" fmla="*/ 61 w 124"/>
                    <a:gd name="T3" fmla="*/ 0 h 177"/>
                    <a:gd name="T4" fmla="*/ 124 w 124"/>
                    <a:gd name="T5" fmla="*/ 177 h 177"/>
                    <a:gd name="T6" fmla="*/ 61 w 124"/>
                    <a:gd name="T7" fmla="*/ 157 h 177"/>
                    <a:gd name="T8" fmla="*/ 0 w 124"/>
                    <a:gd name="T9" fmla="*/ 175 h 1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4"/>
                    <a:gd name="T16" fmla="*/ 0 h 177"/>
                    <a:gd name="T17" fmla="*/ 124 w 124"/>
                    <a:gd name="T18" fmla="*/ 177 h 1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4" h="177">
                      <a:moveTo>
                        <a:pt x="0" y="175"/>
                      </a:moveTo>
                      <a:lnTo>
                        <a:pt x="61" y="0"/>
                      </a:lnTo>
                      <a:lnTo>
                        <a:pt x="124" y="177"/>
                      </a:lnTo>
                      <a:lnTo>
                        <a:pt x="61" y="157"/>
                      </a:lnTo>
                      <a:lnTo>
                        <a:pt x="0" y="1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14381" name="Freeform 1130">
                  <a:extLst>
                    <a:ext uri="{FF2B5EF4-FFF2-40B4-BE49-F238E27FC236}">
                      <a16:creationId xmlns:a16="http://schemas.microsoft.com/office/drawing/2014/main" id="{9F8548DA-58E9-C681-602A-7F0B97BA3F3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360" y="3744"/>
                  <a:ext cx="124" cy="177"/>
                </a:xfrm>
                <a:custGeom>
                  <a:avLst/>
                  <a:gdLst>
                    <a:gd name="T0" fmla="*/ 0 w 124"/>
                    <a:gd name="T1" fmla="*/ 175 h 177"/>
                    <a:gd name="T2" fmla="*/ 61 w 124"/>
                    <a:gd name="T3" fmla="*/ 0 h 177"/>
                    <a:gd name="T4" fmla="*/ 124 w 124"/>
                    <a:gd name="T5" fmla="*/ 177 h 177"/>
                    <a:gd name="T6" fmla="*/ 61 w 124"/>
                    <a:gd name="T7" fmla="*/ 157 h 177"/>
                    <a:gd name="T8" fmla="*/ 0 w 124"/>
                    <a:gd name="T9" fmla="*/ 175 h 1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4"/>
                    <a:gd name="T16" fmla="*/ 0 h 177"/>
                    <a:gd name="T17" fmla="*/ 124 w 124"/>
                    <a:gd name="T18" fmla="*/ 177 h 1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4" h="177">
                      <a:moveTo>
                        <a:pt x="0" y="175"/>
                      </a:moveTo>
                      <a:lnTo>
                        <a:pt x="61" y="0"/>
                      </a:lnTo>
                      <a:lnTo>
                        <a:pt x="124" y="177"/>
                      </a:lnTo>
                      <a:lnTo>
                        <a:pt x="61" y="157"/>
                      </a:lnTo>
                      <a:lnTo>
                        <a:pt x="0" y="175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4366" name="Group 1131">
              <a:extLst>
                <a:ext uri="{FF2B5EF4-FFF2-40B4-BE49-F238E27FC236}">
                  <a16:creationId xmlns:a16="http://schemas.microsoft.com/office/drawing/2014/main" id="{C649655D-3E83-1B35-E8CF-557001E19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71" y="4025"/>
              <a:ext cx="2093" cy="205"/>
              <a:chOff x="3563" y="4021"/>
              <a:chExt cx="1372" cy="205"/>
            </a:xfrm>
          </p:grpSpPr>
          <p:sp>
            <p:nvSpPr>
              <p:cNvPr id="14367" name="Text Box 1132">
                <a:extLst>
                  <a:ext uri="{FF2B5EF4-FFF2-40B4-BE49-F238E27FC236}">
                    <a16:creationId xmlns:a16="http://schemas.microsoft.com/office/drawing/2014/main" id="{AD92BF33-980B-5F40-F6D9-205A2182FC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3" y="4111"/>
                <a:ext cx="3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/>
                  <a:t>0</a:t>
                </a:r>
              </a:p>
            </p:txBody>
          </p:sp>
          <p:sp>
            <p:nvSpPr>
              <p:cNvPr id="14368" name="Text Box 1133">
                <a:extLst>
                  <a:ext uri="{FF2B5EF4-FFF2-40B4-BE49-F238E27FC236}">
                    <a16:creationId xmlns:a16="http://schemas.microsoft.com/office/drawing/2014/main" id="{BC7BB6BE-884B-0D73-154E-36599C7DFC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28" y="4111"/>
                <a:ext cx="70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/>
                  <a:t>10</a:t>
                </a:r>
              </a:p>
            </p:txBody>
          </p:sp>
          <p:sp>
            <p:nvSpPr>
              <p:cNvPr id="14369" name="Text Box 1134">
                <a:extLst>
                  <a:ext uri="{FF2B5EF4-FFF2-40B4-BE49-F238E27FC236}">
                    <a16:creationId xmlns:a16="http://schemas.microsoft.com/office/drawing/2014/main" id="{F382DDBC-0999-3F01-2642-FA3FF63052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3" y="4111"/>
                <a:ext cx="70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/>
                  <a:t>30</a:t>
                </a:r>
              </a:p>
            </p:txBody>
          </p:sp>
          <p:sp>
            <p:nvSpPr>
              <p:cNvPr id="14370" name="Text Box 1135">
                <a:extLst>
                  <a:ext uri="{FF2B5EF4-FFF2-40B4-BE49-F238E27FC236}">
                    <a16:creationId xmlns:a16="http://schemas.microsoft.com/office/drawing/2014/main" id="{64D76629-3A6B-F6B0-2DC5-820F506353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64" y="4111"/>
                <a:ext cx="70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/>
                  <a:t>50</a:t>
                </a:r>
              </a:p>
            </p:txBody>
          </p:sp>
          <p:sp>
            <p:nvSpPr>
              <p:cNvPr id="14371" name="Text Box 1136">
                <a:extLst>
                  <a:ext uri="{FF2B5EF4-FFF2-40B4-BE49-F238E27FC236}">
                    <a16:creationId xmlns:a16="http://schemas.microsoft.com/office/drawing/2014/main" id="{64CA266C-D714-28F6-C21D-848DB9C8F9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11" y="4021"/>
                <a:ext cx="324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/>
                  <a:t>Kilometers</a:t>
                </a:r>
              </a:p>
            </p:txBody>
          </p:sp>
          <p:sp>
            <p:nvSpPr>
              <p:cNvPr id="14372" name="Text Box 1137">
                <a:extLst>
                  <a:ext uri="{FF2B5EF4-FFF2-40B4-BE49-F238E27FC236}">
                    <a16:creationId xmlns:a16="http://schemas.microsoft.com/office/drawing/2014/main" id="{2238A939-39E3-C30B-5F25-78E95D36C0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16" y="4111"/>
                <a:ext cx="70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/>
                  <a:t>20</a:t>
                </a:r>
              </a:p>
            </p:txBody>
          </p:sp>
          <p:sp>
            <p:nvSpPr>
              <p:cNvPr id="14373" name="Text Box 1138">
                <a:extLst>
                  <a:ext uri="{FF2B5EF4-FFF2-40B4-BE49-F238E27FC236}">
                    <a16:creationId xmlns:a16="http://schemas.microsoft.com/office/drawing/2014/main" id="{1A315C32-CB97-9C2E-82C2-DBB0D874B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84" y="4111"/>
                <a:ext cx="70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/>
                  <a:t>40</a:t>
                </a:r>
              </a:p>
            </p:txBody>
          </p:sp>
          <p:grpSp>
            <p:nvGrpSpPr>
              <p:cNvPr id="14374" name="Group 1139">
                <a:extLst>
                  <a:ext uri="{FF2B5EF4-FFF2-40B4-BE49-F238E27FC236}">
                    <a16:creationId xmlns:a16="http://schemas.microsoft.com/office/drawing/2014/main" id="{ED73F26E-BB1C-E79B-3D26-50EBE01FCD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9" y="4055"/>
                <a:ext cx="921" cy="47"/>
                <a:chOff x="3579" y="4055"/>
                <a:chExt cx="921" cy="47"/>
              </a:xfrm>
            </p:grpSpPr>
            <p:sp>
              <p:nvSpPr>
                <p:cNvPr id="14375" name="Rectangle 1140">
                  <a:extLst>
                    <a:ext uri="{FF2B5EF4-FFF2-40B4-BE49-F238E27FC236}">
                      <a16:creationId xmlns:a16="http://schemas.microsoft.com/office/drawing/2014/main" id="{9BF3C256-598D-525E-E121-FE17F44D1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5" y="4055"/>
                  <a:ext cx="173" cy="47"/>
                </a:xfrm>
                <a:prstGeom prst="rect">
                  <a:avLst/>
                </a:prstGeom>
                <a:solidFill>
                  <a:srgbClr val="000000"/>
                </a:solidFill>
                <a:ln w="1270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376" name="Rectangle 1141">
                  <a:extLst>
                    <a:ext uri="{FF2B5EF4-FFF2-40B4-BE49-F238E27FC236}">
                      <a16:creationId xmlns:a16="http://schemas.microsoft.com/office/drawing/2014/main" id="{4C12AF6D-A925-E145-B7DD-17D0E82C05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9" y="4055"/>
                  <a:ext cx="173" cy="47"/>
                </a:xfrm>
                <a:prstGeom prst="rect">
                  <a:avLst/>
                </a:prstGeom>
                <a:solidFill>
                  <a:srgbClr val="000000"/>
                </a:solidFill>
                <a:ln w="12700" algn="ctr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14377" name="Rectangle 1142">
                  <a:extLst>
                    <a:ext uri="{FF2B5EF4-FFF2-40B4-BE49-F238E27FC236}">
                      <a16:creationId xmlns:a16="http://schemas.microsoft.com/office/drawing/2014/main" id="{A9F88457-F1C1-15CC-FE24-14F14C8C98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9" y="4056"/>
                  <a:ext cx="921" cy="4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</p:grpSp>
        </p:grpSp>
      </p:grpSp>
      <p:grpSp>
        <p:nvGrpSpPr>
          <p:cNvPr id="14343" name="Group 1161">
            <a:extLst>
              <a:ext uri="{FF2B5EF4-FFF2-40B4-BE49-F238E27FC236}">
                <a16:creationId xmlns:a16="http://schemas.microsoft.com/office/drawing/2014/main" id="{136B1210-3495-D65E-7071-43A2DC30B4E8}"/>
              </a:ext>
            </a:extLst>
          </p:cNvPr>
          <p:cNvGrpSpPr>
            <a:grpSpLocks/>
          </p:cNvGrpSpPr>
          <p:nvPr/>
        </p:nvGrpSpPr>
        <p:grpSpPr bwMode="auto">
          <a:xfrm>
            <a:off x="74613" y="1268413"/>
            <a:ext cx="2105025" cy="4560887"/>
            <a:chOff x="12" y="799"/>
            <a:chExt cx="1326" cy="2873"/>
          </a:xfrm>
        </p:grpSpPr>
        <p:grpSp>
          <p:nvGrpSpPr>
            <p:cNvPr id="14355" name="Group 1160">
              <a:extLst>
                <a:ext uri="{FF2B5EF4-FFF2-40B4-BE49-F238E27FC236}">
                  <a16:creationId xmlns:a16="http://schemas.microsoft.com/office/drawing/2014/main" id="{05600DAC-A227-F5A0-ABCE-D2A43C9ED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" y="2478"/>
              <a:ext cx="1278" cy="944"/>
              <a:chOff x="12" y="2478"/>
              <a:chExt cx="1278" cy="944"/>
            </a:xfrm>
          </p:grpSpPr>
          <p:grpSp>
            <p:nvGrpSpPr>
              <p:cNvPr id="14358" name="Group 1152">
                <a:extLst>
                  <a:ext uri="{FF2B5EF4-FFF2-40B4-BE49-F238E27FC236}">
                    <a16:creationId xmlns:a16="http://schemas.microsoft.com/office/drawing/2014/main" id="{9F06630B-E226-DA40-37E6-4DE0A0E1CB5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" y="2478"/>
                <a:ext cx="1278" cy="944"/>
                <a:chOff x="-727" y="3323"/>
                <a:chExt cx="905" cy="668"/>
              </a:xfrm>
            </p:grpSpPr>
            <p:sp>
              <p:nvSpPr>
                <p:cNvPr id="14360" name="Freeform 1147">
                  <a:extLst>
                    <a:ext uri="{FF2B5EF4-FFF2-40B4-BE49-F238E27FC236}">
                      <a16:creationId xmlns:a16="http://schemas.microsoft.com/office/drawing/2014/main" id="{A2BCB343-7911-3238-5E12-C81C24690549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-727" y="3323"/>
                  <a:ext cx="905" cy="668"/>
                </a:xfrm>
                <a:custGeom>
                  <a:avLst/>
                  <a:gdLst>
                    <a:gd name="T0" fmla="*/ 157 w 905"/>
                    <a:gd name="T1" fmla="*/ 19 h 668"/>
                    <a:gd name="T2" fmla="*/ 185 w 905"/>
                    <a:gd name="T3" fmla="*/ 21 h 668"/>
                    <a:gd name="T4" fmla="*/ 201 w 905"/>
                    <a:gd name="T5" fmla="*/ 54 h 668"/>
                    <a:gd name="T6" fmla="*/ 217 w 905"/>
                    <a:gd name="T7" fmla="*/ 101 h 668"/>
                    <a:gd name="T8" fmla="*/ 290 w 905"/>
                    <a:gd name="T9" fmla="*/ 98 h 668"/>
                    <a:gd name="T10" fmla="*/ 309 w 905"/>
                    <a:gd name="T11" fmla="*/ 87 h 668"/>
                    <a:gd name="T12" fmla="*/ 346 w 905"/>
                    <a:gd name="T13" fmla="*/ 84 h 668"/>
                    <a:gd name="T14" fmla="*/ 376 w 905"/>
                    <a:gd name="T15" fmla="*/ 89 h 668"/>
                    <a:gd name="T16" fmla="*/ 409 w 905"/>
                    <a:gd name="T17" fmla="*/ 91 h 668"/>
                    <a:gd name="T18" fmla="*/ 447 w 905"/>
                    <a:gd name="T19" fmla="*/ 75 h 668"/>
                    <a:gd name="T20" fmla="*/ 493 w 905"/>
                    <a:gd name="T21" fmla="*/ 73 h 668"/>
                    <a:gd name="T22" fmla="*/ 531 w 905"/>
                    <a:gd name="T23" fmla="*/ 56 h 668"/>
                    <a:gd name="T24" fmla="*/ 561 w 905"/>
                    <a:gd name="T25" fmla="*/ 45 h 668"/>
                    <a:gd name="T26" fmla="*/ 596 w 905"/>
                    <a:gd name="T27" fmla="*/ 40 h 668"/>
                    <a:gd name="T28" fmla="*/ 652 w 905"/>
                    <a:gd name="T29" fmla="*/ 26 h 668"/>
                    <a:gd name="T30" fmla="*/ 746 w 905"/>
                    <a:gd name="T31" fmla="*/ 21 h 668"/>
                    <a:gd name="T32" fmla="*/ 856 w 905"/>
                    <a:gd name="T33" fmla="*/ 24 h 668"/>
                    <a:gd name="T34" fmla="*/ 905 w 905"/>
                    <a:gd name="T35" fmla="*/ 73 h 668"/>
                    <a:gd name="T36" fmla="*/ 882 w 905"/>
                    <a:gd name="T37" fmla="*/ 136 h 668"/>
                    <a:gd name="T38" fmla="*/ 870 w 905"/>
                    <a:gd name="T39" fmla="*/ 192 h 668"/>
                    <a:gd name="T40" fmla="*/ 842 w 905"/>
                    <a:gd name="T41" fmla="*/ 241 h 668"/>
                    <a:gd name="T42" fmla="*/ 851 w 905"/>
                    <a:gd name="T43" fmla="*/ 290 h 668"/>
                    <a:gd name="T44" fmla="*/ 868 w 905"/>
                    <a:gd name="T45" fmla="*/ 334 h 668"/>
                    <a:gd name="T46" fmla="*/ 865 w 905"/>
                    <a:gd name="T47" fmla="*/ 381 h 668"/>
                    <a:gd name="T48" fmla="*/ 875 w 905"/>
                    <a:gd name="T49" fmla="*/ 517 h 668"/>
                    <a:gd name="T50" fmla="*/ 861 w 905"/>
                    <a:gd name="T51" fmla="*/ 645 h 668"/>
                    <a:gd name="T52" fmla="*/ 727 w 905"/>
                    <a:gd name="T53" fmla="*/ 654 h 668"/>
                    <a:gd name="T54" fmla="*/ 547 w 905"/>
                    <a:gd name="T55" fmla="*/ 664 h 668"/>
                    <a:gd name="T56" fmla="*/ 402 w 905"/>
                    <a:gd name="T57" fmla="*/ 666 h 668"/>
                    <a:gd name="T58" fmla="*/ 288 w 905"/>
                    <a:gd name="T59" fmla="*/ 668 h 668"/>
                    <a:gd name="T60" fmla="*/ 147 w 905"/>
                    <a:gd name="T61" fmla="*/ 668 h 668"/>
                    <a:gd name="T62" fmla="*/ 35 w 905"/>
                    <a:gd name="T63" fmla="*/ 664 h 668"/>
                    <a:gd name="T64" fmla="*/ 21 w 905"/>
                    <a:gd name="T65" fmla="*/ 645 h 668"/>
                    <a:gd name="T66" fmla="*/ 16 w 905"/>
                    <a:gd name="T67" fmla="*/ 617 h 668"/>
                    <a:gd name="T68" fmla="*/ 16 w 905"/>
                    <a:gd name="T69" fmla="*/ 594 h 668"/>
                    <a:gd name="T70" fmla="*/ 5 w 905"/>
                    <a:gd name="T71" fmla="*/ 552 h 668"/>
                    <a:gd name="T72" fmla="*/ 12 w 905"/>
                    <a:gd name="T73" fmla="*/ 512 h 668"/>
                    <a:gd name="T74" fmla="*/ 19 w 905"/>
                    <a:gd name="T75" fmla="*/ 491 h 668"/>
                    <a:gd name="T76" fmla="*/ 26 w 905"/>
                    <a:gd name="T77" fmla="*/ 456 h 668"/>
                    <a:gd name="T78" fmla="*/ 42 w 905"/>
                    <a:gd name="T79" fmla="*/ 446 h 668"/>
                    <a:gd name="T80" fmla="*/ 40 w 905"/>
                    <a:gd name="T81" fmla="*/ 442 h 668"/>
                    <a:gd name="T82" fmla="*/ 40 w 905"/>
                    <a:gd name="T83" fmla="*/ 421 h 668"/>
                    <a:gd name="T84" fmla="*/ 63 w 905"/>
                    <a:gd name="T85" fmla="*/ 402 h 668"/>
                    <a:gd name="T86" fmla="*/ 49 w 905"/>
                    <a:gd name="T87" fmla="*/ 393 h 668"/>
                    <a:gd name="T88" fmla="*/ 54 w 905"/>
                    <a:gd name="T89" fmla="*/ 353 h 668"/>
                    <a:gd name="T90" fmla="*/ 54 w 905"/>
                    <a:gd name="T91" fmla="*/ 353 h 668"/>
                    <a:gd name="T92" fmla="*/ 56 w 905"/>
                    <a:gd name="T93" fmla="*/ 311 h 668"/>
                    <a:gd name="T94" fmla="*/ 68 w 905"/>
                    <a:gd name="T95" fmla="*/ 288 h 668"/>
                    <a:gd name="T96" fmla="*/ 61 w 905"/>
                    <a:gd name="T97" fmla="*/ 260 h 668"/>
                    <a:gd name="T98" fmla="*/ 75 w 905"/>
                    <a:gd name="T99" fmla="*/ 257 h 668"/>
                    <a:gd name="T100" fmla="*/ 61 w 905"/>
                    <a:gd name="T101" fmla="*/ 255 h 668"/>
                    <a:gd name="T102" fmla="*/ 65 w 905"/>
                    <a:gd name="T103" fmla="*/ 211 h 668"/>
                    <a:gd name="T104" fmla="*/ 70 w 905"/>
                    <a:gd name="T105" fmla="*/ 189 h 668"/>
                    <a:gd name="T106" fmla="*/ 75 w 905"/>
                    <a:gd name="T107" fmla="*/ 168 h 668"/>
                    <a:gd name="T108" fmla="*/ 75 w 905"/>
                    <a:gd name="T109" fmla="*/ 136 h 668"/>
                    <a:gd name="T110" fmla="*/ 84 w 905"/>
                    <a:gd name="T111" fmla="*/ 124 h 668"/>
                    <a:gd name="T112" fmla="*/ 77 w 905"/>
                    <a:gd name="T113" fmla="*/ 96 h 668"/>
                    <a:gd name="T114" fmla="*/ 77 w 905"/>
                    <a:gd name="T115" fmla="*/ 84 h 668"/>
                    <a:gd name="T116" fmla="*/ 75 w 905"/>
                    <a:gd name="T117" fmla="*/ 42 h 668"/>
                    <a:gd name="T118" fmla="*/ 72 w 905"/>
                    <a:gd name="T119" fmla="*/ 5 h 668"/>
                    <a:gd name="T120" fmla="*/ 86 w 905"/>
                    <a:gd name="T121" fmla="*/ 17 h 668"/>
                    <a:gd name="T122" fmla="*/ 93 w 905"/>
                    <a:gd name="T123" fmla="*/ 14 h 668"/>
                    <a:gd name="T124" fmla="*/ 107 w 905"/>
                    <a:gd name="T125" fmla="*/ 10 h 66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905"/>
                    <a:gd name="T190" fmla="*/ 0 h 668"/>
                    <a:gd name="T191" fmla="*/ 905 w 905"/>
                    <a:gd name="T192" fmla="*/ 668 h 66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905" h="668">
                      <a:moveTo>
                        <a:pt x="75" y="112"/>
                      </a:move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7" y="110"/>
                      </a:lnTo>
                      <a:lnTo>
                        <a:pt x="77" y="108"/>
                      </a:lnTo>
                      <a:lnTo>
                        <a:pt x="77" y="110"/>
                      </a:lnTo>
                      <a:lnTo>
                        <a:pt x="77" y="112"/>
                      </a:lnTo>
                      <a:lnTo>
                        <a:pt x="75" y="112"/>
                      </a:lnTo>
                      <a:close/>
                      <a:moveTo>
                        <a:pt x="126" y="0"/>
                      </a:moveTo>
                      <a:lnTo>
                        <a:pt x="126" y="0"/>
                      </a:lnTo>
                      <a:lnTo>
                        <a:pt x="126" y="3"/>
                      </a:lnTo>
                      <a:lnTo>
                        <a:pt x="129" y="3"/>
                      </a:lnTo>
                      <a:lnTo>
                        <a:pt x="129" y="5"/>
                      </a:lnTo>
                      <a:lnTo>
                        <a:pt x="131" y="5"/>
                      </a:lnTo>
                      <a:lnTo>
                        <a:pt x="133" y="5"/>
                      </a:lnTo>
                      <a:lnTo>
                        <a:pt x="133" y="7"/>
                      </a:lnTo>
                      <a:lnTo>
                        <a:pt x="133" y="10"/>
                      </a:lnTo>
                      <a:lnTo>
                        <a:pt x="136" y="12"/>
                      </a:lnTo>
                      <a:lnTo>
                        <a:pt x="136" y="14"/>
                      </a:lnTo>
                      <a:lnTo>
                        <a:pt x="138" y="14"/>
                      </a:lnTo>
                      <a:lnTo>
                        <a:pt x="140" y="17"/>
                      </a:lnTo>
                      <a:lnTo>
                        <a:pt x="143" y="17"/>
                      </a:lnTo>
                      <a:lnTo>
                        <a:pt x="145" y="17"/>
                      </a:lnTo>
                      <a:lnTo>
                        <a:pt x="147" y="17"/>
                      </a:lnTo>
                      <a:lnTo>
                        <a:pt x="150" y="17"/>
                      </a:lnTo>
                      <a:lnTo>
                        <a:pt x="152" y="17"/>
                      </a:lnTo>
                      <a:lnTo>
                        <a:pt x="154" y="17"/>
                      </a:lnTo>
                      <a:lnTo>
                        <a:pt x="157" y="17"/>
                      </a:lnTo>
                      <a:lnTo>
                        <a:pt x="157" y="19"/>
                      </a:lnTo>
                      <a:lnTo>
                        <a:pt x="154" y="19"/>
                      </a:lnTo>
                      <a:lnTo>
                        <a:pt x="157" y="19"/>
                      </a:lnTo>
                      <a:lnTo>
                        <a:pt x="157" y="17"/>
                      </a:lnTo>
                      <a:lnTo>
                        <a:pt x="157" y="14"/>
                      </a:lnTo>
                      <a:lnTo>
                        <a:pt x="159" y="14"/>
                      </a:lnTo>
                      <a:lnTo>
                        <a:pt x="159" y="12"/>
                      </a:lnTo>
                      <a:lnTo>
                        <a:pt x="161" y="10"/>
                      </a:lnTo>
                      <a:lnTo>
                        <a:pt x="164" y="10"/>
                      </a:lnTo>
                      <a:lnTo>
                        <a:pt x="164" y="12"/>
                      </a:lnTo>
                      <a:lnTo>
                        <a:pt x="166" y="12"/>
                      </a:lnTo>
                      <a:lnTo>
                        <a:pt x="168" y="12"/>
                      </a:lnTo>
                      <a:lnTo>
                        <a:pt x="171" y="12"/>
                      </a:lnTo>
                      <a:lnTo>
                        <a:pt x="173" y="12"/>
                      </a:lnTo>
                      <a:lnTo>
                        <a:pt x="173" y="14"/>
                      </a:lnTo>
                      <a:lnTo>
                        <a:pt x="175" y="14"/>
                      </a:lnTo>
                      <a:lnTo>
                        <a:pt x="175" y="17"/>
                      </a:lnTo>
                      <a:lnTo>
                        <a:pt x="178" y="17"/>
                      </a:lnTo>
                      <a:lnTo>
                        <a:pt x="178" y="19"/>
                      </a:lnTo>
                      <a:lnTo>
                        <a:pt x="180" y="19"/>
                      </a:lnTo>
                      <a:lnTo>
                        <a:pt x="182" y="21"/>
                      </a:lnTo>
                      <a:lnTo>
                        <a:pt x="182" y="19"/>
                      </a:lnTo>
                      <a:lnTo>
                        <a:pt x="182" y="21"/>
                      </a:lnTo>
                      <a:lnTo>
                        <a:pt x="185" y="21"/>
                      </a:lnTo>
                      <a:lnTo>
                        <a:pt x="185" y="24"/>
                      </a:lnTo>
                      <a:lnTo>
                        <a:pt x="187" y="24"/>
                      </a:lnTo>
                      <a:lnTo>
                        <a:pt x="189" y="24"/>
                      </a:lnTo>
                      <a:lnTo>
                        <a:pt x="192" y="26"/>
                      </a:lnTo>
                      <a:lnTo>
                        <a:pt x="192" y="28"/>
                      </a:lnTo>
                      <a:lnTo>
                        <a:pt x="194" y="28"/>
                      </a:lnTo>
                      <a:lnTo>
                        <a:pt x="194" y="31"/>
                      </a:lnTo>
                      <a:lnTo>
                        <a:pt x="194" y="28"/>
                      </a:lnTo>
                      <a:lnTo>
                        <a:pt x="194" y="31"/>
                      </a:lnTo>
                      <a:lnTo>
                        <a:pt x="194" y="33"/>
                      </a:lnTo>
                      <a:lnTo>
                        <a:pt x="194" y="35"/>
                      </a:lnTo>
                      <a:lnTo>
                        <a:pt x="196" y="35"/>
                      </a:lnTo>
                      <a:lnTo>
                        <a:pt x="196" y="38"/>
                      </a:lnTo>
                      <a:lnTo>
                        <a:pt x="196" y="40"/>
                      </a:lnTo>
                      <a:lnTo>
                        <a:pt x="199" y="40"/>
                      </a:lnTo>
                      <a:lnTo>
                        <a:pt x="199" y="42"/>
                      </a:lnTo>
                      <a:lnTo>
                        <a:pt x="201" y="42"/>
                      </a:lnTo>
                      <a:lnTo>
                        <a:pt x="201" y="45"/>
                      </a:lnTo>
                      <a:lnTo>
                        <a:pt x="201" y="47"/>
                      </a:lnTo>
                      <a:lnTo>
                        <a:pt x="201" y="49"/>
                      </a:lnTo>
                      <a:lnTo>
                        <a:pt x="201" y="52"/>
                      </a:lnTo>
                      <a:lnTo>
                        <a:pt x="201" y="54"/>
                      </a:lnTo>
                      <a:lnTo>
                        <a:pt x="203" y="54"/>
                      </a:lnTo>
                      <a:lnTo>
                        <a:pt x="203" y="56"/>
                      </a:lnTo>
                      <a:lnTo>
                        <a:pt x="203" y="59"/>
                      </a:lnTo>
                      <a:lnTo>
                        <a:pt x="203" y="61"/>
                      </a:lnTo>
                      <a:lnTo>
                        <a:pt x="206" y="63"/>
                      </a:lnTo>
                      <a:lnTo>
                        <a:pt x="203" y="63"/>
                      </a:lnTo>
                      <a:lnTo>
                        <a:pt x="203" y="66"/>
                      </a:lnTo>
                      <a:lnTo>
                        <a:pt x="203" y="68"/>
                      </a:lnTo>
                      <a:lnTo>
                        <a:pt x="203" y="70"/>
                      </a:lnTo>
                      <a:lnTo>
                        <a:pt x="206" y="70"/>
                      </a:lnTo>
                      <a:lnTo>
                        <a:pt x="203" y="70"/>
                      </a:lnTo>
                      <a:lnTo>
                        <a:pt x="206" y="70"/>
                      </a:lnTo>
                      <a:lnTo>
                        <a:pt x="206" y="73"/>
                      </a:lnTo>
                      <a:lnTo>
                        <a:pt x="206" y="75"/>
                      </a:lnTo>
                      <a:lnTo>
                        <a:pt x="208" y="75"/>
                      </a:lnTo>
                      <a:lnTo>
                        <a:pt x="208" y="77"/>
                      </a:lnTo>
                      <a:lnTo>
                        <a:pt x="206" y="77"/>
                      </a:lnTo>
                      <a:lnTo>
                        <a:pt x="206" y="80"/>
                      </a:lnTo>
                      <a:lnTo>
                        <a:pt x="206" y="77"/>
                      </a:lnTo>
                      <a:lnTo>
                        <a:pt x="208" y="77"/>
                      </a:lnTo>
                      <a:lnTo>
                        <a:pt x="208" y="80"/>
                      </a:lnTo>
                      <a:lnTo>
                        <a:pt x="208" y="82"/>
                      </a:lnTo>
                      <a:lnTo>
                        <a:pt x="206" y="89"/>
                      </a:lnTo>
                      <a:lnTo>
                        <a:pt x="208" y="91"/>
                      </a:lnTo>
                      <a:lnTo>
                        <a:pt x="208" y="94"/>
                      </a:lnTo>
                      <a:lnTo>
                        <a:pt x="210" y="96"/>
                      </a:lnTo>
                      <a:lnTo>
                        <a:pt x="210" y="98"/>
                      </a:lnTo>
                      <a:lnTo>
                        <a:pt x="213" y="98"/>
                      </a:lnTo>
                      <a:lnTo>
                        <a:pt x="215" y="98"/>
                      </a:lnTo>
                      <a:lnTo>
                        <a:pt x="215" y="101"/>
                      </a:lnTo>
                      <a:lnTo>
                        <a:pt x="217" y="101"/>
                      </a:lnTo>
                      <a:lnTo>
                        <a:pt x="220" y="101"/>
                      </a:lnTo>
                      <a:lnTo>
                        <a:pt x="222" y="101"/>
                      </a:lnTo>
                      <a:lnTo>
                        <a:pt x="224" y="101"/>
                      </a:lnTo>
                      <a:lnTo>
                        <a:pt x="227" y="101"/>
                      </a:lnTo>
                      <a:lnTo>
                        <a:pt x="227" y="103"/>
                      </a:lnTo>
                      <a:lnTo>
                        <a:pt x="229" y="103"/>
                      </a:lnTo>
                      <a:lnTo>
                        <a:pt x="231" y="105"/>
                      </a:lnTo>
                      <a:lnTo>
                        <a:pt x="234" y="105"/>
                      </a:lnTo>
                      <a:lnTo>
                        <a:pt x="234" y="108"/>
                      </a:lnTo>
                      <a:lnTo>
                        <a:pt x="236" y="108"/>
                      </a:lnTo>
                      <a:lnTo>
                        <a:pt x="238" y="108"/>
                      </a:lnTo>
                      <a:lnTo>
                        <a:pt x="241" y="108"/>
                      </a:lnTo>
                      <a:lnTo>
                        <a:pt x="243" y="108"/>
                      </a:lnTo>
                      <a:lnTo>
                        <a:pt x="245" y="108"/>
                      </a:lnTo>
                      <a:lnTo>
                        <a:pt x="248" y="108"/>
                      </a:lnTo>
                      <a:lnTo>
                        <a:pt x="250" y="108"/>
                      </a:lnTo>
                      <a:lnTo>
                        <a:pt x="250" y="110"/>
                      </a:lnTo>
                      <a:lnTo>
                        <a:pt x="250" y="108"/>
                      </a:lnTo>
                      <a:lnTo>
                        <a:pt x="248" y="108"/>
                      </a:lnTo>
                      <a:lnTo>
                        <a:pt x="250" y="105"/>
                      </a:lnTo>
                      <a:lnTo>
                        <a:pt x="253" y="108"/>
                      </a:lnTo>
                      <a:lnTo>
                        <a:pt x="253" y="105"/>
                      </a:lnTo>
                      <a:lnTo>
                        <a:pt x="253" y="108"/>
                      </a:lnTo>
                      <a:lnTo>
                        <a:pt x="255" y="110"/>
                      </a:lnTo>
                      <a:lnTo>
                        <a:pt x="257" y="110"/>
                      </a:lnTo>
                      <a:lnTo>
                        <a:pt x="260" y="110"/>
                      </a:lnTo>
                      <a:lnTo>
                        <a:pt x="262" y="110"/>
                      </a:lnTo>
                      <a:lnTo>
                        <a:pt x="264" y="110"/>
                      </a:lnTo>
                      <a:lnTo>
                        <a:pt x="267" y="110"/>
                      </a:lnTo>
                      <a:lnTo>
                        <a:pt x="269" y="110"/>
                      </a:lnTo>
                      <a:lnTo>
                        <a:pt x="271" y="108"/>
                      </a:lnTo>
                      <a:lnTo>
                        <a:pt x="274" y="108"/>
                      </a:lnTo>
                      <a:lnTo>
                        <a:pt x="274" y="105"/>
                      </a:lnTo>
                      <a:lnTo>
                        <a:pt x="276" y="105"/>
                      </a:lnTo>
                      <a:lnTo>
                        <a:pt x="278" y="105"/>
                      </a:lnTo>
                      <a:lnTo>
                        <a:pt x="278" y="103"/>
                      </a:lnTo>
                      <a:lnTo>
                        <a:pt x="281" y="103"/>
                      </a:lnTo>
                      <a:lnTo>
                        <a:pt x="283" y="103"/>
                      </a:lnTo>
                      <a:lnTo>
                        <a:pt x="285" y="101"/>
                      </a:lnTo>
                      <a:lnTo>
                        <a:pt x="288" y="101"/>
                      </a:lnTo>
                      <a:lnTo>
                        <a:pt x="288" y="98"/>
                      </a:lnTo>
                      <a:lnTo>
                        <a:pt x="290" y="98"/>
                      </a:lnTo>
                      <a:lnTo>
                        <a:pt x="292" y="98"/>
                      </a:lnTo>
                      <a:lnTo>
                        <a:pt x="295" y="98"/>
                      </a:lnTo>
                      <a:lnTo>
                        <a:pt x="295" y="96"/>
                      </a:lnTo>
                      <a:lnTo>
                        <a:pt x="297" y="96"/>
                      </a:lnTo>
                      <a:lnTo>
                        <a:pt x="297" y="94"/>
                      </a:lnTo>
                      <a:lnTo>
                        <a:pt x="299" y="94"/>
                      </a:lnTo>
                      <a:lnTo>
                        <a:pt x="297" y="94"/>
                      </a:lnTo>
                      <a:lnTo>
                        <a:pt x="299" y="96"/>
                      </a:lnTo>
                      <a:lnTo>
                        <a:pt x="299" y="94"/>
                      </a:lnTo>
                      <a:lnTo>
                        <a:pt x="302" y="94"/>
                      </a:lnTo>
                      <a:lnTo>
                        <a:pt x="302" y="91"/>
                      </a:lnTo>
                      <a:lnTo>
                        <a:pt x="304" y="91"/>
                      </a:lnTo>
                      <a:lnTo>
                        <a:pt x="304" y="89"/>
                      </a:lnTo>
                      <a:lnTo>
                        <a:pt x="304" y="91"/>
                      </a:lnTo>
                      <a:lnTo>
                        <a:pt x="304" y="89"/>
                      </a:lnTo>
                      <a:lnTo>
                        <a:pt x="306" y="89"/>
                      </a:lnTo>
                      <a:lnTo>
                        <a:pt x="306" y="87"/>
                      </a:lnTo>
                      <a:lnTo>
                        <a:pt x="309" y="87"/>
                      </a:lnTo>
                      <a:lnTo>
                        <a:pt x="306" y="87"/>
                      </a:lnTo>
                      <a:lnTo>
                        <a:pt x="309" y="87"/>
                      </a:lnTo>
                      <a:lnTo>
                        <a:pt x="311" y="87"/>
                      </a:lnTo>
                      <a:lnTo>
                        <a:pt x="311" y="84"/>
                      </a:lnTo>
                      <a:lnTo>
                        <a:pt x="313" y="84"/>
                      </a:lnTo>
                      <a:lnTo>
                        <a:pt x="316" y="84"/>
                      </a:lnTo>
                      <a:lnTo>
                        <a:pt x="316" y="87"/>
                      </a:lnTo>
                      <a:lnTo>
                        <a:pt x="316" y="84"/>
                      </a:lnTo>
                      <a:lnTo>
                        <a:pt x="318" y="87"/>
                      </a:lnTo>
                      <a:lnTo>
                        <a:pt x="320" y="87"/>
                      </a:lnTo>
                      <a:lnTo>
                        <a:pt x="323" y="87"/>
                      </a:lnTo>
                      <a:lnTo>
                        <a:pt x="325" y="87"/>
                      </a:lnTo>
                      <a:lnTo>
                        <a:pt x="327" y="87"/>
                      </a:lnTo>
                      <a:lnTo>
                        <a:pt x="327" y="84"/>
                      </a:lnTo>
                      <a:lnTo>
                        <a:pt x="330" y="84"/>
                      </a:lnTo>
                      <a:lnTo>
                        <a:pt x="332" y="84"/>
                      </a:lnTo>
                      <a:lnTo>
                        <a:pt x="334" y="84"/>
                      </a:lnTo>
                      <a:lnTo>
                        <a:pt x="337" y="84"/>
                      </a:lnTo>
                      <a:lnTo>
                        <a:pt x="339" y="84"/>
                      </a:lnTo>
                      <a:lnTo>
                        <a:pt x="339" y="82"/>
                      </a:lnTo>
                      <a:lnTo>
                        <a:pt x="341" y="82"/>
                      </a:lnTo>
                      <a:lnTo>
                        <a:pt x="344" y="82"/>
                      </a:lnTo>
                      <a:lnTo>
                        <a:pt x="346" y="82"/>
                      </a:lnTo>
                      <a:lnTo>
                        <a:pt x="346" y="84"/>
                      </a:lnTo>
                      <a:lnTo>
                        <a:pt x="346" y="82"/>
                      </a:lnTo>
                      <a:lnTo>
                        <a:pt x="348" y="82"/>
                      </a:lnTo>
                      <a:lnTo>
                        <a:pt x="348" y="84"/>
                      </a:lnTo>
                      <a:lnTo>
                        <a:pt x="351" y="84"/>
                      </a:lnTo>
                      <a:lnTo>
                        <a:pt x="353" y="84"/>
                      </a:lnTo>
                      <a:lnTo>
                        <a:pt x="353" y="87"/>
                      </a:lnTo>
                      <a:lnTo>
                        <a:pt x="355" y="87"/>
                      </a:lnTo>
                      <a:lnTo>
                        <a:pt x="358" y="87"/>
                      </a:lnTo>
                      <a:lnTo>
                        <a:pt x="360" y="87"/>
                      </a:lnTo>
                      <a:lnTo>
                        <a:pt x="360" y="84"/>
                      </a:lnTo>
                      <a:lnTo>
                        <a:pt x="362" y="84"/>
                      </a:lnTo>
                      <a:lnTo>
                        <a:pt x="365" y="84"/>
                      </a:lnTo>
                      <a:lnTo>
                        <a:pt x="367" y="84"/>
                      </a:lnTo>
                      <a:lnTo>
                        <a:pt x="369" y="84"/>
                      </a:lnTo>
                      <a:lnTo>
                        <a:pt x="369" y="87"/>
                      </a:lnTo>
                      <a:lnTo>
                        <a:pt x="372" y="87"/>
                      </a:lnTo>
                      <a:lnTo>
                        <a:pt x="369" y="87"/>
                      </a:lnTo>
                      <a:lnTo>
                        <a:pt x="372" y="87"/>
                      </a:lnTo>
                      <a:lnTo>
                        <a:pt x="374" y="87"/>
                      </a:lnTo>
                      <a:lnTo>
                        <a:pt x="374" y="89"/>
                      </a:lnTo>
                      <a:lnTo>
                        <a:pt x="374" y="87"/>
                      </a:lnTo>
                      <a:lnTo>
                        <a:pt x="374" y="89"/>
                      </a:lnTo>
                      <a:lnTo>
                        <a:pt x="376" y="89"/>
                      </a:lnTo>
                      <a:lnTo>
                        <a:pt x="374" y="89"/>
                      </a:lnTo>
                      <a:lnTo>
                        <a:pt x="376" y="89"/>
                      </a:lnTo>
                      <a:lnTo>
                        <a:pt x="379" y="89"/>
                      </a:lnTo>
                      <a:lnTo>
                        <a:pt x="379" y="91"/>
                      </a:lnTo>
                      <a:lnTo>
                        <a:pt x="381" y="91"/>
                      </a:lnTo>
                      <a:lnTo>
                        <a:pt x="381" y="94"/>
                      </a:lnTo>
                      <a:lnTo>
                        <a:pt x="381" y="96"/>
                      </a:lnTo>
                      <a:lnTo>
                        <a:pt x="381" y="98"/>
                      </a:lnTo>
                      <a:lnTo>
                        <a:pt x="383" y="98"/>
                      </a:lnTo>
                      <a:lnTo>
                        <a:pt x="386" y="98"/>
                      </a:lnTo>
                      <a:lnTo>
                        <a:pt x="388" y="98"/>
                      </a:lnTo>
                      <a:lnTo>
                        <a:pt x="388" y="96"/>
                      </a:lnTo>
                      <a:lnTo>
                        <a:pt x="388" y="98"/>
                      </a:lnTo>
                      <a:lnTo>
                        <a:pt x="388" y="96"/>
                      </a:lnTo>
                      <a:lnTo>
                        <a:pt x="391" y="96"/>
                      </a:lnTo>
                      <a:lnTo>
                        <a:pt x="391" y="94"/>
                      </a:lnTo>
                      <a:lnTo>
                        <a:pt x="393" y="94"/>
                      </a:lnTo>
                      <a:lnTo>
                        <a:pt x="395" y="91"/>
                      </a:lnTo>
                      <a:lnTo>
                        <a:pt x="398" y="91"/>
                      </a:lnTo>
                      <a:lnTo>
                        <a:pt x="400" y="91"/>
                      </a:lnTo>
                      <a:lnTo>
                        <a:pt x="402" y="91"/>
                      </a:lnTo>
                      <a:lnTo>
                        <a:pt x="405" y="91"/>
                      </a:lnTo>
                      <a:lnTo>
                        <a:pt x="407" y="91"/>
                      </a:lnTo>
                      <a:lnTo>
                        <a:pt x="409" y="89"/>
                      </a:lnTo>
                      <a:lnTo>
                        <a:pt x="409" y="91"/>
                      </a:lnTo>
                      <a:lnTo>
                        <a:pt x="412" y="91"/>
                      </a:lnTo>
                      <a:lnTo>
                        <a:pt x="412" y="94"/>
                      </a:lnTo>
                      <a:lnTo>
                        <a:pt x="414" y="94"/>
                      </a:lnTo>
                      <a:lnTo>
                        <a:pt x="414" y="91"/>
                      </a:lnTo>
                      <a:lnTo>
                        <a:pt x="416" y="91"/>
                      </a:lnTo>
                      <a:lnTo>
                        <a:pt x="416" y="89"/>
                      </a:lnTo>
                      <a:lnTo>
                        <a:pt x="419" y="89"/>
                      </a:lnTo>
                      <a:lnTo>
                        <a:pt x="419" y="87"/>
                      </a:lnTo>
                      <a:lnTo>
                        <a:pt x="421" y="87"/>
                      </a:lnTo>
                      <a:lnTo>
                        <a:pt x="423" y="87"/>
                      </a:lnTo>
                      <a:lnTo>
                        <a:pt x="426" y="87"/>
                      </a:lnTo>
                      <a:lnTo>
                        <a:pt x="426" y="84"/>
                      </a:lnTo>
                      <a:lnTo>
                        <a:pt x="428" y="84"/>
                      </a:lnTo>
                      <a:lnTo>
                        <a:pt x="430" y="84"/>
                      </a:lnTo>
                      <a:lnTo>
                        <a:pt x="430" y="82"/>
                      </a:lnTo>
                      <a:lnTo>
                        <a:pt x="433" y="82"/>
                      </a:lnTo>
                      <a:lnTo>
                        <a:pt x="435" y="82"/>
                      </a:lnTo>
                      <a:lnTo>
                        <a:pt x="435" y="80"/>
                      </a:lnTo>
                      <a:lnTo>
                        <a:pt x="437" y="80"/>
                      </a:lnTo>
                      <a:lnTo>
                        <a:pt x="440" y="80"/>
                      </a:lnTo>
                      <a:lnTo>
                        <a:pt x="440" y="77"/>
                      </a:lnTo>
                      <a:lnTo>
                        <a:pt x="442" y="77"/>
                      </a:lnTo>
                      <a:lnTo>
                        <a:pt x="442" y="75"/>
                      </a:lnTo>
                      <a:lnTo>
                        <a:pt x="444" y="75"/>
                      </a:lnTo>
                      <a:lnTo>
                        <a:pt x="447" y="75"/>
                      </a:lnTo>
                      <a:lnTo>
                        <a:pt x="449" y="75"/>
                      </a:lnTo>
                      <a:lnTo>
                        <a:pt x="449" y="77"/>
                      </a:lnTo>
                      <a:lnTo>
                        <a:pt x="451" y="77"/>
                      </a:lnTo>
                      <a:lnTo>
                        <a:pt x="454" y="80"/>
                      </a:lnTo>
                      <a:lnTo>
                        <a:pt x="456" y="82"/>
                      </a:lnTo>
                      <a:lnTo>
                        <a:pt x="458" y="82"/>
                      </a:lnTo>
                      <a:lnTo>
                        <a:pt x="458" y="84"/>
                      </a:lnTo>
                      <a:lnTo>
                        <a:pt x="461" y="84"/>
                      </a:lnTo>
                      <a:lnTo>
                        <a:pt x="463" y="84"/>
                      </a:lnTo>
                      <a:lnTo>
                        <a:pt x="463" y="82"/>
                      </a:lnTo>
                      <a:lnTo>
                        <a:pt x="465" y="82"/>
                      </a:lnTo>
                      <a:lnTo>
                        <a:pt x="468" y="82"/>
                      </a:lnTo>
                      <a:lnTo>
                        <a:pt x="470" y="82"/>
                      </a:lnTo>
                      <a:lnTo>
                        <a:pt x="472" y="82"/>
                      </a:lnTo>
                      <a:lnTo>
                        <a:pt x="475" y="80"/>
                      </a:lnTo>
                      <a:lnTo>
                        <a:pt x="477" y="80"/>
                      </a:lnTo>
                      <a:lnTo>
                        <a:pt x="479" y="80"/>
                      </a:lnTo>
                      <a:lnTo>
                        <a:pt x="482" y="80"/>
                      </a:lnTo>
                      <a:lnTo>
                        <a:pt x="482" y="77"/>
                      </a:lnTo>
                      <a:lnTo>
                        <a:pt x="484" y="77"/>
                      </a:lnTo>
                      <a:lnTo>
                        <a:pt x="486" y="77"/>
                      </a:lnTo>
                      <a:lnTo>
                        <a:pt x="489" y="77"/>
                      </a:lnTo>
                      <a:lnTo>
                        <a:pt x="491" y="77"/>
                      </a:lnTo>
                      <a:lnTo>
                        <a:pt x="489" y="77"/>
                      </a:lnTo>
                      <a:lnTo>
                        <a:pt x="491" y="77"/>
                      </a:lnTo>
                      <a:lnTo>
                        <a:pt x="491" y="75"/>
                      </a:lnTo>
                      <a:lnTo>
                        <a:pt x="493" y="75"/>
                      </a:lnTo>
                      <a:lnTo>
                        <a:pt x="493" y="73"/>
                      </a:lnTo>
                      <a:lnTo>
                        <a:pt x="493" y="70"/>
                      </a:lnTo>
                      <a:lnTo>
                        <a:pt x="496" y="70"/>
                      </a:lnTo>
                      <a:lnTo>
                        <a:pt x="498" y="70"/>
                      </a:lnTo>
                      <a:lnTo>
                        <a:pt x="498" y="68"/>
                      </a:lnTo>
                      <a:lnTo>
                        <a:pt x="500" y="68"/>
                      </a:lnTo>
                      <a:lnTo>
                        <a:pt x="503" y="68"/>
                      </a:lnTo>
                      <a:lnTo>
                        <a:pt x="505" y="68"/>
                      </a:lnTo>
                      <a:lnTo>
                        <a:pt x="505" y="66"/>
                      </a:lnTo>
                      <a:lnTo>
                        <a:pt x="507" y="66"/>
                      </a:lnTo>
                      <a:lnTo>
                        <a:pt x="510" y="66"/>
                      </a:lnTo>
                      <a:lnTo>
                        <a:pt x="510" y="63"/>
                      </a:lnTo>
                      <a:lnTo>
                        <a:pt x="510" y="66"/>
                      </a:lnTo>
                      <a:lnTo>
                        <a:pt x="510" y="63"/>
                      </a:lnTo>
                      <a:lnTo>
                        <a:pt x="512" y="63"/>
                      </a:lnTo>
                      <a:lnTo>
                        <a:pt x="514" y="63"/>
                      </a:lnTo>
                      <a:lnTo>
                        <a:pt x="514" y="61"/>
                      </a:lnTo>
                      <a:lnTo>
                        <a:pt x="517" y="61"/>
                      </a:lnTo>
                      <a:lnTo>
                        <a:pt x="519" y="61"/>
                      </a:lnTo>
                      <a:lnTo>
                        <a:pt x="522" y="61"/>
                      </a:lnTo>
                      <a:lnTo>
                        <a:pt x="524" y="61"/>
                      </a:lnTo>
                      <a:lnTo>
                        <a:pt x="524" y="59"/>
                      </a:lnTo>
                      <a:lnTo>
                        <a:pt x="526" y="59"/>
                      </a:lnTo>
                      <a:lnTo>
                        <a:pt x="529" y="59"/>
                      </a:lnTo>
                      <a:lnTo>
                        <a:pt x="529" y="56"/>
                      </a:lnTo>
                      <a:lnTo>
                        <a:pt x="531" y="56"/>
                      </a:lnTo>
                      <a:lnTo>
                        <a:pt x="533" y="56"/>
                      </a:lnTo>
                      <a:lnTo>
                        <a:pt x="536" y="56"/>
                      </a:lnTo>
                      <a:lnTo>
                        <a:pt x="538" y="56"/>
                      </a:lnTo>
                      <a:lnTo>
                        <a:pt x="540" y="56"/>
                      </a:lnTo>
                      <a:lnTo>
                        <a:pt x="543" y="56"/>
                      </a:lnTo>
                      <a:lnTo>
                        <a:pt x="545" y="56"/>
                      </a:lnTo>
                      <a:lnTo>
                        <a:pt x="545" y="54"/>
                      </a:lnTo>
                      <a:lnTo>
                        <a:pt x="547" y="54"/>
                      </a:lnTo>
                      <a:lnTo>
                        <a:pt x="550" y="54"/>
                      </a:lnTo>
                      <a:lnTo>
                        <a:pt x="550" y="52"/>
                      </a:lnTo>
                      <a:lnTo>
                        <a:pt x="552" y="52"/>
                      </a:lnTo>
                      <a:lnTo>
                        <a:pt x="552" y="49"/>
                      </a:lnTo>
                      <a:lnTo>
                        <a:pt x="554" y="49"/>
                      </a:lnTo>
                      <a:lnTo>
                        <a:pt x="554" y="47"/>
                      </a:lnTo>
                      <a:lnTo>
                        <a:pt x="557" y="47"/>
                      </a:lnTo>
                      <a:lnTo>
                        <a:pt x="557" y="45"/>
                      </a:lnTo>
                      <a:lnTo>
                        <a:pt x="557" y="42"/>
                      </a:lnTo>
                      <a:lnTo>
                        <a:pt x="559" y="42"/>
                      </a:lnTo>
                      <a:lnTo>
                        <a:pt x="561" y="42"/>
                      </a:lnTo>
                      <a:lnTo>
                        <a:pt x="561" y="45"/>
                      </a:lnTo>
                      <a:lnTo>
                        <a:pt x="564" y="45"/>
                      </a:lnTo>
                      <a:lnTo>
                        <a:pt x="566" y="45"/>
                      </a:lnTo>
                      <a:lnTo>
                        <a:pt x="568" y="45"/>
                      </a:lnTo>
                      <a:lnTo>
                        <a:pt x="571" y="45"/>
                      </a:lnTo>
                      <a:lnTo>
                        <a:pt x="573" y="45"/>
                      </a:lnTo>
                      <a:lnTo>
                        <a:pt x="573" y="42"/>
                      </a:lnTo>
                      <a:lnTo>
                        <a:pt x="575" y="42"/>
                      </a:lnTo>
                      <a:lnTo>
                        <a:pt x="575" y="45"/>
                      </a:lnTo>
                      <a:lnTo>
                        <a:pt x="575" y="42"/>
                      </a:lnTo>
                      <a:lnTo>
                        <a:pt x="575" y="45"/>
                      </a:lnTo>
                      <a:lnTo>
                        <a:pt x="575" y="42"/>
                      </a:lnTo>
                      <a:lnTo>
                        <a:pt x="578" y="42"/>
                      </a:lnTo>
                      <a:lnTo>
                        <a:pt x="580" y="42"/>
                      </a:lnTo>
                      <a:lnTo>
                        <a:pt x="582" y="42"/>
                      </a:lnTo>
                      <a:lnTo>
                        <a:pt x="585" y="42"/>
                      </a:lnTo>
                      <a:lnTo>
                        <a:pt x="582" y="42"/>
                      </a:lnTo>
                      <a:lnTo>
                        <a:pt x="585" y="42"/>
                      </a:lnTo>
                      <a:lnTo>
                        <a:pt x="585" y="40"/>
                      </a:lnTo>
                      <a:lnTo>
                        <a:pt x="585" y="42"/>
                      </a:lnTo>
                      <a:lnTo>
                        <a:pt x="585" y="40"/>
                      </a:lnTo>
                      <a:lnTo>
                        <a:pt x="587" y="40"/>
                      </a:lnTo>
                      <a:lnTo>
                        <a:pt x="589" y="40"/>
                      </a:lnTo>
                      <a:lnTo>
                        <a:pt x="592" y="40"/>
                      </a:lnTo>
                      <a:lnTo>
                        <a:pt x="594" y="40"/>
                      </a:lnTo>
                      <a:lnTo>
                        <a:pt x="596" y="40"/>
                      </a:lnTo>
                      <a:lnTo>
                        <a:pt x="599" y="40"/>
                      </a:lnTo>
                      <a:lnTo>
                        <a:pt x="601" y="40"/>
                      </a:lnTo>
                      <a:lnTo>
                        <a:pt x="603" y="40"/>
                      </a:lnTo>
                      <a:lnTo>
                        <a:pt x="603" y="42"/>
                      </a:lnTo>
                      <a:lnTo>
                        <a:pt x="603" y="40"/>
                      </a:lnTo>
                      <a:lnTo>
                        <a:pt x="606" y="40"/>
                      </a:lnTo>
                      <a:lnTo>
                        <a:pt x="608" y="40"/>
                      </a:lnTo>
                      <a:lnTo>
                        <a:pt x="610" y="40"/>
                      </a:lnTo>
                      <a:lnTo>
                        <a:pt x="610" y="38"/>
                      </a:lnTo>
                      <a:lnTo>
                        <a:pt x="613" y="38"/>
                      </a:lnTo>
                      <a:lnTo>
                        <a:pt x="615" y="35"/>
                      </a:lnTo>
                      <a:lnTo>
                        <a:pt x="617" y="35"/>
                      </a:lnTo>
                      <a:lnTo>
                        <a:pt x="617" y="33"/>
                      </a:lnTo>
                      <a:lnTo>
                        <a:pt x="620" y="33"/>
                      </a:lnTo>
                      <a:lnTo>
                        <a:pt x="620" y="31"/>
                      </a:lnTo>
                      <a:lnTo>
                        <a:pt x="622" y="31"/>
                      </a:lnTo>
                      <a:lnTo>
                        <a:pt x="622" y="28"/>
                      </a:lnTo>
                      <a:lnTo>
                        <a:pt x="624" y="28"/>
                      </a:lnTo>
                      <a:lnTo>
                        <a:pt x="627" y="28"/>
                      </a:lnTo>
                      <a:lnTo>
                        <a:pt x="627" y="26"/>
                      </a:lnTo>
                      <a:lnTo>
                        <a:pt x="629" y="26"/>
                      </a:lnTo>
                      <a:lnTo>
                        <a:pt x="631" y="26"/>
                      </a:lnTo>
                      <a:lnTo>
                        <a:pt x="634" y="26"/>
                      </a:lnTo>
                      <a:lnTo>
                        <a:pt x="636" y="26"/>
                      </a:lnTo>
                      <a:lnTo>
                        <a:pt x="638" y="26"/>
                      </a:lnTo>
                      <a:lnTo>
                        <a:pt x="641" y="26"/>
                      </a:lnTo>
                      <a:lnTo>
                        <a:pt x="643" y="26"/>
                      </a:lnTo>
                      <a:lnTo>
                        <a:pt x="645" y="26"/>
                      </a:lnTo>
                      <a:lnTo>
                        <a:pt x="648" y="26"/>
                      </a:lnTo>
                      <a:lnTo>
                        <a:pt x="650" y="26"/>
                      </a:lnTo>
                      <a:lnTo>
                        <a:pt x="652" y="26"/>
                      </a:lnTo>
                      <a:lnTo>
                        <a:pt x="655" y="26"/>
                      </a:lnTo>
                      <a:lnTo>
                        <a:pt x="657" y="26"/>
                      </a:lnTo>
                      <a:lnTo>
                        <a:pt x="660" y="26"/>
                      </a:lnTo>
                      <a:lnTo>
                        <a:pt x="662" y="26"/>
                      </a:lnTo>
                      <a:lnTo>
                        <a:pt x="664" y="26"/>
                      </a:lnTo>
                      <a:lnTo>
                        <a:pt x="667" y="26"/>
                      </a:lnTo>
                      <a:lnTo>
                        <a:pt x="669" y="26"/>
                      </a:lnTo>
                      <a:lnTo>
                        <a:pt x="669" y="24"/>
                      </a:lnTo>
                      <a:lnTo>
                        <a:pt x="671" y="24"/>
                      </a:lnTo>
                      <a:lnTo>
                        <a:pt x="674" y="24"/>
                      </a:lnTo>
                      <a:lnTo>
                        <a:pt x="676" y="24"/>
                      </a:lnTo>
                      <a:lnTo>
                        <a:pt x="678" y="24"/>
                      </a:lnTo>
                      <a:lnTo>
                        <a:pt x="681" y="24"/>
                      </a:lnTo>
                      <a:lnTo>
                        <a:pt x="683" y="24"/>
                      </a:lnTo>
                      <a:lnTo>
                        <a:pt x="685" y="24"/>
                      </a:lnTo>
                      <a:lnTo>
                        <a:pt x="688" y="24"/>
                      </a:lnTo>
                      <a:lnTo>
                        <a:pt x="690" y="24"/>
                      </a:lnTo>
                      <a:lnTo>
                        <a:pt x="692" y="24"/>
                      </a:lnTo>
                      <a:lnTo>
                        <a:pt x="695" y="24"/>
                      </a:lnTo>
                      <a:lnTo>
                        <a:pt x="697" y="24"/>
                      </a:lnTo>
                      <a:lnTo>
                        <a:pt x="699" y="24"/>
                      </a:lnTo>
                      <a:lnTo>
                        <a:pt x="704" y="24"/>
                      </a:lnTo>
                      <a:lnTo>
                        <a:pt x="706" y="24"/>
                      </a:lnTo>
                      <a:lnTo>
                        <a:pt x="709" y="24"/>
                      </a:lnTo>
                      <a:lnTo>
                        <a:pt x="711" y="21"/>
                      </a:lnTo>
                      <a:lnTo>
                        <a:pt x="713" y="21"/>
                      </a:lnTo>
                      <a:lnTo>
                        <a:pt x="716" y="21"/>
                      </a:lnTo>
                      <a:lnTo>
                        <a:pt x="718" y="21"/>
                      </a:lnTo>
                      <a:lnTo>
                        <a:pt x="720" y="21"/>
                      </a:lnTo>
                      <a:lnTo>
                        <a:pt x="723" y="21"/>
                      </a:lnTo>
                      <a:lnTo>
                        <a:pt x="725" y="21"/>
                      </a:lnTo>
                      <a:lnTo>
                        <a:pt x="727" y="21"/>
                      </a:lnTo>
                      <a:lnTo>
                        <a:pt x="732" y="21"/>
                      </a:lnTo>
                      <a:lnTo>
                        <a:pt x="734" y="21"/>
                      </a:lnTo>
                      <a:lnTo>
                        <a:pt x="737" y="21"/>
                      </a:lnTo>
                      <a:lnTo>
                        <a:pt x="739" y="21"/>
                      </a:lnTo>
                      <a:lnTo>
                        <a:pt x="741" y="21"/>
                      </a:lnTo>
                      <a:lnTo>
                        <a:pt x="744" y="21"/>
                      </a:lnTo>
                      <a:lnTo>
                        <a:pt x="746" y="21"/>
                      </a:lnTo>
                      <a:lnTo>
                        <a:pt x="748" y="21"/>
                      </a:lnTo>
                      <a:lnTo>
                        <a:pt x="751" y="21"/>
                      </a:lnTo>
                      <a:lnTo>
                        <a:pt x="753" y="19"/>
                      </a:lnTo>
                      <a:lnTo>
                        <a:pt x="755" y="19"/>
                      </a:lnTo>
                      <a:lnTo>
                        <a:pt x="758" y="19"/>
                      </a:lnTo>
                      <a:lnTo>
                        <a:pt x="760" y="19"/>
                      </a:lnTo>
                      <a:lnTo>
                        <a:pt x="762" y="19"/>
                      </a:lnTo>
                      <a:lnTo>
                        <a:pt x="765" y="19"/>
                      </a:lnTo>
                      <a:lnTo>
                        <a:pt x="769" y="19"/>
                      </a:lnTo>
                      <a:lnTo>
                        <a:pt x="772" y="19"/>
                      </a:lnTo>
                      <a:lnTo>
                        <a:pt x="774" y="19"/>
                      </a:lnTo>
                      <a:lnTo>
                        <a:pt x="781" y="19"/>
                      </a:lnTo>
                      <a:lnTo>
                        <a:pt x="783" y="19"/>
                      </a:lnTo>
                      <a:lnTo>
                        <a:pt x="786" y="19"/>
                      </a:lnTo>
                      <a:lnTo>
                        <a:pt x="788" y="19"/>
                      </a:lnTo>
                      <a:lnTo>
                        <a:pt x="790" y="17"/>
                      </a:lnTo>
                      <a:lnTo>
                        <a:pt x="793" y="17"/>
                      </a:lnTo>
                      <a:lnTo>
                        <a:pt x="795" y="17"/>
                      </a:lnTo>
                      <a:lnTo>
                        <a:pt x="798" y="17"/>
                      </a:lnTo>
                      <a:lnTo>
                        <a:pt x="800" y="17"/>
                      </a:lnTo>
                      <a:lnTo>
                        <a:pt x="802" y="17"/>
                      </a:lnTo>
                      <a:lnTo>
                        <a:pt x="805" y="17"/>
                      </a:lnTo>
                      <a:lnTo>
                        <a:pt x="807" y="17"/>
                      </a:lnTo>
                      <a:lnTo>
                        <a:pt x="809" y="17"/>
                      </a:lnTo>
                      <a:lnTo>
                        <a:pt x="812" y="17"/>
                      </a:lnTo>
                      <a:lnTo>
                        <a:pt x="814" y="17"/>
                      </a:lnTo>
                      <a:lnTo>
                        <a:pt x="816" y="17"/>
                      </a:lnTo>
                      <a:lnTo>
                        <a:pt x="819" y="17"/>
                      </a:lnTo>
                      <a:lnTo>
                        <a:pt x="821" y="17"/>
                      </a:lnTo>
                      <a:lnTo>
                        <a:pt x="826" y="14"/>
                      </a:lnTo>
                      <a:lnTo>
                        <a:pt x="828" y="14"/>
                      </a:lnTo>
                      <a:lnTo>
                        <a:pt x="830" y="14"/>
                      </a:lnTo>
                      <a:lnTo>
                        <a:pt x="833" y="14"/>
                      </a:lnTo>
                      <a:lnTo>
                        <a:pt x="835" y="14"/>
                      </a:lnTo>
                      <a:lnTo>
                        <a:pt x="837" y="14"/>
                      </a:lnTo>
                      <a:lnTo>
                        <a:pt x="842" y="14"/>
                      </a:lnTo>
                      <a:lnTo>
                        <a:pt x="844" y="14"/>
                      </a:lnTo>
                      <a:lnTo>
                        <a:pt x="847" y="14"/>
                      </a:lnTo>
                      <a:lnTo>
                        <a:pt x="849" y="14"/>
                      </a:lnTo>
                      <a:lnTo>
                        <a:pt x="851" y="14"/>
                      </a:lnTo>
                      <a:lnTo>
                        <a:pt x="851" y="17"/>
                      </a:lnTo>
                      <a:lnTo>
                        <a:pt x="854" y="17"/>
                      </a:lnTo>
                      <a:lnTo>
                        <a:pt x="854" y="19"/>
                      </a:lnTo>
                      <a:lnTo>
                        <a:pt x="854" y="21"/>
                      </a:lnTo>
                      <a:lnTo>
                        <a:pt x="856" y="21"/>
                      </a:lnTo>
                      <a:lnTo>
                        <a:pt x="856" y="24"/>
                      </a:lnTo>
                      <a:lnTo>
                        <a:pt x="856" y="26"/>
                      </a:lnTo>
                      <a:lnTo>
                        <a:pt x="858" y="26"/>
                      </a:lnTo>
                      <a:lnTo>
                        <a:pt x="858" y="28"/>
                      </a:lnTo>
                      <a:lnTo>
                        <a:pt x="858" y="31"/>
                      </a:lnTo>
                      <a:lnTo>
                        <a:pt x="861" y="31"/>
                      </a:lnTo>
                      <a:lnTo>
                        <a:pt x="861" y="33"/>
                      </a:lnTo>
                      <a:lnTo>
                        <a:pt x="863" y="33"/>
                      </a:lnTo>
                      <a:lnTo>
                        <a:pt x="865" y="35"/>
                      </a:lnTo>
                      <a:lnTo>
                        <a:pt x="865" y="38"/>
                      </a:lnTo>
                      <a:lnTo>
                        <a:pt x="868" y="38"/>
                      </a:lnTo>
                      <a:lnTo>
                        <a:pt x="868" y="40"/>
                      </a:lnTo>
                      <a:lnTo>
                        <a:pt x="870" y="40"/>
                      </a:lnTo>
                      <a:lnTo>
                        <a:pt x="872" y="40"/>
                      </a:lnTo>
                      <a:lnTo>
                        <a:pt x="875" y="40"/>
                      </a:lnTo>
                      <a:lnTo>
                        <a:pt x="877" y="40"/>
                      </a:lnTo>
                      <a:lnTo>
                        <a:pt x="877" y="42"/>
                      </a:lnTo>
                      <a:lnTo>
                        <a:pt x="879" y="42"/>
                      </a:lnTo>
                      <a:lnTo>
                        <a:pt x="879" y="45"/>
                      </a:lnTo>
                      <a:lnTo>
                        <a:pt x="882" y="45"/>
                      </a:lnTo>
                      <a:lnTo>
                        <a:pt x="884" y="47"/>
                      </a:lnTo>
                      <a:lnTo>
                        <a:pt x="886" y="47"/>
                      </a:lnTo>
                      <a:lnTo>
                        <a:pt x="889" y="47"/>
                      </a:lnTo>
                      <a:lnTo>
                        <a:pt x="889" y="49"/>
                      </a:lnTo>
                      <a:lnTo>
                        <a:pt x="891" y="49"/>
                      </a:lnTo>
                      <a:lnTo>
                        <a:pt x="893" y="49"/>
                      </a:lnTo>
                      <a:lnTo>
                        <a:pt x="893" y="52"/>
                      </a:lnTo>
                      <a:lnTo>
                        <a:pt x="896" y="54"/>
                      </a:lnTo>
                      <a:lnTo>
                        <a:pt x="896" y="56"/>
                      </a:lnTo>
                      <a:lnTo>
                        <a:pt x="896" y="59"/>
                      </a:lnTo>
                      <a:lnTo>
                        <a:pt x="898" y="61"/>
                      </a:lnTo>
                      <a:lnTo>
                        <a:pt x="898" y="63"/>
                      </a:lnTo>
                      <a:lnTo>
                        <a:pt x="900" y="63"/>
                      </a:lnTo>
                      <a:lnTo>
                        <a:pt x="900" y="66"/>
                      </a:lnTo>
                      <a:lnTo>
                        <a:pt x="903" y="68"/>
                      </a:lnTo>
                      <a:lnTo>
                        <a:pt x="903" y="70"/>
                      </a:lnTo>
                      <a:lnTo>
                        <a:pt x="905" y="70"/>
                      </a:lnTo>
                      <a:lnTo>
                        <a:pt x="905" y="73"/>
                      </a:lnTo>
                      <a:lnTo>
                        <a:pt x="903" y="73"/>
                      </a:lnTo>
                      <a:lnTo>
                        <a:pt x="903" y="75"/>
                      </a:lnTo>
                      <a:lnTo>
                        <a:pt x="903" y="77"/>
                      </a:lnTo>
                      <a:lnTo>
                        <a:pt x="900" y="77"/>
                      </a:lnTo>
                      <a:lnTo>
                        <a:pt x="900" y="80"/>
                      </a:lnTo>
                      <a:lnTo>
                        <a:pt x="898" y="80"/>
                      </a:lnTo>
                      <a:lnTo>
                        <a:pt x="898" y="82"/>
                      </a:lnTo>
                      <a:lnTo>
                        <a:pt x="898" y="84"/>
                      </a:lnTo>
                      <a:lnTo>
                        <a:pt x="898" y="87"/>
                      </a:lnTo>
                      <a:lnTo>
                        <a:pt x="896" y="87"/>
                      </a:lnTo>
                      <a:lnTo>
                        <a:pt x="896" y="89"/>
                      </a:lnTo>
                      <a:lnTo>
                        <a:pt x="896" y="91"/>
                      </a:lnTo>
                      <a:lnTo>
                        <a:pt x="896" y="94"/>
                      </a:lnTo>
                      <a:lnTo>
                        <a:pt x="896" y="96"/>
                      </a:lnTo>
                      <a:lnTo>
                        <a:pt x="893" y="96"/>
                      </a:lnTo>
                      <a:lnTo>
                        <a:pt x="893" y="98"/>
                      </a:lnTo>
                      <a:lnTo>
                        <a:pt x="893" y="101"/>
                      </a:lnTo>
                      <a:lnTo>
                        <a:pt x="891" y="103"/>
                      </a:lnTo>
                      <a:lnTo>
                        <a:pt x="891" y="105"/>
                      </a:lnTo>
                      <a:lnTo>
                        <a:pt x="889" y="105"/>
                      </a:lnTo>
                      <a:lnTo>
                        <a:pt x="889" y="108"/>
                      </a:lnTo>
                      <a:lnTo>
                        <a:pt x="889" y="110"/>
                      </a:lnTo>
                      <a:lnTo>
                        <a:pt x="886" y="110"/>
                      </a:lnTo>
                      <a:lnTo>
                        <a:pt x="886" y="112"/>
                      </a:lnTo>
                      <a:lnTo>
                        <a:pt x="886" y="115"/>
                      </a:lnTo>
                      <a:lnTo>
                        <a:pt x="884" y="117"/>
                      </a:lnTo>
                      <a:lnTo>
                        <a:pt x="884" y="119"/>
                      </a:lnTo>
                      <a:lnTo>
                        <a:pt x="884" y="122"/>
                      </a:lnTo>
                      <a:lnTo>
                        <a:pt x="884" y="124"/>
                      </a:lnTo>
                      <a:lnTo>
                        <a:pt x="884" y="126"/>
                      </a:lnTo>
                      <a:lnTo>
                        <a:pt x="884" y="129"/>
                      </a:lnTo>
                      <a:lnTo>
                        <a:pt x="884" y="131"/>
                      </a:lnTo>
                      <a:lnTo>
                        <a:pt x="882" y="133"/>
                      </a:lnTo>
                      <a:lnTo>
                        <a:pt x="882" y="136"/>
                      </a:lnTo>
                      <a:lnTo>
                        <a:pt x="882" y="138"/>
                      </a:lnTo>
                      <a:lnTo>
                        <a:pt x="882" y="140"/>
                      </a:lnTo>
                      <a:lnTo>
                        <a:pt x="882" y="143"/>
                      </a:lnTo>
                      <a:lnTo>
                        <a:pt x="882" y="145"/>
                      </a:lnTo>
                      <a:lnTo>
                        <a:pt x="879" y="147"/>
                      </a:lnTo>
                      <a:lnTo>
                        <a:pt x="879" y="150"/>
                      </a:lnTo>
                      <a:lnTo>
                        <a:pt x="879" y="152"/>
                      </a:lnTo>
                      <a:lnTo>
                        <a:pt x="877" y="152"/>
                      </a:lnTo>
                      <a:lnTo>
                        <a:pt x="877" y="154"/>
                      </a:lnTo>
                      <a:lnTo>
                        <a:pt x="875" y="154"/>
                      </a:lnTo>
                      <a:lnTo>
                        <a:pt x="875" y="157"/>
                      </a:lnTo>
                      <a:lnTo>
                        <a:pt x="875" y="159"/>
                      </a:lnTo>
                      <a:lnTo>
                        <a:pt x="875" y="161"/>
                      </a:lnTo>
                      <a:lnTo>
                        <a:pt x="872" y="161"/>
                      </a:lnTo>
                      <a:lnTo>
                        <a:pt x="872" y="164"/>
                      </a:lnTo>
                      <a:lnTo>
                        <a:pt x="870" y="164"/>
                      </a:lnTo>
                      <a:lnTo>
                        <a:pt x="870" y="166"/>
                      </a:lnTo>
                      <a:lnTo>
                        <a:pt x="870" y="168"/>
                      </a:lnTo>
                      <a:lnTo>
                        <a:pt x="870" y="171"/>
                      </a:lnTo>
                      <a:lnTo>
                        <a:pt x="870" y="173"/>
                      </a:lnTo>
                      <a:lnTo>
                        <a:pt x="870" y="175"/>
                      </a:lnTo>
                      <a:lnTo>
                        <a:pt x="870" y="173"/>
                      </a:lnTo>
                      <a:lnTo>
                        <a:pt x="872" y="173"/>
                      </a:lnTo>
                      <a:lnTo>
                        <a:pt x="872" y="175"/>
                      </a:lnTo>
                      <a:lnTo>
                        <a:pt x="870" y="175"/>
                      </a:lnTo>
                      <a:lnTo>
                        <a:pt x="870" y="178"/>
                      </a:lnTo>
                      <a:lnTo>
                        <a:pt x="872" y="180"/>
                      </a:lnTo>
                      <a:lnTo>
                        <a:pt x="872" y="182"/>
                      </a:lnTo>
                      <a:lnTo>
                        <a:pt x="872" y="185"/>
                      </a:lnTo>
                      <a:lnTo>
                        <a:pt x="870" y="185"/>
                      </a:lnTo>
                      <a:lnTo>
                        <a:pt x="870" y="187"/>
                      </a:lnTo>
                      <a:lnTo>
                        <a:pt x="870" y="189"/>
                      </a:lnTo>
                      <a:lnTo>
                        <a:pt x="870" y="192"/>
                      </a:lnTo>
                      <a:lnTo>
                        <a:pt x="868" y="192"/>
                      </a:lnTo>
                      <a:lnTo>
                        <a:pt x="868" y="194"/>
                      </a:lnTo>
                      <a:lnTo>
                        <a:pt x="865" y="194"/>
                      </a:lnTo>
                      <a:lnTo>
                        <a:pt x="865" y="196"/>
                      </a:lnTo>
                      <a:lnTo>
                        <a:pt x="863" y="199"/>
                      </a:lnTo>
                      <a:lnTo>
                        <a:pt x="863" y="201"/>
                      </a:lnTo>
                      <a:lnTo>
                        <a:pt x="863" y="203"/>
                      </a:lnTo>
                      <a:lnTo>
                        <a:pt x="863" y="206"/>
                      </a:lnTo>
                      <a:lnTo>
                        <a:pt x="861" y="206"/>
                      </a:lnTo>
                      <a:lnTo>
                        <a:pt x="858" y="206"/>
                      </a:lnTo>
                      <a:lnTo>
                        <a:pt x="858" y="208"/>
                      </a:lnTo>
                      <a:lnTo>
                        <a:pt x="856" y="208"/>
                      </a:lnTo>
                      <a:lnTo>
                        <a:pt x="856" y="211"/>
                      </a:lnTo>
                      <a:lnTo>
                        <a:pt x="854" y="211"/>
                      </a:lnTo>
                      <a:lnTo>
                        <a:pt x="851" y="211"/>
                      </a:lnTo>
                      <a:lnTo>
                        <a:pt x="851" y="213"/>
                      </a:lnTo>
                      <a:lnTo>
                        <a:pt x="849" y="213"/>
                      </a:lnTo>
                      <a:lnTo>
                        <a:pt x="849" y="215"/>
                      </a:lnTo>
                      <a:lnTo>
                        <a:pt x="849" y="218"/>
                      </a:lnTo>
                      <a:lnTo>
                        <a:pt x="849" y="220"/>
                      </a:lnTo>
                      <a:lnTo>
                        <a:pt x="847" y="220"/>
                      </a:lnTo>
                      <a:lnTo>
                        <a:pt x="847" y="222"/>
                      </a:lnTo>
                      <a:lnTo>
                        <a:pt x="847" y="225"/>
                      </a:lnTo>
                      <a:lnTo>
                        <a:pt x="847" y="227"/>
                      </a:lnTo>
                      <a:lnTo>
                        <a:pt x="847" y="229"/>
                      </a:lnTo>
                      <a:lnTo>
                        <a:pt x="844" y="229"/>
                      </a:lnTo>
                      <a:lnTo>
                        <a:pt x="844" y="232"/>
                      </a:lnTo>
                      <a:lnTo>
                        <a:pt x="844" y="234"/>
                      </a:lnTo>
                      <a:lnTo>
                        <a:pt x="844" y="236"/>
                      </a:lnTo>
                      <a:lnTo>
                        <a:pt x="842" y="239"/>
                      </a:lnTo>
                      <a:lnTo>
                        <a:pt x="842" y="241"/>
                      </a:lnTo>
                      <a:lnTo>
                        <a:pt x="842" y="243"/>
                      </a:lnTo>
                      <a:lnTo>
                        <a:pt x="842" y="246"/>
                      </a:lnTo>
                      <a:lnTo>
                        <a:pt x="840" y="248"/>
                      </a:lnTo>
                      <a:lnTo>
                        <a:pt x="837" y="248"/>
                      </a:lnTo>
                      <a:lnTo>
                        <a:pt x="837" y="250"/>
                      </a:lnTo>
                      <a:lnTo>
                        <a:pt x="837" y="253"/>
                      </a:lnTo>
                      <a:lnTo>
                        <a:pt x="835" y="253"/>
                      </a:lnTo>
                      <a:lnTo>
                        <a:pt x="835" y="255"/>
                      </a:lnTo>
                      <a:lnTo>
                        <a:pt x="833" y="255"/>
                      </a:lnTo>
                      <a:lnTo>
                        <a:pt x="833" y="257"/>
                      </a:lnTo>
                      <a:lnTo>
                        <a:pt x="835" y="260"/>
                      </a:lnTo>
                      <a:lnTo>
                        <a:pt x="835" y="262"/>
                      </a:lnTo>
                      <a:lnTo>
                        <a:pt x="835" y="264"/>
                      </a:lnTo>
                      <a:lnTo>
                        <a:pt x="835" y="267"/>
                      </a:lnTo>
                      <a:lnTo>
                        <a:pt x="833" y="267"/>
                      </a:lnTo>
                      <a:lnTo>
                        <a:pt x="833" y="269"/>
                      </a:lnTo>
                      <a:lnTo>
                        <a:pt x="833" y="271"/>
                      </a:lnTo>
                      <a:lnTo>
                        <a:pt x="833" y="274"/>
                      </a:lnTo>
                      <a:lnTo>
                        <a:pt x="835" y="274"/>
                      </a:lnTo>
                      <a:lnTo>
                        <a:pt x="837" y="276"/>
                      </a:lnTo>
                      <a:lnTo>
                        <a:pt x="837" y="278"/>
                      </a:lnTo>
                      <a:lnTo>
                        <a:pt x="837" y="281"/>
                      </a:lnTo>
                      <a:lnTo>
                        <a:pt x="837" y="283"/>
                      </a:lnTo>
                      <a:lnTo>
                        <a:pt x="835" y="283"/>
                      </a:lnTo>
                      <a:lnTo>
                        <a:pt x="835" y="285"/>
                      </a:lnTo>
                      <a:lnTo>
                        <a:pt x="837" y="285"/>
                      </a:lnTo>
                      <a:lnTo>
                        <a:pt x="837" y="288"/>
                      </a:lnTo>
                      <a:lnTo>
                        <a:pt x="840" y="288"/>
                      </a:lnTo>
                      <a:lnTo>
                        <a:pt x="842" y="290"/>
                      </a:lnTo>
                      <a:lnTo>
                        <a:pt x="844" y="290"/>
                      </a:lnTo>
                      <a:lnTo>
                        <a:pt x="847" y="290"/>
                      </a:lnTo>
                      <a:lnTo>
                        <a:pt x="847" y="288"/>
                      </a:lnTo>
                      <a:lnTo>
                        <a:pt x="849" y="288"/>
                      </a:lnTo>
                      <a:lnTo>
                        <a:pt x="851" y="288"/>
                      </a:lnTo>
                      <a:lnTo>
                        <a:pt x="851" y="290"/>
                      </a:lnTo>
                      <a:lnTo>
                        <a:pt x="854" y="292"/>
                      </a:lnTo>
                      <a:lnTo>
                        <a:pt x="856" y="292"/>
                      </a:lnTo>
                      <a:lnTo>
                        <a:pt x="858" y="290"/>
                      </a:lnTo>
                      <a:lnTo>
                        <a:pt x="861" y="290"/>
                      </a:lnTo>
                      <a:lnTo>
                        <a:pt x="863" y="290"/>
                      </a:lnTo>
                      <a:lnTo>
                        <a:pt x="863" y="292"/>
                      </a:lnTo>
                      <a:lnTo>
                        <a:pt x="865" y="292"/>
                      </a:lnTo>
                      <a:lnTo>
                        <a:pt x="863" y="295"/>
                      </a:lnTo>
                      <a:lnTo>
                        <a:pt x="863" y="297"/>
                      </a:lnTo>
                      <a:lnTo>
                        <a:pt x="865" y="299"/>
                      </a:lnTo>
                      <a:lnTo>
                        <a:pt x="868" y="299"/>
                      </a:lnTo>
                      <a:lnTo>
                        <a:pt x="870" y="299"/>
                      </a:lnTo>
                      <a:lnTo>
                        <a:pt x="872" y="299"/>
                      </a:lnTo>
                      <a:lnTo>
                        <a:pt x="872" y="302"/>
                      </a:lnTo>
                      <a:lnTo>
                        <a:pt x="872" y="304"/>
                      </a:lnTo>
                      <a:lnTo>
                        <a:pt x="875" y="304"/>
                      </a:lnTo>
                      <a:lnTo>
                        <a:pt x="872" y="306"/>
                      </a:lnTo>
                      <a:lnTo>
                        <a:pt x="872" y="309"/>
                      </a:lnTo>
                      <a:lnTo>
                        <a:pt x="872" y="311"/>
                      </a:lnTo>
                      <a:lnTo>
                        <a:pt x="870" y="311"/>
                      </a:lnTo>
                      <a:lnTo>
                        <a:pt x="870" y="313"/>
                      </a:lnTo>
                      <a:lnTo>
                        <a:pt x="868" y="313"/>
                      </a:lnTo>
                      <a:lnTo>
                        <a:pt x="868" y="316"/>
                      </a:lnTo>
                      <a:lnTo>
                        <a:pt x="865" y="316"/>
                      </a:lnTo>
                      <a:lnTo>
                        <a:pt x="865" y="318"/>
                      </a:lnTo>
                      <a:lnTo>
                        <a:pt x="868" y="320"/>
                      </a:lnTo>
                      <a:lnTo>
                        <a:pt x="870" y="323"/>
                      </a:lnTo>
                      <a:lnTo>
                        <a:pt x="872" y="325"/>
                      </a:lnTo>
                      <a:lnTo>
                        <a:pt x="872" y="327"/>
                      </a:lnTo>
                      <a:lnTo>
                        <a:pt x="870" y="327"/>
                      </a:lnTo>
                      <a:lnTo>
                        <a:pt x="870" y="330"/>
                      </a:lnTo>
                      <a:lnTo>
                        <a:pt x="872" y="330"/>
                      </a:lnTo>
                      <a:lnTo>
                        <a:pt x="870" y="330"/>
                      </a:lnTo>
                      <a:lnTo>
                        <a:pt x="870" y="332"/>
                      </a:lnTo>
                      <a:lnTo>
                        <a:pt x="870" y="334"/>
                      </a:lnTo>
                      <a:lnTo>
                        <a:pt x="868" y="334"/>
                      </a:lnTo>
                      <a:lnTo>
                        <a:pt x="870" y="337"/>
                      </a:lnTo>
                      <a:lnTo>
                        <a:pt x="868" y="337"/>
                      </a:lnTo>
                      <a:lnTo>
                        <a:pt x="868" y="339"/>
                      </a:lnTo>
                      <a:lnTo>
                        <a:pt x="870" y="339"/>
                      </a:lnTo>
                      <a:lnTo>
                        <a:pt x="870" y="341"/>
                      </a:lnTo>
                      <a:lnTo>
                        <a:pt x="868" y="341"/>
                      </a:lnTo>
                      <a:lnTo>
                        <a:pt x="868" y="344"/>
                      </a:lnTo>
                      <a:lnTo>
                        <a:pt x="868" y="346"/>
                      </a:lnTo>
                      <a:lnTo>
                        <a:pt x="868" y="348"/>
                      </a:lnTo>
                      <a:lnTo>
                        <a:pt x="868" y="351"/>
                      </a:lnTo>
                      <a:lnTo>
                        <a:pt x="865" y="351"/>
                      </a:lnTo>
                      <a:lnTo>
                        <a:pt x="863" y="351"/>
                      </a:lnTo>
                      <a:lnTo>
                        <a:pt x="863" y="353"/>
                      </a:lnTo>
                      <a:lnTo>
                        <a:pt x="865" y="353"/>
                      </a:lnTo>
                      <a:lnTo>
                        <a:pt x="863" y="353"/>
                      </a:lnTo>
                      <a:lnTo>
                        <a:pt x="863" y="355"/>
                      </a:lnTo>
                      <a:lnTo>
                        <a:pt x="863" y="358"/>
                      </a:lnTo>
                      <a:lnTo>
                        <a:pt x="863" y="360"/>
                      </a:lnTo>
                      <a:lnTo>
                        <a:pt x="863" y="362"/>
                      </a:lnTo>
                      <a:lnTo>
                        <a:pt x="863" y="365"/>
                      </a:lnTo>
                      <a:lnTo>
                        <a:pt x="863" y="367"/>
                      </a:lnTo>
                      <a:lnTo>
                        <a:pt x="863" y="369"/>
                      </a:lnTo>
                      <a:lnTo>
                        <a:pt x="865" y="372"/>
                      </a:lnTo>
                      <a:lnTo>
                        <a:pt x="865" y="374"/>
                      </a:lnTo>
                      <a:lnTo>
                        <a:pt x="865" y="376"/>
                      </a:lnTo>
                      <a:lnTo>
                        <a:pt x="865" y="379"/>
                      </a:lnTo>
                      <a:lnTo>
                        <a:pt x="865" y="381"/>
                      </a:lnTo>
                      <a:lnTo>
                        <a:pt x="865" y="383"/>
                      </a:lnTo>
                      <a:lnTo>
                        <a:pt x="865" y="386"/>
                      </a:lnTo>
                      <a:lnTo>
                        <a:pt x="865" y="388"/>
                      </a:lnTo>
                      <a:lnTo>
                        <a:pt x="865" y="390"/>
                      </a:lnTo>
                      <a:lnTo>
                        <a:pt x="865" y="393"/>
                      </a:lnTo>
                      <a:lnTo>
                        <a:pt x="865" y="395"/>
                      </a:lnTo>
                      <a:lnTo>
                        <a:pt x="865" y="397"/>
                      </a:lnTo>
                      <a:lnTo>
                        <a:pt x="865" y="400"/>
                      </a:lnTo>
                      <a:lnTo>
                        <a:pt x="868" y="404"/>
                      </a:lnTo>
                      <a:lnTo>
                        <a:pt x="868" y="409"/>
                      </a:lnTo>
                      <a:lnTo>
                        <a:pt x="868" y="411"/>
                      </a:lnTo>
                      <a:lnTo>
                        <a:pt x="868" y="416"/>
                      </a:lnTo>
                      <a:lnTo>
                        <a:pt x="868" y="418"/>
                      </a:lnTo>
                      <a:lnTo>
                        <a:pt x="868" y="421"/>
                      </a:lnTo>
                      <a:lnTo>
                        <a:pt x="868" y="425"/>
                      </a:lnTo>
                      <a:lnTo>
                        <a:pt x="868" y="428"/>
                      </a:lnTo>
                      <a:lnTo>
                        <a:pt x="870" y="435"/>
                      </a:lnTo>
                      <a:lnTo>
                        <a:pt x="870" y="439"/>
                      </a:lnTo>
                      <a:lnTo>
                        <a:pt x="870" y="442"/>
                      </a:lnTo>
                      <a:lnTo>
                        <a:pt x="870" y="444"/>
                      </a:lnTo>
                      <a:lnTo>
                        <a:pt x="870" y="446"/>
                      </a:lnTo>
                      <a:lnTo>
                        <a:pt x="870" y="449"/>
                      </a:lnTo>
                      <a:lnTo>
                        <a:pt x="870" y="451"/>
                      </a:lnTo>
                      <a:lnTo>
                        <a:pt x="870" y="453"/>
                      </a:lnTo>
                      <a:lnTo>
                        <a:pt x="870" y="456"/>
                      </a:lnTo>
                      <a:lnTo>
                        <a:pt x="870" y="458"/>
                      </a:lnTo>
                      <a:lnTo>
                        <a:pt x="870" y="460"/>
                      </a:lnTo>
                      <a:lnTo>
                        <a:pt x="870" y="463"/>
                      </a:lnTo>
                      <a:lnTo>
                        <a:pt x="870" y="465"/>
                      </a:lnTo>
                      <a:lnTo>
                        <a:pt x="872" y="465"/>
                      </a:lnTo>
                      <a:lnTo>
                        <a:pt x="872" y="468"/>
                      </a:lnTo>
                      <a:lnTo>
                        <a:pt x="872" y="470"/>
                      </a:lnTo>
                      <a:lnTo>
                        <a:pt x="872" y="472"/>
                      </a:lnTo>
                      <a:lnTo>
                        <a:pt x="872" y="475"/>
                      </a:lnTo>
                      <a:lnTo>
                        <a:pt x="872" y="477"/>
                      </a:lnTo>
                      <a:lnTo>
                        <a:pt x="872" y="479"/>
                      </a:lnTo>
                      <a:lnTo>
                        <a:pt x="872" y="482"/>
                      </a:lnTo>
                      <a:lnTo>
                        <a:pt x="872" y="484"/>
                      </a:lnTo>
                      <a:lnTo>
                        <a:pt x="872" y="486"/>
                      </a:lnTo>
                      <a:lnTo>
                        <a:pt x="872" y="489"/>
                      </a:lnTo>
                      <a:lnTo>
                        <a:pt x="872" y="491"/>
                      </a:lnTo>
                      <a:lnTo>
                        <a:pt x="872" y="493"/>
                      </a:lnTo>
                      <a:lnTo>
                        <a:pt x="872" y="496"/>
                      </a:lnTo>
                      <a:lnTo>
                        <a:pt x="872" y="498"/>
                      </a:lnTo>
                      <a:lnTo>
                        <a:pt x="872" y="500"/>
                      </a:lnTo>
                      <a:lnTo>
                        <a:pt x="875" y="503"/>
                      </a:lnTo>
                      <a:lnTo>
                        <a:pt x="875" y="507"/>
                      </a:lnTo>
                      <a:lnTo>
                        <a:pt x="875" y="510"/>
                      </a:lnTo>
                      <a:lnTo>
                        <a:pt x="875" y="512"/>
                      </a:lnTo>
                      <a:lnTo>
                        <a:pt x="875" y="514"/>
                      </a:lnTo>
                      <a:lnTo>
                        <a:pt x="875" y="517"/>
                      </a:lnTo>
                      <a:lnTo>
                        <a:pt x="875" y="519"/>
                      </a:lnTo>
                      <a:lnTo>
                        <a:pt x="875" y="521"/>
                      </a:lnTo>
                      <a:lnTo>
                        <a:pt x="875" y="524"/>
                      </a:lnTo>
                      <a:lnTo>
                        <a:pt x="875" y="526"/>
                      </a:lnTo>
                      <a:lnTo>
                        <a:pt x="875" y="528"/>
                      </a:lnTo>
                      <a:lnTo>
                        <a:pt x="875" y="531"/>
                      </a:lnTo>
                      <a:lnTo>
                        <a:pt x="875" y="533"/>
                      </a:lnTo>
                      <a:lnTo>
                        <a:pt x="877" y="535"/>
                      </a:lnTo>
                      <a:lnTo>
                        <a:pt x="877" y="538"/>
                      </a:lnTo>
                      <a:lnTo>
                        <a:pt x="877" y="545"/>
                      </a:lnTo>
                      <a:lnTo>
                        <a:pt x="877" y="547"/>
                      </a:lnTo>
                      <a:lnTo>
                        <a:pt x="877" y="549"/>
                      </a:lnTo>
                      <a:lnTo>
                        <a:pt x="877" y="552"/>
                      </a:lnTo>
                      <a:lnTo>
                        <a:pt x="877" y="554"/>
                      </a:lnTo>
                      <a:lnTo>
                        <a:pt x="877" y="556"/>
                      </a:lnTo>
                      <a:lnTo>
                        <a:pt x="877" y="561"/>
                      </a:lnTo>
                      <a:lnTo>
                        <a:pt x="877" y="563"/>
                      </a:lnTo>
                      <a:lnTo>
                        <a:pt x="877" y="566"/>
                      </a:lnTo>
                      <a:lnTo>
                        <a:pt x="879" y="568"/>
                      </a:lnTo>
                      <a:lnTo>
                        <a:pt x="879" y="570"/>
                      </a:lnTo>
                      <a:lnTo>
                        <a:pt x="879" y="573"/>
                      </a:lnTo>
                      <a:lnTo>
                        <a:pt x="879" y="575"/>
                      </a:lnTo>
                      <a:lnTo>
                        <a:pt x="879" y="577"/>
                      </a:lnTo>
                      <a:lnTo>
                        <a:pt x="879" y="580"/>
                      </a:lnTo>
                      <a:lnTo>
                        <a:pt x="879" y="582"/>
                      </a:lnTo>
                      <a:lnTo>
                        <a:pt x="879" y="584"/>
                      </a:lnTo>
                      <a:lnTo>
                        <a:pt x="879" y="589"/>
                      </a:lnTo>
                      <a:lnTo>
                        <a:pt x="879" y="594"/>
                      </a:lnTo>
                      <a:lnTo>
                        <a:pt x="879" y="596"/>
                      </a:lnTo>
                      <a:lnTo>
                        <a:pt x="882" y="598"/>
                      </a:lnTo>
                      <a:lnTo>
                        <a:pt x="882" y="601"/>
                      </a:lnTo>
                      <a:lnTo>
                        <a:pt x="882" y="603"/>
                      </a:lnTo>
                      <a:lnTo>
                        <a:pt x="882" y="605"/>
                      </a:lnTo>
                      <a:lnTo>
                        <a:pt x="882" y="608"/>
                      </a:lnTo>
                      <a:lnTo>
                        <a:pt x="882" y="610"/>
                      </a:lnTo>
                      <a:lnTo>
                        <a:pt x="882" y="612"/>
                      </a:lnTo>
                      <a:lnTo>
                        <a:pt x="882" y="615"/>
                      </a:lnTo>
                      <a:lnTo>
                        <a:pt x="882" y="617"/>
                      </a:lnTo>
                      <a:lnTo>
                        <a:pt x="882" y="619"/>
                      </a:lnTo>
                      <a:lnTo>
                        <a:pt x="882" y="622"/>
                      </a:lnTo>
                      <a:lnTo>
                        <a:pt x="882" y="624"/>
                      </a:lnTo>
                      <a:lnTo>
                        <a:pt x="882" y="626"/>
                      </a:lnTo>
                      <a:lnTo>
                        <a:pt x="882" y="629"/>
                      </a:lnTo>
                      <a:lnTo>
                        <a:pt x="884" y="633"/>
                      </a:lnTo>
                      <a:lnTo>
                        <a:pt x="884" y="636"/>
                      </a:lnTo>
                      <a:lnTo>
                        <a:pt x="884" y="643"/>
                      </a:lnTo>
                      <a:lnTo>
                        <a:pt x="884" y="645"/>
                      </a:lnTo>
                      <a:lnTo>
                        <a:pt x="882" y="645"/>
                      </a:lnTo>
                      <a:lnTo>
                        <a:pt x="879" y="645"/>
                      </a:lnTo>
                      <a:lnTo>
                        <a:pt x="875" y="645"/>
                      </a:lnTo>
                      <a:lnTo>
                        <a:pt x="872" y="645"/>
                      </a:lnTo>
                      <a:lnTo>
                        <a:pt x="865" y="645"/>
                      </a:lnTo>
                      <a:lnTo>
                        <a:pt x="863" y="645"/>
                      </a:lnTo>
                      <a:lnTo>
                        <a:pt x="861" y="645"/>
                      </a:lnTo>
                      <a:lnTo>
                        <a:pt x="858" y="647"/>
                      </a:lnTo>
                      <a:lnTo>
                        <a:pt x="856" y="647"/>
                      </a:lnTo>
                      <a:lnTo>
                        <a:pt x="854" y="647"/>
                      </a:lnTo>
                      <a:lnTo>
                        <a:pt x="851" y="647"/>
                      </a:lnTo>
                      <a:lnTo>
                        <a:pt x="849" y="647"/>
                      </a:lnTo>
                      <a:lnTo>
                        <a:pt x="844" y="647"/>
                      </a:lnTo>
                      <a:lnTo>
                        <a:pt x="842" y="647"/>
                      </a:lnTo>
                      <a:lnTo>
                        <a:pt x="840" y="647"/>
                      </a:lnTo>
                      <a:lnTo>
                        <a:pt x="835" y="647"/>
                      </a:lnTo>
                      <a:lnTo>
                        <a:pt x="833" y="647"/>
                      </a:lnTo>
                      <a:lnTo>
                        <a:pt x="830" y="647"/>
                      </a:lnTo>
                      <a:lnTo>
                        <a:pt x="828" y="647"/>
                      </a:lnTo>
                      <a:lnTo>
                        <a:pt x="826" y="647"/>
                      </a:lnTo>
                      <a:lnTo>
                        <a:pt x="826" y="650"/>
                      </a:lnTo>
                      <a:lnTo>
                        <a:pt x="823" y="650"/>
                      </a:lnTo>
                      <a:lnTo>
                        <a:pt x="821" y="650"/>
                      </a:lnTo>
                      <a:lnTo>
                        <a:pt x="819" y="650"/>
                      </a:lnTo>
                      <a:lnTo>
                        <a:pt x="816" y="650"/>
                      </a:lnTo>
                      <a:lnTo>
                        <a:pt x="814" y="650"/>
                      </a:lnTo>
                      <a:lnTo>
                        <a:pt x="812" y="650"/>
                      </a:lnTo>
                      <a:lnTo>
                        <a:pt x="809" y="650"/>
                      </a:lnTo>
                      <a:lnTo>
                        <a:pt x="805" y="650"/>
                      </a:lnTo>
                      <a:lnTo>
                        <a:pt x="802" y="650"/>
                      </a:lnTo>
                      <a:lnTo>
                        <a:pt x="800" y="650"/>
                      </a:lnTo>
                      <a:lnTo>
                        <a:pt x="798" y="650"/>
                      </a:lnTo>
                      <a:lnTo>
                        <a:pt x="795" y="650"/>
                      </a:lnTo>
                      <a:lnTo>
                        <a:pt x="793" y="650"/>
                      </a:lnTo>
                      <a:lnTo>
                        <a:pt x="790" y="650"/>
                      </a:lnTo>
                      <a:lnTo>
                        <a:pt x="788" y="650"/>
                      </a:lnTo>
                      <a:lnTo>
                        <a:pt x="783" y="652"/>
                      </a:lnTo>
                      <a:lnTo>
                        <a:pt x="781" y="652"/>
                      </a:lnTo>
                      <a:lnTo>
                        <a:pt x="779" y="652"/>
                      </a:lnTo>
                      <a:lnTo>
                        <a:pt x="776" y="652"/>
                      </a:lnTo>
                      <a:lnTo>
                        <a:pt x="774" y="652"/>
                      </a:lnTo>
                      <a:lnTo>
                        <a:pt x="772" y="652"/>
                      </a:lnTo>
                      <a:lnTo>
                        <a:pt x="769" y="652"/>
                      </a:lnTo>
                      <a:lnTo>
                        <a:pt x="767" y="652"/>
                      </a:lnTo>
                      <a:lnTo>
                        <a:pt x="762" y="652"/>
                      </a:lnTo>
                      <a:lnTo>
                        <a:pt x="760" y="652"/>
                      </a:lnTo>
                      <a:lnTo>
                        <a:pt x="758" y="652"/>
                      </a:lnTo>
                      <a:lnTo>
                        <a:pt x="755" y="652"/>
                      </a:lnTo>
                      <a:lnTo>
                        <a:pt x="753" y="652"/>
                      </a:lnTo>
                      <a:lnTo>
                        <a:pt x="751" y="652"/>
                      </a:lnTo>
                      <a:lnTo>
                        <a:pt x="748" y="652"/>
                      </a:lnTo>
                      <a:lnTo>
                        <a:pt x="748" y="654"/>
                      </a:lnTo>
                      <a:lnTo>
                        <a:pt x="746" y="654"/>
                      </a:lnTo>
                      <a:lnTo>
                        <a:pt x="741" y="654"/>
                      </a:lnTo>
                      <a:lnTo>
                        <a:pt x="739" y="654"/>
                      </a:lnTo>
                      <a:lnTo>
                        <a:pt x="734" y="654"/>
                      </a:lnTo>
                      <a:lnTo>
                        <a:pt x="732" y="654"/>
                      </a:lnTo>
                      <a:lnTo>
                        <a:pt x="730" y="654"/>
                      </a:lnTo>
                      <a:lnTo>
                        <a:pt x="727" y="654"/>
                      </a:lnTo>
                      <a:lnTo>
                        <a:pt x="725" y="654"/>
                      </a:lnTo>
                      <a:lnTo>
                        <a:pt x="723" y="654"/>
                      </a:lnTo>
                      <a:lnTo>
                        <a:pt x="720" y="654"/>
                      </a:lnTo>
                      <a:lnTo>
                        <a:pt x="718" y="654"/>
                      </a:lnTo>
                      <a:lnTo>
                        <a:pt x="716" y="654"/>
                      </a:lnTo>
                      <a:lnTo>
                        <a:pt x="713" y="654"/>
                      </a:lnTo>
                      <a:lnTo>
                        <a:pt x="713" y="657"/>
                      </a:lnTo>
                      <a:lnTo>
                        <a:pt x="711" y="657"/>
                      </a:lnTo>
                      <a:lnTo>
                        <a:pt x="709" y="657"/>
                      </a:lnTo>
                      <a:lnTo>
                        <a:pt x="706" y="657"/>
                      </a:lnTo>
                      <a:lnTo>
                        <a:pt x="704" y="657"/>
                      </a:lnTo>
                      <a:lnTo>
                        <a:pt x="699" y="657"/>
                      </a:lnTo>
                      <a:lnTo>
                        <a:pt x="697" y="657"/>
                      </a:lnTo>
                      <a:lnTo>
                        <a:pt x="695" y="657"/>
                      </a:lnTo>
                      <a:lnTo>
                        <a:pt x="692" y="657"/>
                      </a:lnTo>
                      <a:lnTo>
                        <a:pt x="690" y="657"/>
                      </a:lnTo>
                      <a:lnTo>
                        <a:pt x="688" y="657"/>
                      </a:lnTo>
                      <a:lnTo>
                        <a:pt x="685" y="657"/>
                      </a:lnTo>
                      <a:lnTo>
                        <a:pt x="683" y="657"/>
                      </a:lnTo>
                      <a:lnTo>
                        <a:pt x="681" y="657"/>
                      </a:lnTo>
                      <a:lnTo>
                        <a:pt x="678" y="657"/>
                      </a:lnTo>
                      <a:lnTo>
                        <a:pt x="676" y="659"/>
                      </a:lnTo>
                      <a:lnTo>
                        <a:pt x="674" y="659"/>
                      </a:lnTo>
                      <a:lnTo>
                        <a:pt x="667" y="659"/>
                      </a:lnTo>
                      <a:lnTo>
                        <a:pt x="660" y="659"/>
                      </a:lnTo>
                      <a:lnTo>
                        <a:pt x="655" y="659"/>
                      </a:lnTo>
                      <a:lnTo>
                        <a:pt x="652" y="659"/>
                      </a:lnTo>
                      <a:lnTo>
                        <a:pt x="650" y="659"/>
                      </a:lnTo>
                      <a:lnTo>
                        <a:pt x="645" y="659"/>
                      </a:lnTo>
                      <a:lnTo>
                        <a:pt x="643" y="659"/>
                      </a:lnTo>
                      <a:lnTo>
                        <a:pt x="638" y="659"/>
                      </a:lnTo>
                      <a:lnTo>
                        <a:pt x="636" y="659"/>
                      </a:lnTo>
                      <a:lnTo>
                        <a:pt x="631" y="659"/>
                      </a:lnTo>
                      <a:lnTo>
                        <a:pt x="629" y="659"/>
                      </a:lnTo>
                      <a:lnTo>
                        <a:pt x="627" y="659"/>
                      </a:lnTo>
                      <a:lnTo>
                        <a:pt x="624" y="659"/>
                      </a:lnTo>
                      <a:lnTo>
                        <a:pt x="622" y="661"/>
                      </a:lnTo>
                      <a:lnTo>
                        <a:pt x="620" y="661"/>
                      </a:lnTo>
                      <a:lnTo>
                        <a:pt x="617" y="661"/>
                      </a:lnTo>
                      <a:lnTo>
                        <a:pt x="615" y="661"/>
                      </a:lnTo>
                      <a:lnTo>
                        <a:pt x="613" y="661"/>
                      </a:lnTo>
                      <a:lnTo>
                        <a:pt x="610" y="661"/>
                      </a:lnTo>
                      <a:lnTo>
                        <a:pt x="608" y="661"/>
                      </a:lnTo>
                      <a:lnTo>
                        <a:pt x="606" y="661"/>
                      </a:lnTo>
                      <a:lnTo>
                        <a:pt x="603" y="661"/>
                      </a:lnTo>
                      <a:lnTo>
                        <a:pt x="599" y="661"/>
                      </a:lnTo>
                      <a:lnTo>
                        <a:pt x="596" y="661"/>
                      </a:lnTo>
                      <a:lnTo>
                        <a:pt x="594" y="661"/>
                      </a:lnTo>
                      <a:lnTo>
                        <a:pt x="592" y="661"/>
                      </a:lnTo>
                      <a:lnTo>
                        <a:pt x="589" y="661"/>
                      </a:lnTo>
                      <a:lnTo>
                        <a:pt x="587" y="661"/>
                      </a:lnTo>
                      <a:lnTo>
                        <a:pt x="580" y="661"/>
                      </a:lnTo>
                      <a:lnTo>
                        <a:pt x="578" y="661"/>
                      </a:lnTo>
                      <a:lnTo>
                        <a:pt x="575" y="661"/>
                      </a:lnTo>
                      <a:lnTo>
                        <a:pt x="573" y="661"/>
                      </a:lnTo>
                      <a:lnTo>
                        <a:pt x="571" y="661"/>
                      </a:lnTo>
                      <a:lnTo>
                        <a:pt x="566" y="661"/>
                      </a:lnTo>
                      <a:lnTo>
                        <a:pt x="564" y="661"/>
                      </a:lnTo>
                      <a:lnTo>
                        <a:pt x="561" y="661"/>
                      </a:lnTo>
                      <a:lnTo>
                        <a:pt x="559" y="661"/>
                      </a:lnTo>
                      <a:lnTo>
                        <a:pt x="557" y="661"/>
                      </a:lnTo>
                      <a:lnTo>
                        <a:pt x="554" y="661"/>
                      </a:lnTo>
                      <a:lnTo>
                        <a:pt x="552" y="664"/>
                      </a:lnTo>
                      <a:lnTo>
                        <a:pt x="550" y="664"/>
                      </a:lnTo>
                      <a:lnTo>
                        <a:pt x="547" y="664"/>
                      </a:lnTo>
                      <a:lnTo>
                        <a:pt x="545" y="664"/>
                      </a:lnTo>
                      <a:lnTo>
                        <a:pt x="543" y="664"/>
                      </a:lnTo>
                      <a:lnTo>
                        <a:pt x="538" y="664"/>
                      </a:lnTo>
                      <a:lnTo>
                        <a:pt x="536" y="664"/>
                      </a:lnTo>
                      <a:lnTo>
                        <a:pt x="533" y="664"/>
                      </a:lnTo>
                      <a:lnTo>
                        <a:pt x="531" y="664"/>
                      </a:lnTo>
                      <a:lnTo>
                        <a:pt x="529" y="664"/>
                      </a:lnTo>
                      <a:lnTo>
                        <a:pt x="526" y="664"/>
                      </a:lnTo>
                      <a:lnTo>
                        <a:pt x="524" y="664"/>
                      </a:lnTo>
                      <a:lnTo>
                        <a:pt x="522" y="664"/>
                      </a:lnTo>
                      <a:lnTo>
                        <a:pt x="519" y="664"/>
                      </a:lnTo>
                      <a:lnTo>
                        <a:pt x="517" y="664"/>
                      </a:lnTo>
                      <a:lnTo>
                        <a:pt x="514" y="664"/>
                      </a:lnTo>
                      <a:lnTo>
                        <a:pt x="512" y="664"/>
                      </a:lnTo>
                      <a:lnTo>
                        <a:pt x="510" y="664"/>
                      </a:lnTo>
                      <a:lnTo>
                        <a:pt x="507" y="664"/>
                      </a:lnTo>
                      <a:lnTo>
                        <a:pt x="505" y="664"/>
                      </a:lnTo>
                      <a:lnTo>
                        <a:pt x="500" y="664"/>
                      </a:lnTo>
                      <a:lnTo>
                        <a:pt x="498" y="664"/>
                      </a:lnTo>
                      <a:lnTo>
                        <a:pt x="496" y="664"/>
                      </a:lnTo>
                      <a:lnTo>
                        <a:pt x="491" y="666"/>
                      </a:lnTo>
                      <a:lnTo>
                        <a:pt x="489" y="666"/>
                      </a:lnTo>
                      <a:lnTo>
                        <a:pt x="479" y="666"/>
                      </a:lnTo>
                      <a:lnTo>
                        <a:pt x="477" y="666"/>
                      </a:lnTo>
                      <a:lnTo>
                        <a:pt x="475" y="666"/>
                      </a:lnTo>
                      <a:lnTo>
                        <a:pt x="472" y="666"/>
                      </a:lnTo>
                      <a:lnTo>
                        <a:pt x="470" y="666"/>
                      </a:lnTo>
                      <a:lnTo>
                        <a:pt x="468" y="666"/>
                      </a:lnTo>
                      <a:lnTo>
                        <a:pt x="465" y="666"/>
                      </a:lnTo>
                      <a:lnTo>
                        <a:pt x="463" y="666"/>
                      </a:lnTo>
                      <a:lnTo>
                        <a:pt x="461" y="666"/>
                      </a:lnTo>
                      <a:lnTo>
                        <a:pt x="458" y="666"/>
                      </a:lnTo>
                      <a:lnTo>
                        <a:pt x="454" y="666"/>
                      </a:lnTo>
                      <a:lnTo>
                        <a:pt x="451" y="666"/>
                      </a:lnTo>
                      <a:lnTo>
                        <a:pt x="447" y="666"/>
                      </a:lnTo>
                      <a:lnTo>
                        <a:pt x="444" y="666"/>
                      </a:lnTo>
                      <a:lnTo>
                        <a:pt x="442" y="666"/>
                      </a:lnTo>
                      <a:lnTo>
                        <a:pt x="440" y="666"/>
                      </a:lnTo>
                      <a:lnTo>
                        <a:pt x="437" y="666"/>
                      </a:lnTo>
                      <a:lnTo>
                        <a:pt x="435" y="666"/>
                      </a:lnTo>
                      <a:lnTo>
                        <a:pt x="433" y="666"/>
                      </a:lnTo>
                      <a:lnTo>
                        <a:pt x="430" y="666"/>
                      </a:lnTo>
                      <a:lnTo>
                        <a:pt x="428" y="666"/>
                      </a:lnTo>
                      <a:lnTo>
                        <a:pt x="426" y="666"/>
                      </a:lnTo>
                      <a:lnTo>
                        <a:pt x="423" y="666"/>
                      </a:lnTo>
                      <a:lnTo>
                        <a:pt x="421" y="666"/>
                      </a:lnTo>
                      <a:lnTo>
                        <a:pt x="419" y="666"/>
                      </a:lnTo>
                      <a:lnTo>
                        <a:pt x="416" y="666"/>
                      </a:lnTo>
                      <a:lnTo>
                        <a:pt x="414" y="666"/>
                      </a:lnTo>
                      <a:lnTo>
                        <a:pt x="412" y="666"/>
                      </a:lnTo>
                      <a:lnTo>
                        <a:pt x="409" y="666"/>
                      </a:lnTo>
                      <a:lnTo>
                        <a:pt x="407" y="666"/>
                      </a:lnTo>
                      <a:lnTo>
                        <a:pt x="405" y="666"/>
                      </a:lnTo>
                      <a:lnTo>
                        <a:pt x="402" y="666"/>
                      </a:lnTo>
                      <a:lnTo>
                        <a:pt x="398" y="666"/>
                      </a:lnTo>
                      <a:lnTo>
                        <a:pt x="395" y="666"/>
                      </a:lnTo>
                      <a:lnTo>
                        <a:pt x="393" y="666"/>
                      </a:lnTo>
                      <a:lnTo>
                        <a:pt x="388" y="666"/>
                      </a:lnTo>
                      <a:lnTo>
                        <a:pt x="386" y="666"/>
                      </a:lnTo>
                      <a:lnTo>
                        <a:pt x="383" y="666"/>
                      </a:lnTo>
                      <a:lnTo>
                        <a:pt x="381" y="666"/>
                      </a:lnTo>
                      <a:lnTo>
                        <a:pt x="379" y="666"/>
                      </a:lnTo>
                      <a:lnTo>
                        <a:pt x="379" y="668"/>
                      </a:lnTo>
                      <a:lnTo>
                        <a:pt x="376" y="668"/>
                      </a:lnTo>
                      <a:lnTo>
                        <a:pt x="374" y="668"/>
                      </a:lnTo>
                      <a:lnTo>
                        <a:pt x="372" y="668"/>
                      </a:lnTo>
                      <a:lnTo>
                        <a:pt x="369" y="668"/>
                      </a:lnTo>
                      <a:lnTo>
                        <a:pt x="367" y="668"/>
                      </a:lnTo>
                      <a:lnTo>
                        <a:pt x="365" y="668"/>
                      </a:lnTo>
                      <a:lnTo>
                        <a:pt x="362" y="668"/>
                      </a:lnTo>
                      <a:lnTo>
                        <a:pt x="360" y="668"/>
                      </a:lnTo>
                      <a:lnTo>
                        <a:pt x="358" y="668"/>
                      </a:lnTo>
                      <a:lnTo>
                        <a:pt x="355" y="668"/>
                      </a:lnTo>
                      <a:lnTo>
                        <a:pt x="353" y="668"/>
                      </a:lnTo>
                      <a:lnTo>
                        <a:pt x="351" y="668"/>
                      </a:lnTo>
                      <a:lnTo>
                        <a:pt x="348" y="668"/>
                      </a:lnTo>
                      <a:lnTo>
                        <a:pt x="346" y="668"/>
                      </a:lnTo>
                      <a:lnTo>
                        <a:pt x="344" y="668"/>
                      </a:lnTo>
                      <a:lnTo>
                        <a:pt x="341" y="668"/>
                      </a:lnTo>
                      <a:lnTo>
                        <a:pt x="339" y="668"/>
                      </a:lnTo>
                      <a:lnTo>
                        <a:pt x="337" y="668"/>
                      </a:lnTo>
                      <a:lnTo>
                        <a:pt x="334" y="668"/>
                      </a:lnTo>
                      <a:lnTo>
                        <a:pt x="332" y="668"/>
                      </a:lnTo>
                      <a:lnTo>
                        <a:pt x="330" y="668"/>
                      </a:lnTo>
                      <a:lnTo>
                        <a:pt x="327" y="668"/>
                      </a:lnTo>
                      <a:lnTo>
                        <a:pt x="325" y="668"/>
                      </a:lnTo>
                      <a:lnTo>
                        <a:pt x="323" y="668"/>
                      </a:lnTo>
                      <a:lnTo>
                        <a:pt x="320" y="668"/>
                      </a:lnTo>
                      <a:lnTo>
                        <a:pt x="318" y="668"/>
                      </a:lnTo>
                      <a:lnTo>
                        <a:pt x="316" y="668"/>
                      </a:lnTo>
                      <a:lnTo>
                        <a:pt x="313" y="668"/>
                      </a:lnTo>
                      <a:lnTo>
                        <a:pt x="311" y="668"/>
                      </a:lnTo>
                      <a:lnTo>
                        <a:pt x="309" y="668"/>
                      </a:lnTo>
                      <a:lnTo>
                        <a:pt x="304" y="668"/>
                      </a:lnTo>
                      <a:lnTo>
                        <a:pt x="302" y="668"/>
                      </a:lnTo>
                      <a:lnTo>
                        <a:pt x="299" y="668"/>
                      </a:lnTo>
                      <a:lnTo>
                        <a:pt x="297" y="668"/>
                      </a:lnTo>
                      <a:lnTo>
                        <a:pt x="295" y="668"/>
                      </a:lnTo>
                      <a:lnTo>
                        <a:pt x="292" y="668"/>
                      </a:lnTo>
                      <a:lnTo>
                        <a:pt x="290" y="668"/>
                      </a:lnTo>
                      <a:lnTo>
                        <a:pt x="288" y="668"/>
                      </a:lnTo>
                      <a:lnTo>
                        <a:pt x="285" y="668"/>
                      </a:lnTo>
                      <a:lnTo>
                        <a:pt x="285" y="666"/>
                      </a:lnTo>
                      <a:lnTo>
                        <a:pt x="283" y="666"/>
                      </a:lnTo>
                      <a:lnTo>
                        <a:pt x="281" y="666"/>
                      </a:lnTo>
                      <a:lnTo>
                        <a:pt x="278" y="666"/>
                      </a:lnTo>
                      <a:lnTo>
                        <a:pt x="274" y="666"/>
                      </a:lnTo>
                      <a:lnTo>
                        <a:pt x="271" y="666"/>
                      </a:lnTo>
                      <a:lnTo>
                        <a:pt x="269" y="666"/>
                      </a:lnTo>
                      <a:lnTo>
                        <a:pt x="267" y="666"/>
                      </a:lnTo>
                      <a:lnTo>
                        <a:pt x="264" y="666"/>
                      </a:lnTo>
                      <a:lnTo>
                        <a:pt x="262" y="666"/>
                      </a:lnTo>
                      <a:lnTo>
                        <a:pt x="260" y="666"/>
                      </a:lnTo>
                      <a:lnTo>
                        <a:pt x="257" y="666"/>
                      </a:lnTo>
                      <a:lnTo>
                        <a:pt x="255" y="666"/>
                      </a:lnTo>
                      <a:lnTo>
                        <a:pt x="253" y="666"/>
                      </a:lnTo>
                      <a:lnTo>
                        <a:pt x="250" y="666"/>
                      </a:lnTo>
                      <a:lnTo>
                        <a:pt x="248" y="666"/>
                      </a:lnTo>
                      <a:lnTo>
                        <a:pt x="245" y="666"/>
                      </a:lnTo>
                      <a:lnTo>
                        <a:pt x="241" y="668"/>
                      </a:lnTo>
                      <a:lnTo>
                        <a:pt x="238" y="668"/>
                      </a:lnTo>
                      <a:lnTo>
                        <a:pt x="234" y="668"/>
                      </a:lnTo>
                      <a:lnTo>
                        <a:pt x="231" y="668"/>
                      </a:lnTo>
                      <a:lnTo>
                        <a:pt x="229" y="668"/>
                      </a:lnTo>
                      <a:lnTo>
                        <a:pt x="227" y="668"/>
                      </a:lnTo>
                      <a:lnTo>
                        <a:pt x="224" y="668"/>
                      </a:lnTo>
                      <a:lnTo>
                        <a:pt x="222" y="668"/>
                      </a:lnTo>
                      <a:lnTo>
                        <a:pt x="215" y="668"/>
                      </a:lnTo>
                      <a:lnTo>
                        <a:pt x="213" y="668"/>
                      </a:lnTo>
                      <a:lnTo>
                        <a:pt x="210" y="668"/>
                      </a:lnTo>
                      <a:lnTo>
                        <a:pt x="208" y="668"/>
                      </a:lnTo>
                      <a:lnTo>
                        <a:pt x="206" y="668"/>
                      </a:lnTo>
                      <a:lnTo>
                        <a:pt x="203" y="668"/>
                      </a:lnTo>
                      <a:lnTo>
                        <a:pt x="201" y="668"/>
                      </a:lnTo>
                      <a:lnTo>
                        <a:pt x="199" y="668"/>
                      </a:lnTo>
                      <a:lnTo>
                        <a:pt x="196" y="668"/>
                      </a:lnTo>
                      <a:lnTo>
                        <a:pt x="192" y="668"/>
                      </a:lnTo>
                      <a:lnTo>
                        <a:pt x="189" y="668"/>
                      </a:lnTo>
                      <a:lnTo>
                        <a:pt x="187" y="668"/>
                      </a:lnTo>
                      <a:lnTo>
                        <a:pt x="185" y="668"/>
                      </a:lnTo>
                      <a:lnTo>
                        <a:pt x="182" y="668"/>
                      </a:lnTo>
                      <a:lnTo>
                        <a:pt x="180" y="668"/>
                      </a:lnTo>
                      <a:lnTo>
                        <a:pt x="178" y="668"/>
                      </a:lnTo>
                      <a:lnTo>
                        <a:pt x="175" y="668"/>
                      </a:lnTo>
                      <a:lnTo>
                        <a:pt x="173" y="668"/>
                      </a:lnTo>
                      <a:lnTo>
                        <a:pt x="171" y="668"/>
                      </a:lnTo>
                      <a:lnTo>
                        <a:pt x="168" y="668"/>
                      </a:lnTo>
                      <a:lnTo>
                        <a:pt x="166" y="668"/>
                      </a:lnTo>
                      <a:lnTo>
                        <a:pt x="164" y="668"/>
                      </a:lnTo>
                      <a:lnTo>
                        <a:pt x="159" y="668"/>
                      </a:lnTo>
                      <a:lnTo>
                        <a:pt x="154" y="668"/>
                      </a:lnTo>
                      <a:lnTo>
                        <a:pt x="152" y="668"/>
                      </a:lnTo>
                      <a:lnTo>
                        <a:pt x="150" y="668"/>
                      </a:lnTo>
                      <a:lnTo>
                        <a:pt x="147" y="668"/>
                      </a:lnTo>
                      <a:lnTo>
                        <a:pt x="143" y="668"/>
                      </a:lnTo>
                      <a:lnTo>
                        <a:pt x="140" y="668"/>
                      </a:lnTo>
                      <a:lnTo>
                        <a:pt x="138" y="668"/>
                      </a:lnTo>
                      <a:lnTo>
                        <a:pt x="136" y="668"/>
                      </a:lnTo>
                      <a:lnTo>
                        <a:pt x="133" y="668"/>
                      </a:lnTo>
                      <a:lnTo>
                        <a:pt x="131" y="668"/>
                      </a:lnTo>
                      <a:lnTo>
                        <a:pt x="124" y="668"/>
                      </a:lnTo>
                      <a:lnTo>
                        <a:pt x="122" y="668"/>
                      </a:lnTo>
                      <a:lnTo>
                        <a:pt x="119" y="668"/>
                      </a:lnTo>
                      <a:lnTo>
                        <a:pt x="117" y="668"/>
                      </a:lnTo>
                      <a:lnTo>
                        <a:pt x="115" y="668"/>
                      </a:lnTo>
                      <a:lnTo>
                        <a:pt x="112" y="668"/>
                      </a:lnTo>
                      <a:lnTo>
                        <a:pt x="110" y="668"/>
                      </a:lnTo>
                      <a:lnTo>
                        <a:pt x="107" y="668"/>
                      </a:lnTo>
                      <a:lnTo>
                        <a:pt x="105" y="668"/>
                      </a:lnTo>
                      <a:lnTo>
                        <a:pt x="103" y="668"/>
                      </a:lnTo>
                      <a:lnTo>
                        <a:pt x="96" y="668"/>
                      </a:lnTo>
                      <a:lnTo>
                        <a:pt x="93" y="668"/>
                      </a:lnTo>
                      <a:lnTo>
                        <a:pt x="91" y="668"/>
                      </a:lnTo>
                      <a:lnTo>
                        <a:pt x="89" y="668"/>
                      </a:lnTo>
                      <a:lnTo>
                        <a:pt x="86" y="668"/>
                      </a:lnTo>
                      <a:lnTo>
                        <a:pt x="84" y="668"/>
                      </a:lnTo>
                      <a:lnTo>
                        <a:pt x="82" y="668"/>
                      </a:lnTo>
                      <a:lnTo>
                        <a:pt x="79" y="668"/>
                      </a:lnTo>
                      <a:lnTo>
                        <a:pt x="77" y="668"/>
                      </a:lnTo>
                      <a:lnTo>
                        <a:pt x="75" y="668"/>
                      </a:lnTo>
                      <a:lnTo>
                        <a:pt x="72" y="668"/>
                      </a:lnTo>
                      <a:lnTo>
                        <a:pt x="70" y="668"/>
                      </a:lnTo>
                      <a:lnTo>
                        <a:pt x="68" y="668"/>
                      </a:lnTo>
                      <a:lnTo>
                        <a:pt x="65" y="668"/>
                      </a:lnTo>
                      <a:lnTo>
                        <a:pt x="63" y="668"/>
                      </a:lnTo>
                      <a:lnTo>
                        <a:pt x="61" y="668"/>
                      </a:lnTo>
                      <a:lnTo>
                        <a:pt x="58" y="668"/>
                      </a:lnTo>
                      <a:lnTo>
                        <a:pt x="56" y="668"/>
                      </a:lnTo>
                      <a:lnTo>
                        <a:pt x="54" y="668"/>
                      </a:lnTo>
                      <a:lnTo>
                        <a:pt x="51" y="668"/>
                      </a:lnTo>
                      <a:lnTo>
                        <a:pt x="49" y="668"/>
                      </a:lnTo>
                      <a:lnTo>
                        <a:pt x="47" y="668"/>
                      </a:lnTo>
                      <a:lnTo>
                        <a:pt x="40" y="668"/>
                      </a:lnTo>
                      <a:lnTo>
                        <a:pt x="40" y="666"/>
                      </a:lnTo>
                      <a:lnTo>
                        <a:pt x="37" y="666"/>
                      </a:lnTo>
                      <a:lnTo>
                        <a:pt x="37" y="664"/>
                      </a:lnTo>
                      <a:lnTo>
                        <a:pt x="35" y="664"/>
                      </a:lnTo>
                      <a:lnTo>
                        <a:pt x="33" y="664"/>
                      </a:lnTo>
                      <a:lnTo>
                        <a:pt x="33" y="661"/>
                      </a:lnTo>
                      <a:lnTo>
                        <a:pt x="33" y="659"/>
                      </a:lnTo>
                      <a:lnTo>
                        <a:pt x="33" y="657"/>
                      </a:lnTo>
                      <a:lnTo>
                        <a:pt x="33" y="659"/>
                      </a:lnTo>
                      <a:lnTo>
                        <a:pt x="33" y="657"/>
                      </a:lnTo>
                      <a:lnTo>
                        <a:pt x="33" y="659"/>
                      </a:lnTo>
                      <a:lnTo>
                        <a:pt x="33" y="661"/>
                      </a:lnTo>
                      <a:lnTo>
                        <a:pt x="30" y="661"/>
                      </a:lnTo>
                      <a:lnTo>
                        <a:pt x="30" y="659"/>
                      </a:lnTo>
                      <a:lnTo>
                        <a:pt x="28" y="659"/>
                      </a:lnTo>
                      <a:lnTo>
                        <a:pt x="28" y="657"/>
                      </a:lnTo>
                      <a:lnTo>
                        <a:pt x="26" y="657"/>
                      </a:lnTo>
                      <a:lnTo>
                        <a:pt x="26" y="654"/>
                      </a:lnTo>
                      <a:lnTo>
                        <a:pt x="23" y="654"/>
                      </a:lnTo>
                      <a:lnTo>
                        <a:pt x="23" y="652"/>
                      </a:lnTo>
                      <a:lnTo>
                        <a:pt x="23" y="650"/>
                      </a:lnTo>
                      <a:lnTo>
                        <a:pt x="23" y="647"/>
                      </a:lnTo>
                      <a:lnTo>
                        <a:pt x="23" y="645"/>
                      </a:lnTo>
                      <a:lnTo>
                        <a:pt x="21" y="645"/>
                      </a:lnTo>
                      <a:lnTo>
                        <a:pt x="21" y="643"/>
                      </a:lnTo>
                      <a:lnTo>
                        <a:pt x="21" y="640"/>
                      </a:lnTo>
                      <a:lnTo>
                        <a:pt x="21" y="638"/>
                      </a:lnTo>
                      <a:lnTo>
                        <a:pt x="21" y="636"/>
                      </a:lnTo>
                      <a:lnTo>
                        <a:pt x="21" y="633"/>
                      </a:lnTo>
                      <a:lnTo>
                        <a:pt x="21" y="636"/>
                      </a:lnTo>
                      <a:lnTo>
                        <a:pt x="21" y="633"/>
                      </a:lnTo>
                      <a:lnTo>
                        <a:pt x="19" y="633"/>
                      </a:lnTo>
                      <a:lnTo>
                        <a:pt x="19" y="631"/>
                      </a:lnTo>
                      <a:lnTo>
                        <a:pt x="19" y="629"/>
                      </a:lnTo>
                      <a:lnTo>
                        <a:pt x="16" y="629"/>
                      </a:lnTo>
                      <a:lnTo>
                        <a:pt x="16" y="626"/>
                      </a:lnTo>
                      <a:lnTo>
                        <a:pt x="16" y="624"/>
                      </a:lnTo>
                      <a:lnTo>
                        <a:pt x="19" y="624"/>
                      </a:lnTo>
                      <a:lnTo>
                        <a:pt x="16" y="624"/>
                      </a:lnTo>
                      <a:lnTo>
                        <a:pt x="16" y="622"/>
                      </a:lnTo>
                      <a:lnTo>
                        <a:pt x="16" y="619"/>
                      </a:lnTo>
                      <a:lnTo>
                        <a:pt x="16" y="617"/>
                      </a:lnTo>
                      <a:lnTo>
                        <a:pt x="14" y="617"/>
                      </a:lnTo>
                      <a:lnTo>
                        <a:pt x="14" y="615"/>
                      </a:lnTo>
                      <a:lnTo>
                        <a:pt x="14" y="612"/>
                      </a:lnTo>
                      <a:lnTo>
                        <a:pt x="14" y="610"/>
                      </a:lnTo>
                      <a:lnTo>
                        <a:pt x="16" y="610"/>
                      </a:lnTo>
                      <a:lnTo>
                        <a:pt x="16" y="608"/>
                      </a:lnTo>
                      <a:lnTo>
                        <a:pt x="16" y="605"/>
                      </a:lnTo>
                      <a:lnTo>
                        <a:pt x="14" y="605"/>
                      </a:lnTo>
                      <a:lnTo>
                        <a:pt x="16" y="605"/>
                      </a:lnTo>
                      <a:lnTo>
                        <a:pt x="14" y="605"/>
                      </a:lnTo>
                      <a:lnTo>
                        <a:pt x="14" y="603"/>
                      </a:lnTo>
                      <a:lnTo>
                        <a:pt x="16" y="603"/>
                      </a:lnTo>
                      <a:lnTo>
                        <a:pt x="16" y="601"/>
                      </a:lnTo>
                      <a:lnTo>
                        <a:pt x="19" y="601"/>
                      </a:lnTo>
                      <a:lnTo>
                        <a:pt x="21" y="598"/>
                      </a:lnTo>
                      <a:lnTo>
                        <a:pt x="21" y="596"/>
                      </a:lnTo>
                      <a:lnTo>
                        <a:pt x="21" y="594"/>
                      </a:lnTo>
                      <a:lnTo>
                        <a:pt x="23" y="594"/>
                      </a:lnTo>
                      <a:lnTo>
                        <a:pt x="21" y="594"/>
                      </a:lnTo>
                      <a:lnTo>
                        <a:pt x="19" y="594"/>
                      </a:lnTo>
                      <a:lnTo>
                        <a:pt x="19" y="596"/>
                      </a:lnTo>
                      <a:lnTo>
                        <a:pt x="21" y="596"/>
                      </a:lnTo>
                      <a:lnTo>
                        <a:pt x="21" y="598"/>
                      </a:lnTo>
                      <a:lnTo>
                        <a:pt x="19" y="598"/>
                      </a:lnTo>
                      <a:lnTo>
                        <a:pt x="16" y="601"/>
                      </a:lnTo>
                      <a:lnTo>
                        <a:pt x="14" y="601"/>
                      </a:lnTo>
                      <a:lnTo>
                        <a:pt x="14" y="598"/>
                      </a:lnTo>
                      <a:lnTo>
                        <a:pt x="14" y="596"/>
                      </a:lnTo>
                      <a:lnTo>
                        <a:pt x="16" y="596"/>
                      </a:lnTo>
                      <a:lnTo>
                        <a:pt x="16" y="594"/>
                      </a:lnTo>
                      <a:lnTo>
                        <a:pt x="14" y="594"/>
                      </a:lnTo>
                      <a:lnTo>
                        <a:pt x="16" y="594"/>
                      </a:lnTo>
                      <a:lnTo>
                        <a:pt x="16" y="591"/>
                      </a:lnTo>
                      <a:lnTo>
                        <a:pt x="16" y="589"/>
                      </a:lnTo>
                      <a:lnTo>
                        <a:pt x="16" y="587"/>
                      </a:lnTo>
                      <a:lnTo>
                        <a:pt x="19" y="587"/>
                      </a:lnTo>
                      <a:lnTo>
                        <a:pt x="19" y="584"/>
                      </a:lnTo>
                      <a:lnTo>
                        <a:pt x="19" y="582"/>
                      </a:lnTo>
                      <a:lnTo>
                        <a:pt x="19" y="580"/>
                      </a:lnTo>
                      <a:lnTo>
                        <a:pt x="19" y="577"/>
                      </a:lnTo>
                      <a:lnTo>
                        <a:pt x="19" y="575"/>
                      </a:lnTo>
                      <a:lnTo>
                        <a:pt x="19" y="573"/>
                      </a:lnTo>
                      <a:lnTo>
                        <a:pt x="19" y="570"/>
                      </a:lnTo>
                      <a:lnTo>
                        <a:pt x="19" y="568"/>
                      </a:lnTo>
                      <a:lnTo>
                        <a:pt x="19" y="566"/>
                      </a:lnTo>
                      <a:lnTo>
                        <a:pt x="16" y="563"/>
                      </a:lnTo>
                      <a:lnTo>
                        <a:pt x="16" y="561"/>
                      </a:lnTo>
                      <a:lnTo>
                        <a:pt x="14" y="561"/>
                      </a:lnTo>
                      <a:lnTo>
                        <a:pt x="14" y="559"/>
                      </a:lnTo>
                      <a:lnTo>
                        <a:pt x="12" y="559"/>
                      </a:lnTo>
                      <a:lnTo>
                        <a:pt x="12" y="556"/>
                      </a:lnTo>
                      <a:lnTo>
                        <a:pt x="12" y="554"/>
                      </a:lnTo>
                      <a:lnTo>
                        <a:pt x="12" y="552"/>
                      </a:lnTo>
                      <a:lnTo>
                        <a:pt x="9" y="552"/>
                      </a:lnTo>
                      <a:lnTo>
                        <a:pt x="7" y="552"/>
                      </a:lnTo>
                      <a:lnTo>
                        <a:pt x="5" y="552"/>
                      </a:lnTo>
                      <a:lnTo>
                        <a:pt x="5" y="549"/>
                      </a:lnTo>
                      <a:lnTo>
                        <a:pt x="5" y="547"/>
                      </a:lnTo>
                      <a:lnTo>
                        <a:pt x="5" y="545"/>
                      </a:lnTo>
                      <a:lnTo>
                        <a:pt x="5" y="542"/>
                      </a:lnTo>
                      <a:lnTo>
                        <a:pt x="7" y="542"/>
                      </a:lnTo>
                      <a:lnTo>
                        <a:pt x="5" y="542"/>
                      </a:lnTo>
                      <a:lnTo>
                        <a:pt x="5" y="540"/>
                      </a:lnTo>
                      <a:lnTo>
                        <a:pt x="2" y="540"/>
                      </a:lnTo>
                      <a:lnTo>
                        <a:pt x="2" y="538"/>
                      </a:lnTo>
                      <a:lnTo>
                        <a:pt x="2" y="535"/>
                      </a:lnTo>
                      <a:lnTo>
                        <a:pt x="0" y="535"/>
                      </a:lnTo>
                      <a:lnTo>
                        <a:pt x="2" y="535"/>
                      </a:lnTo>
                      <a:lnTo>
                        <a:pt x="2" y="533"/>
                      </a:lnTo>
                      <a:lnTo>
                        <a:pt x="2" y="531"/>
                      </a:lnTo>
                      <a:lnTo>
                        <a:pt x="2" y="528"/>
                      </a:lnTo>
                      <a:lnTo>
                        <a:pt x="5" y="528"/>
                      </a:lnTo>
                      <a:lnTo>
                        <a:pt x="5" y="526"/>
                      </a:lnTo>
                      <a:lnTo>
                        <a:pt x="7" y="526"/>
                      </a:lnTo>
                      <a:lnTo>
                        <a:pt x="7" y="524"/>
                      </a:lnTo>
                      <a:lnTo>
                        <a:pt x="7" y="521"/>
                      </a:lnTo>
                      <a:lnTo>
                        <a:pt x="9" y="521"/>
                      </a:lnTo>
                      <a:lnTo>
                        <a:pt x="9" y="519"/>
                      </a:lnTo>
                      <a:lnTo>
                        <a:pt x="9" y="517"/>
                      </a:lnTo>
                      <a:lnTo>
                        <a:pt x="12" y="517"/>
                      </a:lnTo>
                      <a:lnTo>
                        <a:pt x="12" y="514"/>
                      </a:lnTo>
                      <a:lnTo>
                        <a:pt x="12" y="512"/>
                      </a:lnTo>
                      <a:lnTo>
                        <a:pt x="12" y="510"/>
                      </a:lnTo>
                      <a:lnTo>
                        <a:pt x="14" y="510"/>
                      </a:lnTo>
                      <a:lnTo>
                        <a:pt x="14" y="507"/>
                      </a:lnTo>
                      <a:lnTo>
                        <a:pt x="14" y="505"/>
                      </a:lnTo>
                      <a:lnTo>
                        <a:pt x="16" y="503"/>
                      </a:lnTo>
                      <a:lnTo>
                        <a:pt x="14" y="503"/>
                      </a:lnTo>
                      <a:lnTo>
                        <a:pt x="14" y="500"/>
                      </a:lnTo>
                      <a:lnTo>
                        <a:pt x="16" y="500"/>
                      </a:lnTo>
                      <a:lnTo>
                        <a:pt x="16" y="498"/>
                      </a:lnTo>
                      <a:lnTo>
                        <a:pt x="16" y="496"/>
                      </a:lnTo>
                      <a:lnTo>
                        <a:pt x="16" y="493"/>
                      </a:lnTo>
                      <a:lnTo>
                        <a:pt x="16" y="491"/>
                      </a:lnTo>
                      <a:lnTo>
                        <a:pt x="19" y="491"/>
                      </a:lnTo>
                      <a:lnTo>
                        <a:pt x="19" y="489"/>
                      </a:lnTo>
                      <a:lnTo>
                        <a:pt x="19" y="486"/>
                      </a:lnTo>
                      <a:lnTo>
                        <a:pt x="21" y="486"/>
                      </a:lnTo>
                      <a:lnTo>
                        <a:pt x="23" y="486"/>
                      </a:lnTo>
                      <a:lnTo>
                        <a:pt x="23" y="484"/>
                      </a:lnTo>
                      <a:lnTo>
                        <a:pt x="26" y="484"/>
                      </a:lnTo>
                      <a:lnTo>
                        <a:pt x="23" y="484"/>
                      </a:lnTo>
                      <a:lnTo>
                        <a:pt x="23" y="486"/>
                      </a:lnTo>
                      <a:lnTo>
                        <a:pt x="21" y="486"/>
                      </a:lnTo>
                      <a:lnTo>
                        <a:pt x="19" y="486"/>
                      </a:lnTo>
                      <a:lnTo>
                        <a:pt x="19" y="489"/>
                      </a:lnTo>
                      <a:lnTo>
                        <a:pt x="19" y="491"/>
                      </a:lnTo>
                      <a:lnTo>
                        <a:pt x="16" y="491"/>
                      </a:lnTo>
                      <a:lnTo>
                        <a:pt x="16" y="489"/>
                      </a:lnTo>
                      <a:lnTo>
                        <a:pt x="19" y="489"/>
                      </a:lnTo>
                      <a:lnTo>
                        <a:pt x="19" y="486"/>
                      </a:lnTo>
                      <a:lnTo>
                        <a:pt x="19" y="484"/>
                      </a:lnTo>
                      <a:lnTo>
                        <a:pt x="19" y="482"/>
                      </a:lnTo>
                      <a:lnTo>
                        <a:pt x="19" y="479"/>
                      </a:lnTo>
                      <a:lnTo>
                        <a:pt x="21" y="479"/>
                      </a:lnTo>
                      <a:lnTo>
                        <a:pt x="21" y="477"/>
                      </a:lnTo>
                      <a:lnTo>
                        <a:pt x="21" y="475"/>
                      </a:lnTo>
                      <a:lnTo>
                        <a:pt x="21" y="472"/>
                      </a:lnTo>
                      <a:lnTo>
                        <a:pt x="21" y="470"/>
                      </a:lnTo>
                      <a:lnTo>
                        <a:pt x="21" y="468"/>
                      </a:lnTo>
                      <a:lnTo>
                        <a:pt x="23" y="468"/>
                      </a:lnTo>
                      <a:lnTo>
                        <a:pt x="21" y="468"/>
                      </a:lnTo>
                      <a:lnTo>
                        <a:pt x="21" y="465"/>
                      </a:lnTo>
                      <a:lnTo>
                        <a:pt x="21" y="463"/>
                      </a:lnTo>
                      <a:lnTo>
                        <a:pt x="21" y="460"/>
                      </a:lnTo>
                      <a:lnTo>
                        <a:pt x="21" y="458"/>
                      </a:lnTo>
                      <a:lnTo>
                        <a:pt x="23" y="458"/>
                      </a:lnTo>
                      <a:lnTo>
                        <a:pt x="23" y="456"/>
                      </a:lnTo>
                      <a:lnTo>
                        <a:pt x="26" y="456"/>
                      </a:lnTo>
                      <a:lnTo>
                        <a:pt x="28" y="456"/>
                      </a:lnTo>
                      <a:lnTo>
                        <a:pt x="28" y="458"/>
                      </a:lnTo>
                      <a:lnTo>
                        <a:pt x="28" y="460"/>
                      </a:lnTo>
                      <a:lnTo>
                        <a:pt x="28" y="463"/>
                      </a:lnTo>
                      <a:lnTo>
                        <a:pt x="28" y="465"/>
                      </a:lnTo>
                      <a:lnTo>
                        <a:pt x="30" y="465"/>
                      </a:lnTo>
                      <a:lnTo>
                        <a:pt x="33" y="465"/>
                      </a:lnTo>
                      <a:lnTo>
                        <a:pt x="30" y="465"/>
                      </a:lnTo>
                      <a:lnTo>
                        <a:pt x="30" y="463"/>
                      </a:lnTo>
                      <a:lnTo>
                        <a:pt x="30" y="460"/>
                      </a:lnTo>
                      <a:lnTo>
                        <a:pt x="30" y="458"/>
                      </a:lnTo>
                      <a:lnTo>
                        <a:pt x="33" y="458"/>
                      </a:lnTo>
                      <a:lnTo>
                        <a:pt x="33" y="456"/>
                      </a:lnTo>
                      <a:lnTo>
                        <a:pt x="30" y="456"/>
                      </a:lnTo>
                      <a:lnTo>
                        <a:pt x="30" y="453"/>
                      </a:lnTo>
                      <a:lnTo>
                        <a:pt x="33" y="453"/>
                      </a:lnTo>
                      <a:lnTo>
                        <a:pt x="33" y="451"/>
                      </a:lnTo>
                      <a:lnTo>
                        <a:pt x="35" y="449"/>
                      </a:lnTo>
                      <a:lnTo>
                        <a:pt x="35" y="446"/>
                      </a:lnTo>
                      <a:lnTo>
                        <a:pt x="37" y="446"/>
                      </a:lnTo>
                      <a:lnTo>
                        <a:pt x="37" y="444"/>
                      </a:lnTo>
                      <a:lnTo>
                        <a:pt x="40" y="444"/>
                      </a:lnTo>
                      <a:lnTo>
                        <a:pt x="40" y="446"/>
                      </a:lnTo>
                      <a:lnTo>
                        <a:pt x="40" y="444"/>
                      </a:lnTo>
                      <a:lnTo>
                        <a:pt x="42" y="444"/>
                      </a:lnTo>
                      <a:lnTo>
                        <a:pt x="42" y="446"/>
                      </a:lnTo>
                      <a:lnTo>
                        <a:pt x="42" y="449"/>
                      </a:lnTo>
                      <a:lnTo>
                        <a:pt x="42" y="451"/>
                      </a:lnTo>
                      <a:lnTo>
                        <a:pt x="42" y="453"/>
                      </a:lnTo>
                      <a:lnTo>
                        <a:pt x="44" y="453"/>
                      </a:lnTo>
                      <a:lnTo>
                        <a:pt x="42" y="453"/>
                      </a:lnTo>
                      <a:lnTo>
                        <a:pt x="44" y="453"/>
                      </a:lnTo>
                      <a:lnTo>
                        <a:pt x="47" y="453"/>
                      </a:lnTo>
                      <a:lnTo>
                        <a:pt x="47" y="456"/>
                      </a:lnTo>
                      <a:lnTo>
                        <a:pt x="47" y="453"/>
                      </a:lnTo>
                      <a:lnTo>
                        <a:pt x="49" y="453"/>
                      </a:lnTo>
                      <a:lnTo>
                        <a:pt x="47" y="453"/>
                      </a:lnTo>
                      <a:lnTo>
                        <a:pt x="47" y="451"/>
                      </a:lnTo>
                      <a:lnTo>
                        <a:pt x="47" y="449"/>
                      </a:lnTo>
                      <a:lnTo>
                        <a:pt x="44" y="449"/>
                      </a:lnTo>
                      <a:lnTo>
                        <a:pt x="44" y="446"/>
                      </a:lnTo>
                      <a:lnTo>
                        <a:pt x="44" y="444"/>
                      </a:lnTo>
                      <a:lnTo>
                        <a:pt x="42" y="444"/>
                      </a:lnTo>
                      <a:lnTo>
                        <a:pt x="42" y="442"/>
                      </a:lnTo>
                      <a:lnTo>
                        <a:pt x="42" y="439"/>
                      </a:lnTo>
                      <a:lnTo>
                        <a:pt x="44" y="439"/>
                      </a:lnTo>
                      <a:lnTo>
                        <a:pt x="44" y="437"/>
                      </a:lnTo>
                      <a:lnTo>
                        <a:pt x="42" y="437"/>
                      </a:lnTo>
                      <a:lnTo>
                        <a:pt x="42" y="439"/>
                      </a:lnTo>
                      <a:lnTo>
                        <a:pt x="40" y="439"/>
                      </a:lnTo>
                      <a:lnTo>
                        <a:pt x="40" y="437"/>
                      </a:lnTo>
                      <a:lnTo>
                        <a:pt x="40" y="439"/>
                      </a:lnTo>
                      <a:lnTo>
                        <a:pt x="40" y="442"/>
                      </a:lnTo>
                      <a:lnTo>
                        <a:pt x="37" y="442"/>
                      </a:lnTo>
                      <a:lnTo>
                        <a:pt x="37" y="444"/>
                      </a:lnTo>
                      <a:lnTo>
                        <a:pt x="35" y="444"/>
                      </a:lnTo>
                      <a:lnTo>
                        <a:pt x="35" y="446"/>
                      </a:lnTo>
                      <a:lnTo>
                        <a:pt x="33" y="446"/>
                      </a:lnTo>
                      <a:lnTo>
                        <a:pt x="33" y="449"/>
                      </a:lnTo>
                      <a:lnTo>
                        <a:pt x="30" y="449"/>
                      </a:lnTo>
                      <a:lnTo>
                        <a:pt x="30" y="451"/>
                      </a:lnTo>
                      <a:lnTo>
                        <a:pt x="30" y="453"/>
                      </a:lnTo>
                      <a:lnTo>
                        <a:pt x="28" y="453"/>
                      </a:lnTo>
                      <a:lnTo>
                        <a:pt x="28" y="451"/>
                      </a:lnTo>
                      <a:lnTo>
                        <a:pt x="30" y="451"/>
                      </a:lnTo>
                      <a:lnTo>
                        <a:pt x="30" y="449"/>
                      </a:lnTo>
                      <a:lnTo>
                        <a:pt x="30" y="446"/>
                      </a:lnTo>
                      <a:lnTo>
                        <a:pt x="33" y="446"/>
                      </a:lnTo>
                      <a:lnTo>
                        <a:pt x="33" y="444"/>
                      </a:lnTo>
                      <a:lnTo>
                        <a:pt x="33" y="442"/>
                      </a:lnTo>
                      <a:lnTo>
                        <a:pt x="35" y="439"/>
                      </a:lnTo>
                      <a:lnTo>
                        <a:pt x="35" y="437"/>
                      </a:lnTo>
                      <a:lnTo>
                        <a:pt x="35" y="435"/>
                      </a:lnTo>
                      <a:lnTo>
                        <a:pt x="37" y="435"/>
                      </a:lnTo>
                      <a:lnTo>
                        <a:pt x="37" y="432"/>
                      </a:lnTo>
                      <a:lnTo>
                        <a:pt x="37" y="430"/>
                      </a:lnTo>
                      <a:lnTo>
                        <a:pt x="37" y="428"/>
                      </a:lnTo>
                      <a:lnTo>
                        <a:pt x="40" y="428"/>
                      </a:lnTo>
                      <a:lnTo>
                        <a:pt x="40" y="425"/>
                      </a:lnTo>
                      <a:lnTo>
                        <a:pt x="40" y="423"/>
                      </a:lnTo>
                      <a:lnTo>
                        <a:pt x="40" y="421"/>
                      </a:lnTo>
                      <a:lnTo>
                        <a:pt x="40" y="418"/>
                      </a:lnTo>
                      <a:lnTo>
                        <a:pt x="42" y="418"/>
                      </a:lnTo>
                      <a:lnTo>
                        <a:pt x="42" y="416"/>
                      </a:lnTo>
                      <a:lnTo>
                        <a:pt x="42" y="414"/>
                      </a:lnTo>
                      <a:lnTo>
                        <a:pt x="42" y="411"/>
                      </a:lnTo>
                      <a:lnTo>
                        <a:pt x="42" y="409"/>
                      </a:lnTo>
                      <a:lnTo>
                        <a:pt x="42" y="407"/>
                      </a:lnTo>
                      <a:lnTo>
                        <a:pt x="44" y="407"/>
                      </a:lnTo>
                      <a:lnTo>
                        <a:pt x="42" y="407"/>
                      </a:lnTo>
                      <a:lnTo>
                        <a:pt x="44" y="407"/>
                      </a:lnTo>
                      <a:lnTo>
                        <a:pt x="44" y="404"/>
                      </a:lnTo>
                      <a:lnTo>
                        <a:pt x="47" y="404"/>
                      </a:lnTo>
                      <a:lnTo>
                        <a:pt x="47" y="402"/>
                      </a:lnTo>
                      <a:lnTo>
                        <a:pt x="47" y="404"/>
                      </a:lnTo>
                      <a:lnTo>
                        <a:pt x="47" y="402"/>
                      </a:lnTo>
                      <a:lnTo>
                        <a:pt x="49" y="402"/>
                      </a:lnTo>
                      <a:lnTo>
                        <a:pt x="49" y="400"/>
                      </a:lnTo>
                      <a:lnTo>
                        <a:pt x="49" y="397"/>
                      </a:lnTo>
                      <a:lnTo>
                        <a:pt x="51" y="397"/>
                      </a:lnTo>
                      <a:lnTo>
                        <a:pt x="49" y="397"/>
                      </a:lnTo>
                      <a:lnTo>
                        <a:pt x="51" y="397"/>
                      </a:lnTo>
                      <a:lnTo>
                        <a:pt x="51" y="395"/>
                      </a:lnTo>
                      <a:lnTo>
                        <a:pt x="51" y="400"/>
                      </a:lnTo>
                      <a:lnTo>
                        <a:pt x="54" y="400"/>
                      </a:lnTo>
                      <a:lnTo>
                        <a:pt x="56" y="400"/>
                      </a:lnTo>
                      <a:lnTo>
                        <a:pt x="58" y="400"/>
                      </a:lnTo>
                      <a:lnTo>
                        <a:pt x="58" y="402"/>
                      </a:lnTo>
                      <a:lnTo>
                        <a:pt x="61" y="402"/>
                      </a:lnTo>
                      <a:lnTo>
                        <a:pt x="63" y="402"/>
                      </a:lnTo>
                      <a:lnTo>
                        <a:pt x="65" y="402"/>
                      </a:lnTo>
                      <a:lnTo>
                        <a:pt x="68" y="402"/>
                      </a:lnTo>
                      <a:lnTo>
                        <a:pt x="70" y="402"/>
                      </a:lnTo>
                      <a:lnTo>
                        <a:pt x="72" y="402"/>
                      </a:lnTo>
                      <a:lnTo>
                        <a:pt x="75" y="404"/>
                      </a:lnTo>
                      <a:lnTo>
                        <a:pt x="77" y="404"/>
                      </a:lnTo>
                      <a:lnTo>
                        <a:pt x="75" y="404"/>
                      </a:lnTo>
                      <a:lnTo>
                        <a:pt x="75" y="402"/>
                      </a:lnTo>
                      <a:lnTo>
                        <a:pt x="72" y="402"/>
                      </a:lnTo>
                      <a:lnTo>
                        <a:pt x="70" y="400"/>
                      </a:lnTo>
                      <a:lnTo>
                        <a:pt x="68" y="400"/>
                      </a:lnTo>
                      <a:lnTo>
                        <a:pt x="65" y="400"/>
                      </a:lnTo>
                      <a:lnTo>
                        <a:pt x="63" y="400"/>
                      </a:lnTo>
                      <a:lnTo>
                        <a:pt x="61" y="400"/>
                      </a:lnTo>
                      <a:lnTo>
                        <a:pt x="58" y="400"/>
                      </a:lnTo>
                      <a:lnTo>
                        <a:pt x="58" y="397"/>
                      </a:lnTo>
                      <a:lnTo>
                        <a:pt x="58" y="395"/>
                      </a:lnTo>
                      <a:lnTo>
                        <a:pt x="61" y="395"/>
                      </a:lnTo>
                      <a:lnTo>
                        <a:pt x="58" y="395"/>
                      </a:lnTo>
                      <a:lnTo>
                        <a:pt x="58" y="397"/>
                      </a:lnTo>
                      <a:lnTo>
                        <a:pt x="56" y="397"/>
                      </a:lnTo>
                      <a:lnTo>
                        <a:pt x="54" y="397"/>
                      </a:lnTo>
                      <a:lnTo>
                        <a:pt x="54" y="395"/>
                      </a:lnTo>
                      <a:lnTo>
                        <a:pt x="54" y="393"/>
                      </a:lnTo>
                      <a:lnTo>
                        <a:pt x="51" y="393"/>
                      </a:lnTo>
                      <a:lnTo>
                        <a:pt x="49" y="393"/>
                      </a:lnTo>
                      <a:lnTo>
                        <a:pt x="49" y="395"/>
                      </a:lnTo>
                      <a:lnTo>
                        <a:pt x="47" y="395"/>
                      </a:lnTo>
                      <a:lnTo>
                        <a:pt x="47" y="397"/>
                      </a:lnTo>
                      <a:lnTo>
                        <a:pt x="47" y="400"/>
                      </a:lnTo>
                      <a:lnTo>
                        <a:pt x="47" y="402"/>
                      </a:lnTo>
                      <a:lnTo>
                        <a:pt x="44" y="402"/>
                      </a:lnTo>
                      <a:lnTo>
                        <a:pt x="44" y="404"/>
                      </a:lnTo>
                      <a:lnTo>
                        <a:pt x="44" y="402"/>
                      </a:lnTo>
                      <a:lnTo>
                        <a:pt x="44" y="400"/>
                      </a:lnTo>
                      <a:lnTo>
                        <a:pt x="44" y="397"/>
                      </a:lnTo>
                      <a:lnTo>
                        <a:pt x="47" y="397"/>
                      </a:lnTo>
                      <a:lnTo>
                        <a:pt x="47" y="395"/>
                      </a:lnTo>
                      <a:lnTo>
                        <a:pt x="47" y="393"/>
                      </a:lnTo>
                      <a:lnTo>
                        <a:pt x="47" y="390"/>
                      </a:lnTo>
                      <a:lnTo>
                        <a:pt x="47" y="388"/>
                      </a:lnTo>
                      <a:lnTo>
                        <a:pt x="49" y="388"/>
                      </a:lnTo>
                      <a:lnTo>
                        <a:pt x="49" y="386"/>
                      </a:lnTo>
                      <a:lnTo>
                        <a:pt x="49" y="383"/>
                      </a:lnTo>
                      <a:lnTo>
                        <a:pt x="49" y="381"/>
                      </a:lnTo>
                      <a:lnTo>
                        <a:pt x="49" y="379"/>
                      </a:lnTo>
                      <a:lnTo>
                        <a:pt x="49" y="376"/>
                      </a:lnTo>
                      <a:lnTo>
                        <a:pt x="49" y="374"/>
                      </a:lnTo>
                      <a:lnTo>
                        <a:pt x="49" y="372"/>
                      </a:lnTo>
                      <a:lnTo>
                        <a:pt x="49" y="369"/>
                      </a:lnTo>
                      <a:lnTo>
                        <a:pt x="51" y="367"/>
                      </a:lnTo>
                      <a:lnTo>
                        <a:pt x="51" y="365"/>
                      </a:lnTo>
                      <a:lnTo>
                        <a:pt x="51" y="362"/>
                      </a:lnTo>
                      <a:lnTo>
                        <a:pt x="51" y="360"/>
                      </a:lnTo>
                      <a:lnTo>
                        <a:pt x="51" y="358"/>
                      </a:lnTo>
                      <a:lnTo>
                        <a:pt x="51" y="355"/>
                      </a:lnTo>
                      <a:lnTo>
                        <a:pt x="51" y="353"/>
                      </a:lnTo>
                      <a:lnTo>
                        <a:pt x="51" y="351"/>
                      </a:lnTo>
                      <a:lnTo>
                        <a:pt x="54" y="351"/>
                      </a:lnTo>
                      <a:lnTo>
                        <a:pt x="54" y="353"/>
                      </a:lnTo>
                      <a:lnTo>
                        <a:pt x="54" y="355"/>
                      </a:lnTo>
                      <a:lnTo>
                        <a:pt x="54" y="358"/>
                      </a:lnTo>
                      <a:lnTo>
                        <a:pt x="54" y="360"/>
                      </a:lnTo>
                      <a:lnTo>
                        <a:pt x="56" y="360"/>
                      </a:lnTo>
                      <a:lnTo>
                        <a:pt x="56" y="358"/>
                      </a:lnTo>
                      <a:lnTo>
                        <a:pt x="58" y="358"/>
                      </a:lnTo>
                      <a:lnTo>
                        <a:pt x="61" y="358"/>
                      </a:lnTo>
                      <a:lnTo>
                        <a:pt x="61" y="360"/>
                      </a:lnTo>
                      <a:lnTo>
                        <a:pt x="63" y="360"/>
                      </a:lnTo>
                      <a:lnTo>
                        <a:pt x="61" y="358"/>
                      </a:lnTo>
                      <a:lnTo>
                        <a:pt x="63" y="358"/>
                      </a:lnTo>
                      <a:lnTo>
                        <a:pt x="63" y="355"/>
                      </a:lnTo>
                      <a:lnTo>
                        <a:pt x="65" y="355"/>
                      </a:lnTo>
                      <a:lnTo>
                        <a:pt x="65" y="353"/>
                      </a:lnTo>
                      <a:lnTo>
                        <a:pt x="65" y="355"/>
                      </a:lnTo>
                      <a:lnTo>
                        <a:pt x="63" y="355"/>
                      </a:lnTo>
                      <a:lnTo>
                        <a:pt x="61" y="355"/>
                      </a:lnTo>
                      <a:lnTo>
                        <a:pt x="61" y="358"/>
                      </a:lnTo>
                      <a:lnTo>
                        <a:pt x="58" y="355"/>
                      </a:lnTo>
                      <a:lnTo>
                        <a:pt x="61" y="355"/>
                      </a:lnTo>
                      <a:lnTo>
                        <a:pt x="61" y="353"/>
                      </a:lnTo>
                      <a:lnTo>
                        <a:pt x="61" y="355"/>
                      </a:lnTo>
                      <a:lnTo>
                        <a:pt x="61" y="353"/>
                      </a:lnTo>
                      <a:lnTo>
                        <a:pt x="58" y="355"/>
                      </a:lnTo>
                      <a:lnTo>
                        <a:pt x="56" y="358"/>
                      </a:lnTo>
                      <a:lnTo>
                        <a:pt x="54" y="358"/>
                      </a:lnTo>
                      <a:lnTo>
                        <a:pt x="54" y="355"/>
                      </a:lnTo>
                      <a:lnTo>
                        <a:pt x="54" y="353"/>
                      </a:lnTo>
                      <a:lnTo>
                        <a:pt x="54" y="351"/>
                      </a:lnTo>
                      <a:lnTo>
                        <a:pt x="51" y="351"/>
                      </a:lnTo>
                      <a:lnTo>
                        <a:pt x="51" y="348"/>
                      </a:lnTo>
                      <a:lnTo>
                        <a:pt x="51" y="346"/>
                      </a:lnTo>
                      <a:lnTo>
                        <a:pt x="54" y="346"/>
                      </a:lnTo>
                      <a:lnTo>
                        <a:pt x="54" y="344"/>
                      </a:lnTo>
                      <a:lnTo>
                        <a:pt x="54" y="341"/>
                      </a:lnTo>
                      <a:lnTo>
                        <a:pt x="54" y="339"/>
                      </a:lnTo>
                      <a:lnTo>
                        <a:pt x="54" y="337"/>
                      </a:lnTo>
                      <a:lnTo>
                        <a:pt x="54" y="334"/>
                      </a:lnTo>
                      <a:lnTo>
                        <a:pt x="54" y="332"/>
                      </a:lnTo>
                      <a:lnTo>
                        <a:pt x="54" y="330"/>
                      </a:lnTo>
                      <a:lnTo>
                        <a:pt x="54" y="327"/>
                      </a:lnTo>
                      <a:lnTo>
                        <a:pt x="54" y="325"/>
                      </a:lnTo>
                      <a:lnTo>
                        <a:pt x="54" y="323"/>
                      </a:lnTo>
                      <a:lnTo>
                        <a:pt x="56" y="323"/>
                      </a:lnTo>
                      <a:lnTo>
                        <a:pt x="56" y="320"/>
                      </a:lnTo>
                      <a:lnTo>
                        <a:pt x="56" y="318"/>
                      </a:lnTo>
                      <a:lnTo>
                        <a:pt x="56" y="316"/>
                      </a:lnTo>
                      <a:lnTo>
                        <a:pt x="56" y="313"/>
                      </a:lnTo>
                      <a:lnTo>
                        <a:pt x="56" y="311"/>
                      </a:lnTo>
                      <a:lnTo>
                        <a:pt x="56" y="309"/>
                      </a:lnTo>
                      <a:lnTo>
                        <a:pt x="56" y="306"/>
                      </a:lnTo>
                      <a:lnTo>
                        <a:pt x="56" y="304"/>
                      </a:lnTo>
                      <a:lnTo>
                        <a:pt x="56" y="302"/>
                      </a:lnTo>
                      <a:lnTo>
                        <a:pt x="56" y="299"/>
                      </a:lnTo>
                      <a:lnTo>
                        <a:pt x="58" y="299"/>
                      </a:lnTo>
                      <a:lnTo>
                        <a:pt x="58" y="297"/>
                      </a:lnTo>
                      <a:lnTo>
                        <a:pt x="58" y="295"/>
                      </a:lnTo>
                      <a:lnTo>
                        <a:pt x="58" y="292"/>
                      </a:lnTo>
                      <a:lnTo>
                        <a:pt x="58" y="290"/>
                      </a:lnTo>
                      <a:lnTo>
                        <a:pt x="58" y="288"/>
                      </a:lnTo>
                      <a:lnTo>
                        <a:pt x="61" y="288"/>
                      </a:lnTo>
                      <a:lnTo>
                        <a:pt x="61" y="285"/>
                      </a:lnTo>
                      <a:lnTo>
                        <a:pt x="63" y="285"/>
                      </a:lnTo>
                      <a:lnTo>
                        <a:pt x="63" y="288"/>
                      </a:lnTo>
                      <a:lnTo>
                        <a:pt x="61" y="288"/>
                      </a:lnTo>
                      <a:lnTo>
                        <a:pt x="63" y="288"/>
                      </a:lnTo>
                      <a:lnTo>
                        <a:pt x="63" y="285"/>
                      </a:lnTo>
                      <a:lnTo>
                        <a:pt x="63" y="288"/>
                      </a:lnTo>
                      <a:lnTo>
                        <a:pt x="65" y="288"/>
                      </a:lnTo>
                      <a:lnTo>
                        <a:pt x="68" y="288"/>
                      </a:lnTo>
                      <a:lnTo>
                        <a:pt x="65" y="288"/>
                      </a:lnTo>
                      <a:lnTo>
                        <a:pt x="65" y="285"/>
                      </a:lnTo>
                      <a:lnTo>
                        <a:pt x="65" y="283"/>
                      </a:lnTo>
                      <a:lnTo>
                        <a:pt x="63" y="283"/>
                      </a:lnTo>
                      <a:lnTo>
                        <a:pt x="61" y="283"/>
                      </a:lnTo>
                      <a:lnTo>
                        <a:pt x="61" y="285"/>
                      </a:lnTo>
                      <a:lnTo>
                        <a:pt x="58" y="285"/>
                      </a:lnTo>
                      <a:lnTo>
                        <a:pt x="58" y="283"/>
                      </a:lnTo>
                      <a:lnTo>
                        <a:pt x="58" y="281"/>
                      </a:lnTo>
                      <a:lnTo>
                        <a:pt x="58" y="278"/>
                      </a:lnTo>
                      <a:lnTo>
                        <a:pt x="58" y="276"/>
                      </a:lnTo>
                      <a:lnTo>
                        <a:pt x="58" y="274"/>
                      </a:lnTo>
                      <a:lnTo>
                        <a:pt x="58" y="276"/>
                      </a:lnTo>
                      <a:lnTo>
                        <a:pt x="58" y="274"/>
                      </a:lnTo>
                      <a:lnTo>
                        <a:pt x="61" y="274"/>
                      </a:lnTo>
                      <a:lnTo>
                        <a:pt x="61" y="271"/>
                      </a:lnTo>
                      <a:lnTo>
                        <a:pt x="61" y="269"/>
                      </a:lnTo>
                      <a:lnTo>
                        <a:pt x="61" y="267"/>
                      </a:lnTo>
                      <a:lnTo>
                        <a:pt x="61" y="264"/>
                      </a:lnTo>
                      <a:lnTo>
                        <a:pt x="61" y="262"/>
                      </a:lnTo>
                      <a:lnTo>
                        <a:pt x="61" y="260"/>
                      </a:lnTo>
                      <a:lnTo>
                        <a:pt x="61" y="257"/>
                      </a:lnTo>
                      <a:lnTo>
                        <a:pt x="63" y="257"/>
                      </a:lnTo>
                      <a:lnTo>
                        <a:pt x="63" y="255"/>
                      </a:lnTo>
                      <a:lnTo>
                        <a:pt x="63" y="257"/>
                      </a:lnTo>
                      <a:lnTo>
                        <a:pt x="65" y="257"/>
                      </a:lnTo>
                      <a:lnTo>
                        <a:pt x="65" y="260"/>
                      </a:lnTo>
                      <a:lnTo>
                        <a:pt x="63" y="260"/>
                      </a:lnTo>
                      <a:lnTo>
                        <a:pt x="65" y="260"/>
                      </a:lnTo>
                      <a:lnTo>
                        <a:pt x="63" y="260"/>
                      </a:lnTo>
                      <a:lnTo>
                        <a:pt x="65" y="260"/>
                      </a:lnTo>
                      <a:lnTo>
                        <a:pt x="65" y="257"/>
                      </a:lnTo>
                      <a:lnTo>
                        <a:pt x="65" y="260"/>
                      </a:lnTo>
                      <a:lnTo>
                        <a:pt x="65" y="262"/>
                      </a:lnTo>
                      <a:lnTo>
                        <a:pt x="68" y="262"/>
                      </a:lnTo>
                      <a:lnTo>
                        <a:pt x="68" y="264"/>
                      </a:lnTo>
                      <a:lnTo>
                        <a:pt x="68" y="262"/>
                      </a:lnTo>
                      <a:lnTo>
                        <a:pt x="70" y="262"/>
                      </a:lnTo>
                      <a:lnTo>
                        <a:pt x="70" y="264"/>
                      </a:lnTo>
                      <a:lnTo>
                        <a:pt x="72" y="264"/>
                      </a:lnTo>
                      <a:lnTo>
                        <a:pt x="75" y="264"/>
                      </a:lnTo>
                      <a:lnTo>
                        <a:pt x="75" y="262"/>
                      </a:lnTo>
                      <a:lnTo>
                        <a:pt x="77" y="262"/>
                      </a:lnTo>
                      <a:lnTo>
                        <a:pt x="77" y="260"/>
                      </a:lnTo>
                      <a:lnTo>
                        <a:pt x="75" y="260"/>
                      </a:lnTo>
                      <a:lnTo>
                        <a:pt x="77" y="260"/>
                      </a:lnTo>
                      <a:lnTo>
                        <a:pt x="75" y="260"/>
                      </a:lnTo>
                      <a:lnTo>
                        <a:pt x="75" y="257"/>
                      </a:lnTo>
                      <a:lnTo>
                        <a:pt x="77" y="257"/>
                      </a:lnTo>
                      <a:lnTo>
                        <a:pt x="77" y="260"/>
                      </a:lnTo>
                      <a:lnTo>
                        <a:pt x="79" y="260"/>
                      </a:lnTo>
                      <a:lnTo>
                        <a:pt x="77" y="260"/>
                      </a:lnTo>
                      <a:lnTo>
                        <a:pt x="77" y="257"/>
                      </a:lnTo>
                      <a:lnTo>
                        <a:pt x="75" y="257"/>
                      </a:lnTo>
                      <a:lnTo>
                        <a:pt x="77" y="257"/>
                      </a:lnTo>
                      <a:lnTo>
                        <a:pt x="75" y="255"/>
                      </a:lnTo>
                      <a:lnTo>
                        <a:pt x="75" y="257"/>
                      </a:lnTo>
                      <a:lnTo>
                        <a:pt x="75" y="255"/>
                      </a:lnTo>
                      <a:lnTo>
                        <a:pt x="75" y="257"/>
                      </a:lnTo>
                      <a:lnTo>
                        <a:pt x="75" y="260"/>
                      </a:lnTo>
                      <a:lnTo>
                        <a:pt x="72" y="260"/>
                      </a:lnTo>
                      <a:lnTo>
                        <a:pt x="72" y="262"/>
                      </a:lnTo>
                      <a:lnTo>
                        <a:pt x="72" y="260"/>
                      </a:lnTo>
                      <a:lnTo>
                        <a:pt x="72" y="262"/>
                      </a:lnTo>
                      <a:lnTo>
                        <a:pt x="70" y="262"/>
                      </a:lnTo>
                      <a:lnTo>
                        <a:pt x="68" y="262"/>
                      </a:lnTo>
                      <a:lnTo>
                        <a:pt x="68" y="260"/>
                      </a:lnTo>
                      <a:lnTo>
                        <a:pt x="68" y="257"/>
                      </a:lnTo>
                      <a:lnTo>
                        <a:pt x="68" y="255"/>
                      </a:lnTo>
                      <a:lnTo>
                        <a:pt x="65" y="255"/>
                      </a:lnTo>
                      <a:lnTo>
                        <a:pt x="63" y="255"/>
                      </a:lnTo>
                      <a:lnTo>
                        <a:pt x="63" y="253"/>
                      </a:lnTo>
                      <a:lnTo>
                        <a:pt x="63" y="255"/>
                      </a:lnTo>
                      <a:lnTo>
                        <a:pt x="61" y="255"/>
                      </a:lnTo>
                      <a:lnTo>
                        <a:pt x="61" y="253"/>
                      </a:lnTo>
                      <a:lnTo>
                        <a:pt x="63" y="253"/>
                      </a:lnTo>
                      <a:lnTo>
                        <a:pt x="63" y="250"/>
                      </a:lnTo>
                      <a:lnTo>
                        <a:pt x="63" y="248"/>
                      </a:lnTo>
                      <a:lnTo>
                        <a:pt x="61" y="248"/>
                      </a:lnTo>
                      <a:lnTo>
                        <a:pt x="61" y="246"/>
                      </a:lnTo>
                      <a:lnTo>
                        <a:pt x="63" y="243"/>
                      </a:lnTo>
                      <a:lnTo>
                        <a:pt x="63" y="241"/>
                      </a:lnTo>
                      <a:lnTo>
                        <a:pt x="63" y="239"/>
                      </a:lnTo>
                      <a:lnTo>
                        <a:pt x="63" y="236"/>
                      </a:lnTo>
                      <a:lnTo>
                        <a:pt x="61" y="236"/>
                      </a:lnTo>
                      <a:lnTo>
                        <a:pt x="63" y="236"/>
                      </a:lnTo>
                      <a:lnTo>
                        <a:pt x="63" y="234"/>
                      </a:lnTo>
                      <a:lnTo>
                        <a:pt x="61" y="232"/>
                      </a:lnTo>
                      <a:lnTo>
                        <a:pt x="61" y="229"/>
                      </a:lnTo>
                      <a:lnTo>
                        <a:pt x="61" y="227"/>
                      </a:lnTo>
                      <a:lnTo>
                        <a:pt x="63" y="227"/>
                      </a:lnTo>
                      <a:lnTo>
                        <a:pt x="63" y="225"/>
                      </a:lnTo>
                      <a:lnTo>
                        <a:pt x="61" y="225"/>
                      </a:lnTo>
                      <a:lnTo>
                        <a:pt x="63" y="225"/>
                      </a:lnTo>
                      <a:lnTo>
                        <a:pt x="61" y="225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3" y="220"/>
                      </a:lnTo>
                      <a:lnTo>
                        <a:pt x="63" y="218"/>
                      </a:lnTo>
                      <a:lnTo>
                        <a:pt x="65" y="215"/>
                      </a:lnTo>
                      <a:lnTo>
                        <a:pt x="65" y="213"/>
                      </a:lnTo>
                      <a:lnTo>
                        <a:pt x="65" y="211"/>
                      </a:lnTo>
                      <a:lnTo>
                        <a:pt x="65" y="208"/>
                      </a:lnTo>
                      <a:lnTo>
                        <a:pt x="65" y="211"/>
                      </a:lnTo>
                      <a:lnTo>
                        <a:pt x="65" y="213"/>
                      </a:lnTo>
                      <a:lnTo>
                        <a:pt x="68" y="213"/>
                      </a:lnTo>
                      <a:lnTo>
                        <a:pt x="68" y="211"/>
                      </a:lnTo>
                      <a:lnTo>
                        <a:pt x="68" y="208"/>
                      </a:lnTo>
                      <a:lnTo>
                        <a:pt x="68" y="206"/>
                      </a:lnTo>
                      <a:lnTo>
                        <a:pt x="65" y="206"/>
                      </a:lnTo>
                      <a:lnTo>
                        <a:pt x="68" y="206"/>
                      </a:lnTo>
                      <a:lnTo>
                        <a:pt x="68" y="203"/>
                      </a:lnTo>
                      <a:lnTo>
                        <a:pt x="68" y="201"/>
                      </a:lnTo>
                      <a:lnTo>
                        <a:pt x="68" y="199"/>
                      </a:lnTo>
                      <a:lnTo>
                        <a:pt x="68" y="196"/>
                      </a:lnTo>
                      <a:lnTo>
                        <a:pt x="68" y="194"/>
                      </a:lnTo>
                      <a:lnTo>
                        <a:pt x="68" y="192"/>
                      </a:lnTo>
                      <a:lnTo>
                        <a:pt x="68" y="189"/>
                      </a:lnTo>
                      <a:lnTo>
                        <a:pt x="70" y="189"/>
                      </a:lnTo>
                      <a:lnTo>
                        <a:pt x="70" y="187"/>
                      </a:lnTo>
                      <a:lnTo>
                        <a:pt x="70" y="189"/>
                      </a:lnTo>
                      <a:lnTo>
                        <a:pt x="70" y="192"/>
                      </a:lnTo>
                      <a:lnTo>
                        <a:pt x="72" y="192"/>
                      </a:lnTo>
                      <a:lnTo>
                        <a:pt x="72" y="189"/>
                      </a:lnTo>
                      <a:lnTo>
                        <a:pt x="70" y="189"/>
                      </a:lnTo>
                      <a:lnTo>
                        <a:pt x="70" y="187"/>
                      </a:lnTo>
                      <a:lnTo>
                        <a:pt x="68" y="187"/>
                      </a:lnTo>
                      <a:lnTo>
                        <a:pt x="68" y="185"/>
                      </a:lnTo>
                      <a:lnTo>
                        <a:pt x="68" y="182"/>
                      </a:lnTo>
                      <a:lnTo>
                        <a:pt x="70" y="182"/>
                      </a:lnTo>
                      <a:lnTo>
                        <a:pt x="70" y="180"/>
                      </a:lnTo>
                      <a:lnTo>
                        <a:pt x="72" y="178"/>
                      </a:lnTo>
                      <a:lnTo>
                        <a:pt x="72" y="175"/>
                      </a:lnTo>
                      <a:lnTo>
                        <a:pt x="72" y="173"/>
                      </a:lnTo>
                      <a:lnTo>
                        <a:pt x="72" y="171"/>
                      </a:lnTo>
                      <a:lnTo>
                        <a:pt x="75" y="171"/>
                      </a:lnTo>
                      <a:lnTo>
                        <a:pt x="75" y="168"/>
                      </a:lnTo>
                      <a:lnTo>
                        <a:pt x="77" y="168"/>
                      </a:lnTo>
                      <a:lnTo>
                        <a:pt x="77" y="171"/>
                      </a:lnTo>
                      <a:lnTo>
                        <a:pt x="79" y="171"/>
                      </a:lnTo>
                      <a:lnTo>
                        <a:pt x="77" y="171"/>
                      </a:lnTo>
                      <a:lnTo>
                        <a:pt x="77" y="168"/>
                      </a:lnTo>
                      <a:lnTo>
                        <a:pt x="77" y="166"/>
                      </a:lnTo>
                      <a:lnTo>
                        <a:pt x="75" y="166"/>
                      </a:lnTo>
                      <a:lnTo>
                        <a:pt x="75" y="164"/>
                      </a:lnTo>
                      <a:lnTo>
                        <a:pt x="75" y="161"/>
                      </a:lnTo>
                      <a:lnTo>
                        <a:pt x="75" y="164"/>
                      </a:lnTo>
                      <a:lnTo>
                        <a:pt x="75" y="166"/>
                      </a:lnTo>
                      <a:lnTo>
                        <a:pt x="75" y="168"/>
                      </a:lnTo>
                      <a:lnTo>
                        <a:pt x="72" y="168"/>
                      </a:lnTo>
                      <a:lnTo>
                        <a:pt x="72" y="166"/>
                      </a:lnTo>
                      <a:lnTo>
                        <a:pt x="75" y="164"/>
                      </a:lnTo>
                      <a:lnTo>
                        <a:pt x="72" y="164"/>
                      </a:lnTo>
                      <a:lnTo>
                        <a:pt x="72" y="161"/>
                      </a:lnTo>
                      <a:lnTo>
                        <a:pt x="72" y="159"/>
                      </a:lnTo>
                      <a:lnTo>
                        <a:pt x="75" y="157"/>
                      </a:lnTo>
                      <a:lnTo>
                        <a:pt x="75" y="154"/>
                      </a:lnTo>
                      <a:lnTo>
                        <a:pt x="77" y="152"/>
                      </a:lnTo>
                      <a:lnTo>
                        <a:pt x="77" y="150"/>
                      </a:lnTo>
                      <a:lnTo>
                        <a:pt x="75" y="150"/>
                      </a:lnTo>
                      <a:lnTo>
                        <a:pt x="75" y="152"/>
                      </a:lnTo>
                      <a:lnTo>
                        <a:pt x="75" y="150"/>
                      </a:lnTo>
                      <a:lnTo>
                        <a:pt x="75" y="147"/>
                      </a:lnTo>
                      <a:lnTo>
                        <a:pt x="75" y="145"/>
                      </a:lnTo>
                      <a:lnTo>
                        <a:pt x="75" y="143"/>
                      </a:lnTo>
                      <a:lnTo>
                        <a:pt x="72" y="143"/>
                      </a:lnTo>
                      <a:lnTo>
                        <a:pt x="70" y="143"/>
                      </a:lnTo>
                      <a:lnTo>
                        <a:pt x="72" y="140"/>
                      </a:lnTo>
                      <a:lnTo>
                        <a:pt x="75" y="138"/>
                      </a:lnTo>
                      <a:lnTo>
                        <a:pt x="75" y="136"/>
                      </a:lnTo>
                      <a:lnTo>
                        <a:pt x="75" y="133"/>
                      </a:lnTo>
                      <a:lnTo>
                        <a:pt x="75" y="131"/>
                      </a:lnTo>
                      <a:lnTo>
                        <a:pt x="75" y="129"/>
                      </a:lnTo>
                      <a:lnTo>
                        <a:pt x="75" y="131"/>
                      </a:lnTo>
                      <a:lnTo>
                        <a:pt x="75" y="133"/>
                      </a:lnTo>
                      <a:lnTo>
                        <a:pt x="75" y="136"/>
                      </a:lnTo>
                      <a:lnTo>
                        <a:pt x="75" y="138"/>
                      </a:lnTo>
                      <a:lnTo>
                        <a:pt x="75" y="136"/>
                      </a:lnTo>
                      <a:lnTo>
                        <a:pt x="77" y="136"/>
                      </a:lnTo>
                      <a:lnTo>
                        <a:pt x="77" y="133"/>
                      </a:lnTo>
                      <a:lnTo>
                        <a:pt x="77" y="131"/>
                      </a:lnTo>
                      <a:lnTo>
                        <a:pt x="77" y="129"/>
                      </a:lnTo>
                      <a:lnTo>
                        <a:pt x="77" y="126"/>
                      </a:lnTo>
                      <a:lnTo>
                        <a:pt x="75" y="126"/>
                      </a:lnTo>
                      <a:lnTo>
                        <a:pt x="75" y="124"/>
                      </a:lnTo>
                      <a:lnTo>
                        <a:pt x="75" y="122"/>
                      </a:lnTo>
                      <a:lnTo>
                        <a:pt x="72" y="122"/>
                      </a:lnTo>
                      <a:lnTo>
                        <a:pt x="75" y="122"/>
                      </a:lnTo>
                      <a:lnTo>
                        <a:pt x="75" y="119"/>
                      </a:lnTo>
                      <a:lnTo>
                        <a:pt x="72" y="119"/>
                      </a:lnTo>
                      <a:lnTo>
                        <a:pt x="75" y="119"/>
                      </a:lnTo>
                      <a:lnTo>
                        <a:pt x="72" y="119"/>
                      </a:lnTo>
                      <a:lnTo>
                        <a:pt x="72" y="117"/>
                      </a:lnTo>
                      <a:lnTo>
                        <a:pt x="75" y="117"/>
                      </a:lnTo>
                      <a:lnTo>
                        <a:pt x="77" y="117"/>
                      </a:lnTo>
                      <a:lnTo>
                        <a:pt x="77" y="115"/>
                      </a:lnTo>
                      <a:lnTo>
                        <a:pt x="77" y="117"/>
                      </a:lnTo>
                      <a:lnTo>
                        <a:pt x="79" y="117"/>
                      </a:lnTo>
                      <a:lnTo>
                        <a:pt x="79" y="119"/>
                      </a:lnTo>
                      <a:lnTo>
                        <a:pt x="82" y="119"/>
                      </a:lnTo>
                      <a:lnTo>
                        <a:pt x="82" y="122"/>
                      </a:lnTo>
                      <a:lnTo>
                        <a:pt x="84" y="122"/>
                      </a:lnTo>
                      <a:lnTo>
                        <a:pt x="84" y="124"/>
                      </a:lnTo>
                      <a:lnTo>
                        <a:pt x="84" y="122"/>
                      </a:lnTo>
                      <a:lnTo>
                        <a:pt x="84" y="124"/>
                      </a:lnTo>
                      <a:lnTo>
                        <a:pt x="84" y="122"/>
                      </a:lnTo>
                      <a:lnTo>
                        <a:pt x="82" y="122"/>
                      </a:lnTo>
                      <a:lnTo>
                        <a:pt x="82" y="119"/>
                      </a:lnTo>
                      <a:lnTo>
                        <a:pt x="84" y="119"/>
                      </a:lnTo>
                      <a:lnTo>
                        <a:pt x="84" y="117"/>
                      </a:lnTo>
                      <a:lnTo>
                        <a:pt x="86" y="117"/>
                      </a:lnTo>
                      <a:lnTo>
                        <a:pt x="84" y="117"/>
                      </a:lnTo>
                      <a:lnTo>
                        <a:pt x="84" y="115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2" y="115"/>
                      </a:lnTo>
                      <a:lnTo>
                        <a:pt x="82" y="112"/>
                      </a:lnTo>
                      <a:lnTo>
                        <a:pt x="82" y="110"/>
                      </a:lnTo>
                      <a:lnTo>
                        <a:pt x="82" y="108"/>
                      </a:lnTo>
                      <a:lnTo>
                        <a:pt x="79" y="108"/>
                      </a:lnTo>
                      <a:lnTo>
                        <a:pt x="77" y="108"/>
                      </a:lnTo>
                      <a:lnTo>
                        <a:pt x="77" y="105"/>
                      </a:lnTo>
                      <a:lnTo>
                        <a:pt x="77" y="103"/>
                      </a:lnTo>
                      <a:lnTo>
                        <a:pt x="77" y="101"/>
                      </a:lnTo>
                      <a:lnTo>
                        <a:pt x="77" y="98"/>
                      </a:lnTo>
                      <a:lnTo>
                        <a:pt x="77" y="96"/>
                      </a:lnTo>
                      <a:lnTo>
                        <a:pt x="77" y="94"/>
                      </a:lnTo>
                      <a:lnTo>
                        <a:pt x="79" y="91"/>
                      </a:lnTo>
                      <a:lnTo>
                        <a:pt x="79" y="89"/>
                      </a:lnTo>
                      <a:lnTo>
                        <a:pt x="79" y="87"/>
                      </a:lnTo>
                      <a:lnTo>
                        <a:pt x="82" y="87"/>
                      </a:lnTo>
                      <a:lnTo>
                        <a:pt x="84" y="87"/>
                      </a:lnTo>
                      <a:lnTo>
                        <a:pt x="84" y="84"/>
                      </a:lnTo>
                      <a:lnTo>
                        <a:pt x="84" y="82"/>
                      </a:lnTo>
                      <a:lnTo>
                        <a:pt x="84" y="80"/>
                      </a:lnTo>
                      <a:lnTo>
                        <a:pt x="86" y="80"/>
                      </a:lnTo>
                      <a:lnTo>
                        <a:pt x="84" y="80"/>
                      </a:lnTo>
                      <a:lnTo>
                        <a:pt x="86" y="80"/>
                      </a:lnTo>
                      <a:lnTo>
                        <a:pt x="84" y="80"/>
                      </a:lnTo>
                      <a:lnTo>
                        <a:pt x="84" y="82"/>
                      </a:lnTo>
                      <a:lnTo>
                        <a:pt x="82" y="82"/>
                      </a:lnTo>
                      <a:lnTo>
                        <a:pt x="82" y="84"/>
                      </a:lnTo>
                      <a:lnTo>
                        <a:pt x="84" y="84"/>
                      </a:lnTo>
                      <a:lnTo>
                        <a:pt x="84" y="87"/>
                      </a:lnTo>
                      <a:lnTo>
                        <a:pt x="84" y="84"/>
                      </a:lnTo>
                      <a:lnTo>
                        <a:pt x="82" y="84"/>
                      </a:lnTo>
                      <a:lnTo>
                        <a:pt x="79" y="84"/>
                      </a:lnTo>
                      <a:lnTo>
                        <a:pt x="79" y="87"/>
                      </a:lnTo>
                      <a:lnTo>
                        <a:pt x="79" y="89"/>
                      </a:lnTo>
                      <a:lnTo>
                        <a:pt x="79" y="91"/>
                      </a:lnTo>
                      <a:lnTo>
                        <a:pt x="77" y="91"/>
                      </a:lnTo>
                      <a:lnTo>
                        <a:pt x="77" y="89"/>
                      </a:lnTo>
                      <a:lnTo>
                        <a:pt x="77" y="87"/>
                      </a:lnTo>
                      <a:lnTo>
                        <a:pt x="77" y="84"/>
                      </a:lnTo>
                      <a:lnTo>
                        <a:pt x="77" y="82"/>
                      </a:lnTo>
                      <a:lnTo>
                        <a:pt x="77" y="80"/>
                      </a:lnTo>
                      <a:lnTo>
                        <a:pt x="75" y="80"/>
                      </a:lnTo>
                      <a:lnTo>
                        <a:pt x="75" y="77"/>
                      </a:lnTo>
                      <a:lnTo>
                        <a:pt x="75" y="75"/>
                      </a:lnTo>
                      <a:lnTo>
                        <a:pt x="72" y="75"/>
                      </a:lnTo>
                      <a:lnTo>
                        <a:pt x="72" y="73"/>
                      </a:lnTo>
                      <a:lnTo>
                        <a:pt x="75" y="73"/>
                      </a:lnTo>
                      <a:lnTo>
                        <a:pt x="75" y="70"/>
                      </a:lnTo>
                      <a:lnTo>
                        <a:pt x="75" y="68"/>
                      </a:lnTo>
                      <a:lnTo>
                        <a:pt x="77" y="68"/>
                      </a:lnTo>
                      <a:lnTo>
                        <a:pt x="75" y="68"/>
                      </a:lnTo>
                      <a:lnTo>
                        <a:pt x="77" y="66"/>
                      </a:lnTo>
                      <a:lnTo>
                        <a:pt x="75" y="66"/>
                      </a:lnTo>
                      <a:lnTo>
                        <a:pt x="75" y="63"/>
                      </a:lnTo>
                      <a:lnTo>
                        <a:pt x="75" y="61"/>
                      </a:lnTo>
                      <a:lnTo>
                        <a:pt x="77" y="59"/>
                      </a:lnTo>
                      <a:lnTo>
                        <a:pt x="77" y="56"/>
                      </a:lnTo>
                      <a:lnTo>
                        <a:pt x="75" y="56"/>
                      </a:lnTo>
                      <a:lnTo>
                        <a:pt x="77" y="54"/>
                      </a:lnTo>
                      <a:lnTo>
                        <a:pt x="75" y="54"/>
                      </a:lnTo>
                      <a:lnTo>
                        <a:pt x="75" y="52"/>
                      </a:lnTo>
                      <a:lnTo>
                        <a:pt x="75" y="49"/>
                      </a:lnTo>
                      <a:lnTo>
                        <a:pt x="72" y="49"/>
                      </a:lnTo>
                      <a:lnTo>
                        <a:pt x="72" y="47"/>
                      </a:lnTo>
                      <a:lnTo>
                        <a:pt x="75" y="47"/>
                      </a:lnTo>
                      <a:lnTo>
                        <a:pt x="75" y="45"/>
                      </a:lnTo>
                      <a:lnTo>
                        <a:pt x="75" y="42"/>
                      </a:lnTo>
                      <a:lnTo>
                        <a:pt x="77" y="42"/>
                      </a:lnTo>
                      <a:lnTo>
                        <a:pt x="79" y="42"/>
                      </a:lnTo>
                      <a:lnTo>
                        <a:pt x="79" y="40"/>
                      </a:lnTo>
                      <a:lnTo>
                        <a:pt x="79" y="38"/>
                      </a:lnTo>
                      <a:lnTo>
                        <a:pt x="79" y="35"/>
                      </a:lnTo>
                      <a:lnTo>
                        <a:pt x="82" y="35"/>
                      </a:lnTo>
                      <a:lnTo>
                        <a:pt x="79" y="35"/>
                      </a:lnTo>
                      <a:lnTo>
                        <a:pt x="82" y="35"/>
                      </a:lnTo>
                      <a:lnTo>
                        <a:pt x="79" y="35"/>
                      </a:lnTo>
                      <a:lnTo>
                        <a:pt x="79" y="33"/>
                      </a:lnTo>
                      <a:lnTo>
                        <a:pt x="79" y="31"/>
                      </a:lnTo>
                      <a:lnTo>
                        <a:pt x="79" y="28"/>
                      </a:lnTo>
                      <a:lnTo>
                        <a:pt x="79" y="26"/>
                      </a:lnTo>
                      <a:lnTo>
                        <a:pt x="79" y="24"/>
                      </a:lnTo>
                      <a:lnTo>
                        <a:pt x="79" y="21"/>
                      </a:lnTo>
                      <a:lnTo>
                        <a:pt x="77" y="21"/>
                      </a:lnTo>
                      <a:lnTo>
                        <a:pt x="77" y="19"/>
                      </a:lnTo>
                      <a:lnTo>
                        <a:pt x="77" y="17"/>
                      </a:lnTo>
                      <a:lnTo>
                        <a:pt x="77" y="14"/>
                      </a:lnTo>
                      <a:lnTo>
                        <a:pt x="75" y="12"/>
                      </a:lnTo>
                      <a:lnTo>
                        <a:pt x="75" y="10"/>
                      </a:lnTo>
                      <a:lnTo>
                        <a:pt x="72" y="7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72" y="3"/>
                      </a:lnTo>
                      <a:lnTo>
                        <a:pt x="72" y="5"/>
                      </a:lnTo>
                      <a:lnTo>
                        <a:pt x="75" y="5"/>
                      </a:lnTo>
                      <a:lnTo>
                        <a:pt x="75" y="7"/>
                      </a:lnTo>
                      <a:lnTo>
                        <a:pt x="75" y="5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9" y="7"/>
                      </a:lnTo>
                      <a:lnTo>
                        <a:pt x="79" y="10"/>
                      </a:lnTo>
                      <a:lnTo>
                        <a:pt x="82" y="10"/>
                      </a:lnTo>
                      <a:lnTo>
                        <a:pt x="82" y="12"/>
                      </a:lnTo>
                      <a:lnTo>
                        <a:pt x="79" y="12"/>
                      </a:lnTo>
                      <a:lnTo>
                        <a:pt x="82" y="12"/>
                      </a:lnTo>
                      <a:lnTo>
                        <a:pt x="82" y="10"/>
                      </a:lnTo>
                      <a:lnTo>
                        <a:pt x="82" y="12"/>
                      </a:lnTo>
                      <a:lnTo>
                        <a:pt x="84" y="12"/>
                      </a:lnTo>
                      <a:lnTo>
                        <a:pt x="86" y="12"/>
                      </a:lnTo>
                      <a:lnTo>
                        <a:pt x="86" y="14"/>
                      </a:lnTo>
                      <a:lnTo>
                        <a:pt x="86" y="17"/>
                      </a:lnTo>
                      <a:lnTo>
                        <a:pt x="84" y="17"/>
                      </a:lnTo>
                      <a:lnTo>
                        <a:pt x="84" y="19"/>
                      </a:lnTo>
                      <a:lnTo>
                        <a:pt x="86" y="19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6" y="21"/>
                      </a:lnTo>
                      <a:lnTo>
                        <a:pt x="86" y="19"/>
                      </a:lnTo>
                      <a:lnTo>
                        <a:pt x="86" y="17"/>
                      </a:lnTo>
                      <a:lnTo>
                        <a:pt x="86" y="14"/>
                      </a:lnTo>
                      <a:lnTo>
                        <a:pt x="89" y="14"/>
                      </a:lnTo>
                      <a:lnTo>
                        <a:pt x="89" y="12"/>
                      </a:lnTo>
                      <a:lnTo>
                        <a:pt x="91" y="12"/>
                      </a:lnTo>
                      <a:lnTo>
                        <a:pt x="91" y="14"/>
                      </a:lnTo>
                      <a:lnTo>
                        <a:pt x="91" y="17"/>
                      </a:lnTo>
                      <a:lnTo>
                        <a:pt x="93" y="17"/>
                      </a:lnTo>
                      <a:lnTo>
                        <a:pt x="93" y="19"/>
                      </a:lnTo>
                      <a:lnTo>
                        <a:pt x="91" y="19"/>
                      </a:lnTo>
                      <a:lnTo>
                        <a:pt x="93" y="19"/>
                      </a:lnTo>
                      <a:lnTo>
                        <a:pt x="93" y="21"/>
                      </a:lnTo>
                      <a:lnTo>
                        <a:pt x="96" y="21"/>
                      </a:lnTo>
                      <a:lnTo>
                        <a:pt x="96" y="24"/>
                      </a:lnTo>
                      <a:lnTo>
                        <a:pt x="96" y="21"/>
                      </a:lnTo>
                      <a:lnTo>
                        <a:pt x="93" y="21"/>
                      </a:lnTo>
                      <a:lnTo>
                        <a:pt x="96" y="21"/>
                      </a:lnTo>
                      <a:lnTo>
                        <a:pt x="93" y="21"/>
                      </a:lnTo>
                      <a:lnTo>
                        <a:pt x="93" y="19"/>
                      </a:lnTo>
                      <a:lnTo>
                        <a:pt x="93" y="17"/>
                      </a:lnTo>
                      <a:lnTo>
                        <a:pt x="93" y="14"/>
                      </a:lnTo>
                      <a:lnTo>
                        <a:pt x="93" y="17"/>
                      </a:lnTo>
                      <a:lnTo>
                        <a:pt x="96" y="17"/>
                      </a:lnTo>
                      <a:lnTo>
                        <a:pt x="96" y="14"/>
                      </a:lnTo>
                      <a:lnTo>
                        <a:pt x="93" y="14"/>
                      </a:lnTo>
                      <a:lnTo>
                        <a:pt x="93" y="12"/>
                      </a:lnTo>
                      <a:lnTo>
                        <a:pt x="91" y="12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6" y="10"/>
                      </a:lnTo>
                      <a:lnTo>
                        <a:pt x="86" y="7"/>
                      </a:lnTo>
                      <a:lnTo>
                        <a:pt x="89" y="7"/>
                      </a:lnTo>
                      <a:lnTo>
                        <a:pt x="91" y="7"/>
                      </a:lnTo>
                      <a:lnTo>
                        <a:pt x="93" y="7"/>
                      </a:lnTo>
                      <a:lnTo>
                        <a:pt x="96" y="7"/>
                      </a:lnTo>
                      <a:lnTo>
                        <a:pt x="98" y="5"/>
                      </a:lnTo>
                      <a:lnTo>
                        <a:pt x="98" y="7"/>
                      </a:lnTo>
                      <a:lnTo>
                        <a:pt x="98" y="5"/>
                      </a:lnTo>
                      <a:lnTo>
                        <a:pt x="98" y="7"/>
                      </a:lnTo>
                      <a:lnTo>
                        <a:pt x="100" y="7"/>
                      </a:lnTo>
                      <a:lnTo>
                        <a:pt x="100" y="10"/>
                      </a:lnTo>
                      <a:lnTo>
                        <a:pt x="98" y="10"/>
                      </a:lnTo>
                      <a:lnTo>
                        <a:pt x="100" y="10"/>
                      </a:lnTo>
                      <a:lnTo>
                        <a:pt x="98" y="10"/>
                      </a:lnTo>
                      <a:lnTo>
                        <a:pt x="98" y="12"/>
                      </a:lnTo>
                      <a:lnTo>
                        <a:pt x="98" y="10"/>
                      </a:lnTo>
                      <a:lnTo>
                        <a:pt x="100" y="10"/>
                      </a:lnTo>
                      <a:lnTo>
                        <a:pt x="100" y="12"/>
                      </a:lnTo>
                      <a:lnTo>
                        <a:pt x="103" y="12"/>
                      </a:lnTo>
                      <a:lnTo>
                        <a:pt x="105" y="12"/>
                      </a:lnTo>
                      <a:lnTo>
                        <a:pt x="107" y="12"/>
                      </a:lnTo>
                      <a:lnTo>
                        <a:pt x="107" y="10"/>
                      </a:lnTo>
                      <a:lnTo>
                        <a:pt x="107" y="12"/>
                      </a:lnTo>
                      <a:lnTo>
                        <a:pt x="110" y="12"/>
                      </a:lnTo>
                      <a:lnTo>
                        <a:pt x="110" y="10"/>
                      </a:lnTo>
                      <a:lnTo>
                        <a:pt x="112" y="10"/>
                      </a:lnTo>
                      <a:lnTo>
                        <a:pt x="115" y="10"/>
                      </a:lnTo>
                      <a:lnTo>
                        <a:pt x="117" y="10"/>
                      </a:lnTo>
                      <a:lnTo>
                        <a:pt x="117" y="7"/>
                      </a:lnTo>
                      <a:lnTo>
                        <a:pt x="119" y="7"/>
                      </a:lnTo>
                      <a:lnTo>
                        <a:pt x="122" y="7"/>
                      </a:lnTo>
                      <a:lnTo>
                        <a:pt x="124" y="7"/>
                      </a:lnTo>
                      <a:lnTo>
                        <a:pt x="122" y="7"/>
                      </a:lnTo>
                      <a:lnTo>
                        <a:pt x="119" y="7"/>
                      </a:lnTo>
                      <a:lnTo>
                        <a:pt x="119" y="5"/>
                      </a:lnTo>
                      <a:lnTo>
                        <a:pt x="119" y="7"/>
                      </a:lnTo>
                      <a:lnTo>
                        <a:pt x="119" y="5"/>
                      </a:lnTo>
                      <a:lnTo>
                        <a:pt x="122" y="3"/>
                      </a:lnTo>
                      <a:lnTo>
                        <a:pt x="124" y="3"/>
                      </a:lnTo>
                      <a:lnTo>
                        <a:pt x="124" y="0"/>
                      </a:lnTo>
                      <a:lnTo>
                        <a:pt x="126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1" name="Freeform 1148">
                  <a:extLst>
                    <a:ext uri="{FF2B5EF4-FFF2-40B4-BE49-F238E27FC236}">
                      <a16:creationId xmlns:a16="http://schemas.microsoft.com/office/drawing/2014/main" id="{29B471C8-82C7-A41A-5633-6832AAE376F8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-517" y="3536"/>
                  <a:ext cx="113" cy="243"/>
                </a:xfrm>
                <a:custGeom>
                  <a:avLst/>
                  <a:gdLst>
                    <a:gd name="T0" fmla="*/ 61 w 113"/>
                    <a:gd name="T1" fmla="*/ 26 h 243"/>
                    <a:gd name="T2" fmla="*/ 57 w 113"/>
                    <a:gd name="T3" fmla="*/ 28 h 243"/>
                    <a:gd name="T4" fmla="*/ 94 w 113"/>
                    <a:gd name="T5" fmla="*/ 51 h 243"/>
                    <a:gd name="T6" fmla="*/ 87 w 113"/>
                    <a:gd name="T7" fmla="*/ 16 h 243"/>
                    <a:gd name="T8" fmla="*/ 68 w 113"/>
                    <a:gd name="T9" fmla="*/ 28 h 243"/>
                    <a:gd name="T10" fmla="*/ 80 w 113"/>
                    <a:gd name="T11" fmla="*/ 26 h 243"/>
                    <a:gd name="T12" fmla="*/ 78 w 113"/>
                    <a:gd name="T13" fmla="*/ 33 h 243"/>
                    <a:gd name="T14" fmla="*/ 47 w 113"/>
                    <a:gd name="T15" fmla="*/ 47 h 243"/>
                    <a:gd name="T16" fmla="*/ 54 w 113"/>
                    <a:gd name="T17" fmla="*/ 72 h 243"/>
                    <a:gd name="T18" fmla="*/ 66 w 113"/>
                    <a:gd name="T19" fmla="*/ 68 h 243"/>
                    <a:gd name="T20" fmla="*/ 68 w 113"/>
                    <a:gd name="T21" fmla="*/ 70 h 243"/>
                    <a:gd name="T22" fmla="*/ 26 w 113"/>
                    <a:gd name="T23" fmla="*/ 84 h 243"/>
                    <a:gd name="T24" fmla="*/ 66 w 113"/>
                    <a:gd name="T25" fmla="*/ 91 h 243"/>
                    <a:gd name="T26" fmla="*/ 45 w 113"/>
                    <a:gd name="T27" fmla="*/ 107 h 243"/>
                    <a:gd name="T28" fmla="*/ 52 w 113"/>
                    <a:gd name="T29" fmla="*/ 77 h 243"/>
                    <a:gd name="T30" fmla="*/ 21 w 113"/>
                    <a:gd name="T31" fmla="*/ 86 h 243"/>
                    <a:gd name="T32" fmla="*/ 75 w 113"/>
                    <a:gd name="T33" fmla="*/ 117 h 243"/>
                    <a:gd name="T34" fmla="*/ 59 w 113"/>
                    <a:gd name="T35" fmla="*/ 114 h 243"/>
                    <a:gd name="T36" fmla="*/ 71 w 113"/>
                    <a:gd name="T37" fmla="*/ 112 h 243"/>
                    <a:gd name="T38" fmla="*/ 43 w 113"/>
                    <a:gd name="T39" fmla="*/ 126 h 243"/>
                    <a:gd name="T40" fmla="*/ 54 w 113"/>
                    <a:gd name="T41" fmla="*/ 215 h 243"/>
                    <a:gd name="T42" fmla="*/ 35 w 113"/>
                    <a:gd name="T43" fmla="*/ 198 h 243"/>
                    <a:gd name="T44" fmla="*/ 19 w 113"/>
                    <a:gd name="T45" fmla="*/ 170 h 243"/>
                    <a:gd name="T46" fmla="*/ 17 w 113"/>
                    <a:gd name="T47" fmla="*/ 170 h 243"/>
                    <a:gd name="T48" fmla="*/ 87 w 113"/>
                    <a:gd name="T49" fmla="*/ 189 h 243"/>
                    <a:gd name="T50" fmla="*/ 78 w 113"/>
                    <a:gd name="T51" fmla="*/ 205 h 243"/>
                    <a:gd name="T52" fmla="*/ 71 w 113"/>
                    <a:gd name="T53" fmla="*/ 224 h 243"/>
                    <a:gd name="T54" fmla="*/ 78 w 113"/>
                    <a:gd name="T55" fmla="*/ 236 h 243"/>
                    <a:gd name="T56" fmla="*/ 59 w 113"/>
                    <a:gd name="T57" fmla="*/ 238 h 243"/>
                    <a:gd name="T58" fmla="*/ 38 w 113"/>
                    <a:gd name="T59" fmla="*/ 236 h 243"/>
                    <a:gd name="T60" fmla="*/ 31 w 113"/>
                    <a:gd name="T61" fmla="*/ 222 h 243"/>
                    <a:gd name="T62" fmla="*/ 21 w 113"/>
                    <a:gd name="T63" fmla="*/ 208 h 243"/>
                    <a:gd name="T64" fmla="*/ 21 w 113"/>
                    <a:gd name="T65" fmla="*/ 191 h 243"/>
                    <a:gd name="T66" fmla="*/ 5 w 113"/>
                    <a:gd name="T67" fmla="*/ 173 h 243"/>
                    <a:gd name="T68" fmla="*/ 24 w 113"/>
                    <a:gd name="T69" fmla="*/ 135 h 243"/>
                    <a:gd name="T70" fmla="*/ 54 w 113"/>
                    <a:gd name="T71" fmla="*/ 121 h 243"/>
                    <a:gd name="T72" fmla="*/ 47 w 113"/>
                    <a:gd name="T73" fmla="*/ 117 h 243"/>
                    <a:gd name="T74" fmla="*/ 50 w 113"/>
                    <a:gd name="T75" fmla="*/ 114 h 243"/>
                    <a:gd name="T76" fmla="*/ 40 w 113"/>
                    <a:gd name="T77" fmla="*/ 107 h 243"/>
                    <a:gd name="T78" fmla="*/ 45 w 113"/>
                    <a:gd name="T79" fmla="*/ 84 h 243"/>
                    <a:gd name="T80" fmla="*/ 40 w 113"/>
                    <a:gd name="T81" fmla="*/ 70 h 243"/>
                    <a:gd name="T82" fmla="*/ 50 w 113"/>
                    <a:gd name="T83" fmla="*/ 70 h 243"/>
                    <a:gd name="T84" fmla="*/ 75 w 113"/>
                    <a:gd name="T85" fmla="*/ 68 h 243"/>
                    <a:gd name="T86" fmla="*/ 50 w 113"/>
                    <a:gd name="T87" fmla="*/ 54 h 243"/>
                    <a:gd name="T88" fmla="*/ 50 w 113"/>
                    <a:gd name="T89" fmla="*/ 47 h 243"/>
                    <a:gd name="T90" fmla="*/ 54 w 113"/>
                    <a:gd name="T91" fmla="*/ 33 h 243"/>
                    <a:gd name="T92" fmla="*/ 54 w 113"/>
                    <a:gd name="T93" fmla="*/ 19 h 243"/>
                    <a:gd name="T94" fmla="*/ 57 w 113"/>
                    <a:gd name="T95" fmla="*/ 0 h 243"/>
                    <a:gd name="T96" fmla="*/ 68 w 113"/>
                    <a:gd name="T97" fmla="*/ 12 h 243"/>
                    <a:gd name="T98" fmla="*/ 89 w 113"/>
                    <a:gd name="T99" fmla="*/ 12 h 243"/>
                    <a:gd name="T100" fmla="*/ 103 w 113"/>
                    <a:gd name="T101" fmla="*/ 23 h 243"/>
                    <a:gd name="T102" fmla="*/ 108 w 113"/>
                    <a:gd name="T103" fmla="*/ 49 h 243"/>
                    <a:gd name="T104" fmla="*/ 101 w 113"/>
                    <a:gd name="T105" fmla="*/ 70 h 243"/>
                    <a:gd name="T106" fmla="*/ 103 w 113"/>
                    <a:gd name="T107" fmla="*/ 93 h 243"/>
                    <a:gd name="T108" fmla="*/ 110 w 113"/>
                    <a:gd name="T109" fmla="*/ 114 h 243"/>
                    <a:gd name="T110" fmla="*/ 106 w 113"/>
                    <a:gd name="T111" fmla="*/ 133 h 243"/>
                    <a:gd name="T112" fmla="*/ 101 w 113"/>
                    <a:gd name="T113" fmla="*/ 154 h 243"/>
                    <a:gd name="T114" fmla="*/ 89 w 113"/>
                    <a:gd name="T115" fmla="*/ 163 h 243"/>
                    <a:gd name="T116" fmla="*/ 35 w 113"/>
                    <a:gd name="T117" fmla="*/ 173 h 243"/>
                    <a:gd name="T118" fmla="*/ 35 w 113"/>
                    <a:gd name="T119" fmla="*/ 189 h 243"/>
                    <a:gd name="T120" fmla="*/ 26 w 113"/>
                    <a:gd name="T121" fmla="*/ 201 h 243"/>
                    <a:gd name="T122" fmla="*/ 28 w 113"/>
                    <a:gd name="T123" fmla="*/ 194 h 243"/>
                    <a:gd name="T124" fmla="*/ 28 w 113"/>
                    <a:gd name="T125" fmla="*/ 210 h 24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13"/>
                    <a:gd name="T190" fmla="*/ 0 h 243"/>
                    <a:gd name="T191" fmla="*/ 113 w 113"/>
                    <a:gd name="T192" fmla="*/ 243 h 24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13" h="243">
                      <a:moveTo>
                        <a:pt x="35" y="194"/>
                      </a:moveTo>
                      <a:lnTo>
                        <a:pt x="35" y="194"/>
                      </a:lnTo>
                      <a:close/>
                      <a:moveTo>
                        <a:pt x="40" y="224"/>
                      </a:moveTo>
                      <a:lnTo>
                        <a:pt x="40" y="224"/>
                      </a:lnTo>
                      <a:lnTo>
                        <a:pt x="43" y="224"/>
                      </a:lnTo>
                      <a:lnTo>
                        <a:pt x="40" y="224"/>
                      </a:lnTo>
                      <a:close/>
                      <a:moveTo>
                        <a:pt x="40" y="224"/>
                      </a:moveTo>
                      <a:lnTo>
                        <a:pt x="40" y="224"/>
                      </a:lnTo>
                      <a:lnTo>
                        <a:pt x="40" y="226"/>
                      </a:lnTo>
                      <a:lnTo>
                        <a:pt x="43" y="226"/>
                      </a:lnTo>
                      <a:lnTo>
                        <a:pt x="40" y="226"/>
                      </a:lnTo>
                      <a:lnTo>
                        <a:pt x="40" y="224"/>
                      </a:lnTo>
                      <a:close/>
                      <a:moveTo>
                        <a:pt x="61" y="7"/>
                      </a:moveTo>
                      <a:lnTo>
                        <a:pt x="61" y="7"/>
                      </a:lnTo>
                      <a:lnTo>
                        <a:pt x="59" y="7"/>
                      </a:lnTo>
                      <a:lnTo>
                        <a:pt x="61" y="7"/>
                      </a:lnTo>
                      <a:close/>
                      <a:moveTo>
                        <a:pt x="66" y="35"/>
                      </a:moveTo>
                      <a:lnTo>
                        <a:pt x="66" y="35"/>
                      </a:lnTo>
                      <a:close/>
                      <a:moveTo>
                        <a:pt x="66" y="35"/>
                      </a:moveTo>
                      <a:lnTo>
                        <a:pt x="66" y="35"/>
                      </a:lnTo>
                      <a:lnTo>
                        <a:pt x="66" y="37"/>
                      </a:lnTo>
                      <a:lnTo>
                        <a:pt x="68" y="37"/>
                      </a:lnTo>
                      <a:lnTo>
                        <a:pt x="68" y="35"/>
                      </a:lnTo>
                      <a:lnTo>
                        <a:pt x="66" y="35"/>
                      </a:lnTo>
                      <a:close/>
                      <a:moveTo>
                        <a:pt x="71" y="65"/>
                      </a:moveTo>
                      <a:lnTo>
                        <a:pt x="71" y="63"/>
                      </a:lnTo>
                      <a:lnTo>
                        <a:pt x="68" y="63"/>
                      </a:lnTo>
                      <a:lnTo>
                        <a:pt x="68" y="65"/>
                      </a:lnTo>
                      <a:lnTo>
                        <a:pt x="71" y="65"/>
                      </a:lnTo>
                      <a:close/>
                      <a:moveTo>
                        <a:pt x="64" y="23"/>
                      </a:moveTo>
                      <a:lnTo>
                        <a:pt x="66" y="23"/>
                      </a:lnTo>
                      <a:lnTo>
                        <a:pt x="64" y="23"/>
                      </a:lnTo>
                      <a:close/>
                      <a:moveTo>
                        <a:pt x="61" y="23"/>
                      </a:moveTo>
                      <a:lnTo>
                        <a:pt x="61" y="23"/>
                      </a:lnTo>
                      <a:lnTo>
                        <a:pt x="64" y="23"/>
                      </a:lnTo>
                      <a:lnTo>
                        <a:pt x="61" y="23"/>
                      </a:lnTo>
                      <a:close/>
                      <a:moveTo>
                        <a:pt x="66" y="23"/>
                      </a:moveTo>
                      <a:lnTo>
                        <a:pt x="66" y="23"/>
                      </a:lnTo>
                      <a:close/>
                      <a:moveTo>
                        <a:pt x="66" y="23"/>
                      </a:moveTo>
                      <a:lnTo>
                        <a:pt x="66" y="23"/>
                      </a:lnTo>
                      <a:close/>
                      <a:moveTo>
                        <a:pt x="61" y="26"/>
                      </a:moveTo>
                      <a:lnTo>
                        <a:pt x="61" y="26"/>
                      </a:lnTo>
                      <a:close/>
                      <a:moveTo>
                        <a:pt x="85" y="26"/>
                      </a:moveTo>
                      <a:lnTo>
                        <a:pt x="85" y="26"/>
                      </a:lnTo>
                      <a:lnTo>
                        <a:pt x="82" y="26"/>
                      </a:lnTo>
                      <a:lnTo>
                        <a:pt x="85" y="26"/>
                      </a:lnTo>
                      <a:close/>
                      <a:moveTo>
                        <a:pt x="68" y="26"/>
                      </a:moveTo>
                      <a:lnTo>
                        <a:pt x="68" y="26"/>
                      </a:lnTo>
                      <a:close/>
                      <a:moveTo>
                        <a:pt x="68" y="26"/>
                      </a:moveTo>
                      <a:lnTo>
                        <a:pt x="68" y="28"/>
                      </a:lnTo>
                      <a:lnTo>
                        <a:pt x="68" y="26"/>
                      </a:lnTo>
                      <a:close/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6" y="23"/>
                      </a:lnTo>
                      <a:lnTo>
                        <a:pt x="66" y="26"/>
                      </a:lnTo>
                      <a:lnTo>
                        <a:pt x="68" y="26"/>
                      </a:lnTo>
                      <a:lnTo>
                        <a:pt x="66" y="26"/>
                      </a:lnTo>
                      <a:lnTo>
                        <a:pt x="68" y="26"/>
                      </a:lnTo>
                      <a:lnTo>
                        <a:pt x="68" y="28"/>
                      </a:lnTo>
                      <a:lnTo>
                        <a:pt x="68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8" y="23"/>
                      </a:lnTo>
                      <a:lnTo>
                        <a:pt x="68" y="26"/>
                      </a:lnTo>
                      <a:lnTo>
                        <a:pt x="68" y="23"/>
                      </a:lnTo>
                      <a:close/>
                      <a:moveTo>
                        <a:pt x="66" y="28"/>
                      </a:moveTo>
                      <a:lnTo>
                        <a:pt x="66" y="28"/>
                      </a:lnTo>
                      <a:close/>
                      <a:moveTo>
                        <a:pt x="57" y="28"/>
                      </a:moveTo>
                      <a:lnTo>
                        <a:pt x="57" y="28"/>
                      </a:lnTo>
                      <a:close/>
                      <a:moveTo>
                        <a:pt x="64" y="28"/>
                      </a:moveTo>
                      <a:lnTo>
                        <a:pt x="64" y="28"/>
                      </a:lnTo>
                      <a:close/>
                      <a:moveTo>
                        <a:pt x="57" y="28"/>
                      </a:moveTo>
                      <a:lnTo>
                        <a:pt x="57" y="28"/>
                      </a:lnTo>
                      <a:close/>
                      <a:moveTo>
                        <a:pt x="68" y="28"/>
                      </a:moveTo>
                      <a:lnTo>
                        <a:pt x="68" y="28"/>
                      </a:lnTo>
                      <a:close/>
                      <a:moveTo>
                        <a:pt x="57" y="28"/>
                      </a:moveTo>
                      <a:lnTo>
                        <a:pt x="57" y="28"/>
                      </a:lnTo>
                      <a:close/>
                      <a:moveTo>
                        <a:pt x="57" y="28"/>
                      </a:moveTo>
                      <a:lnTo>
                        <a:pt x="57" y="28"/>
                      </a:lnTo>
                      <a:close/>
                      <a:moveTo>
                        <a:pt x="64" y="30"/>
                      </a:moveTo>
                      <a:lnTo>
                        <a:pt x="64" y="30"/>
                      </a:lnTo>
                      <a:lnTo>
                        <a:pt x="64" y="28"/>
                      </a:lnTo>
                      <a:lnTo>
                        <a:pt x="64" y="30"/>
                      </a:lnTo>
                      <a:lnTo>
                        <a:pt x="64" y="28"/>
                      </a:lnTo>
                      <a:lnTo>
                        <a:pt x="64" y="30"/>
                      </a:lnTo>
                      <a:close/>
                      <a:moveTo>
                        <a:pt x="61" y="28"/>
                      </a:moveTo>
                      <a:lnTo>
                        <a:pt x="61" y="28"/>
                      </a:lnTo>
                      <a:lnTo>
                        <a:pt x="59" y="28"/>
                      </a:lnTo>
                      <a:lnTo>
                        <a:pt x="59" y="30"/>
                      </a:lnTo>
                      <a:lnTo>
                        <a:pt x="61" y="30"/>
                      </a:lnTo>
                      <a:lnTo>
                        <a:pt x="59" y="30"/>
                      </a:lnTo>
                      <a:lnTo>
                        <a:pt x="59" y="28"/>
                      </a:lnTo>
                      <a:lnTo>
                        <a:pt x="61" y="28"/>
                      </a:lnTo>
                      <a:close/>
                      <a:moveTo>
                        <a:pt x="61" y="30"/>
                      </a:moveTo>
                      <a:lnTo>
                        <a:pt x="61" y="30"/>
                      </a:lnTo>
                      <a:lnTo>
                        <a:pt x="61" y="33"/>
                      </a:lnTo>
                      <a:lnTo>
                        <a:pt x="64" y="33"/>
                      </a:lnTo>
                      <a:lnTo>
                        <a:pt x="66" y="33"/>
                      </a:lnTo>
                      <a:lnTo>
                        <a:pt x="66" y="30"/>
                      </a:lnTo>
                      <a:lnTo>
                        <a:pt x="64" y="30"/>
                      </a:lnTo>
                      <a:lnTo>
                        <a:pt x="64" y="33"/>
                      </a:lnTo>
                      <a:lnTo>
                        <a:pt x="61" y="33"/>
                      </a:lnTo>
                      <a:lnTo>
                        <a:pt x="61" y="30"/>
                      </a:lnTo>
                      <a:close/>
                      <a:moveTo>
                        <a:pt x="94" y="49"/>
                      </a:moveTo>
                      <a:lnTo>
                        <a:pt x="94" y="49"/>
                      </a:lnTo>
                      <a:lnTo>
                        <a:pt x="94" y="51"/>
                      </a:lnTo>
                      <a:lnTo>
                        <a:pt x="94" y="49"/>
                      </a:lnTo>
                      <a:close/>
                      <a:moveTo>
                        <a:pt x="66" y="77"/>
                      </a:moveTo>
                      <a:lnTo>
                        <a:pt x="66" y="77"/>
                      </a:lnTo>
                      <a:close/>
                      <a:moveTo>
                        <a:pt x="89" y="35"/>
                      </a:moveTo>
                      <a:lnTo>
                        <a:pt x="92" y="35"/>
                      </a:lnTo>
                      <a:lnTo>
                        <a:pt x="92" y="37"/>
                      </a:lnTo>
                      <a:lnTo>
                        <a:pt x="92" y="35"/>
                      </a:lnTo>
                      <a:lnTo>
                        <a:pt x="94" y="35"/>
                      </a:lnTo>
                      <a:lnTo>
                        <a:pt x="94" y="33"/>
                      </a:lnTo>
                      <a:lnTo>
                        <a:pt x="92" y="33"/>
                      </a:lnTo>
                      <a:lnTo>
                        <a:pt x="92" y="35"/>
                      </a:lnTo>
                      <a:lnTo>
                        <a:pt x="89" y="35"/>
                      </a:lnTo>
                      <a:close/>
                      <a:moveTo>
                        <a:pt x="89" y="44"/>
                      </a:moveTo>
                      <a:lnTo>
                        <a:pt x="89" y="44"/>
                      </a:lnTo>
                      <a:lnTo>
                        <a:pt x="92" y="44"/>
                      </a:lnTo>
                      <a:lnTo>
                        <a:pt x="92" y="42"/>
                      </a:lnTo>
                      <a:lnTo>
                        <a:pt x="89" y="42"/>
                      </a:lnTo>
                      <a:lnTo>
                        <a:pt x="89" y="44"/>
                      </a:lnTo>
                      <a:lnTo>
                        <a:pt x="89" y="42"/>
                      </a:lnTo>
                      <a:lnTo>
                        <a:pt x="89" y="44"/>
                      </a:lnTo>
                      <a:close/>
                      <a:moveTo>
                        <a:pt x="87" y="44"/>
                      </a:moveTo>
                      <a:lnTo>
                        <a:pt x="87" y="44"/>
                      </a:lnTo>
                      <a:lnTo>
                        <a:pt x="87" y="47"/>
                      </a:lnTo>
                      <a:lnTo>
                        <a:pt x="85" y="47"/>
                      </a:lnTo>
                      <a:lnTo>
                        <a:pt x="85" y="49"/>
                      </a:lnTo>
                      <a:lnTo>
                        <a:pt x="87" y="49"/>
                      </a:lnTo>
                      <a:lnTo>
                        <a:pt x="87" y="47"/>
                      </a:lnTo>
                      <a:lnTo>
                        <a:pt x="87" y="44"/>
                      </a:lnTo>
                      <a:close/>
                      <a:moveTo>
                        <a:pt x="96" y="51"/>
                      </a:moveTo>
                      <a:lnTo>
                        <a:pt x="96" y="49"/>
                      </a:lnTo>
                      <a:lnTo>
                        <a:pt x="96" y="51"/>
                      </a:lnTo>
                      <a:close/>
                      <a:moveTo>
                        <a:pt x="87" y="16"/>
                      </a:moveTo>
                      <a:lnTo>
                        <a:pt x="87" y="16"/>
                      </a:lnTo>
                      <a:lnTo>
                        <a:pt x="87" y="19"/>
                      </a:lnTo>
                      <a:lnTo>
                        <a:pt x="87" y="16"/>
                      </a:lnTo>
                      <a:close/>
                      <a:moveTo>
                        <a:pt x="87" y="28"/>
                      </a:moveTo>
                      <a:lnTo>
                        <a:pt x="87" y="28"/>
                      </a:lnTo>
                      <a:lnTo>
                        <a:pt x="89" y="28"/>
                      </a:lnTo>
                      <a:lnTo>
                        <a:pt x="87" y="28"/>
                      </a:lnTo>
                      <a:close/>
                      <a:moveTo>
                        <a:pt x="85" y="28"/>
                      </a:moveTo>
                      <a:lnTo>
                        <a:pt x="87" y="28"/>
                      </a:lnTo>
                      <a:lnTo>
                        <a:pt x="87" y="26"/>
                      </a:lnTo>
                      <a:lnTo>
                        <a:pt x="85" y="26"/>
                      </a:lnTo>
                      <a:lnTo>
                        <a:pt x="85" y="28"/>
                      </a:lnTo>
                      <a:close/>
                      <a:moveTo>
                        <a:pt x="66" y="28"/>
                      </a:moveTo>
                      <a:lnTo>
                        <a:pt x="66" y="28"/>
                      </a:lnTo>
                      <a:close/>
                      <a:moveTo>
                        <a:pt x="66" y="28"/>
                      </a:moveTo>
                      <a:lnTo>
                        <a:pt x="66" y="28"/>
                      </a:lnTo>
                      <a:close/>
                      <a:moveTo>
                        <a:pt x="61" y="28"/>
                      </a:moveTo>
                      <a:lnTo>
                        <a:pt x="61" y="30"/>
                      </a:lnTo>
                      <a:lnTo>
                        <a:pt x="61" y="28"/>
                      </a:lnTo>
                      <a:close/>
                      <a:moveTo>
                        <a:pt x="68" y="30"/>
                      </a:moveTo>
                      <a:lnTo>
                        <a:pt x="68" y="33"/>
                      </a:lnTo>
                      <a:lnTo>
                        <a:pt x="68" y="30"/>
                      </a:lnTo>
                      <a:lnTo>
                        <a:pt x="71" y="30"/>
                      </a:lnTo>
                      <a:lnTo>
                        <a:pt x="68" y="30"/>
                      </a:lnTo>
                      <a:lnTo>
                        <a:pt x="66" y="30"/>
                      </a:lnTo>
                      <a:lnTo>
                        <a:pt x="68" y="30"/>
                      </a:lnTo>
                      <a:close/>
                      <a:moveTo>
                        <a:pt x="71" y="28"/>
                      </a:moveTo>
                      <a:lnTo>
                        <a:pt x="71" y="28"/>
                      </a:lnTo>
                      <a:lnTo>
                        <a:pt x="68" y="28"/>
                      </a:lnTo>
                      <a:lnTo>
                        <a:pt x="71" y="28"/>
                      </a:lnTo>
                      <a:close/>
                      <a:moveTo>
                        <a:pt x="52" y="47"/>
                      </a:moveTo>
                      <a:lnTo>
                        <a:pt x="52" y="44"/>
                      </a:lnTo>
                      <a:lnTo>
                        <a:pt x="52" y="47"/>
                      </a:lnTo>
                      <a:close/>
                      <a:moveTo>
                        <a:pt x="64" y="35"/>
                      </a:moveTo>
                      <a:lnTo>
                        <a:pt x="64" y="35"/>
                      </a:lnTo>
                      <a:lnTo>
                        <a:pt x="61" y="35"/>
                      </a:lnTo>
                      <a:lnTo>
                        <a:pt x="64" y="35"/>
                      </a:lnTo>
                      <a:close/>
                      <a:moveTo>
                        <a:pt x="66" y="33"/>
                      </a:moveTo>
                      <a:lnTo>
                        <a:pt x="66" y="33"/>
                      </a:lnTo>
                      <a:close/>
                      <a:moveTo>
                        <a:pt x="78" y="33"/>
                      </a:moveTo>
                      <a:lnTo>
                        <a:pt x="78" y="33"/>
                      </a:lnTo>
                      <a:lnTo>
                        <a:pt x="78" y="30"/>
                      </a:lnTo>
                      <a:lnTo>
                        <a:pt x="75" y="30"/>
                      </a:lnTo>
                      <a:lnTo>
                        <a:pt x="75" y="28"/>
                      </a:lnTo>
                      <a:lnTo>
                        <a:pt x="78" y="28"/>
                      </a:lnTo>
                      <a:lnTo>
                        <a:pt x="78" y="26"/>
                      </a:lnTo>
                      <a:lnTo>
                        <a:pt x="80" y="26"/>
                      </a:lnTo>
                      <a:lnTo>
                        <a:pt x="82" y="26"/>
                      </a:lnTo>
                      <a:lnTo>
                        <a:pt x="82" y="23"/>
                      </a:lnTo>
                      <a:lnTo>
                        <a:pt x="80" y="23"/>
                      </a:lnTo>
                      <a:lnTo>
                        <a:pt x="80" y="26"/>
                      </a:lnTo>
                      <a:lnTo>
                        <a:pt x="80" y="23"/>
                      </a:lnTo>
                      <a:lnTo>
                        <a:pt x="78" y="23"/>
                      </a:lnTo>
                      <a:lnTo>
                        <a:pt x="78" y="26"/>
                      </a:lnTo>
                      <a:lnTo>
                        <a:pt x="78" y="23"/>
                      </a:lnTo>
                      <a:lnTo>
                        <a:pt x="78" y="26"/>
                      </a:lnTo>
                      <a:lnTo>
                        <a:pt x="75" y="26"/>
                      </a:lnTo>
                      <a:lnTo>
                        <a:pt x="75" y="23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8"/>
                      </a:lnTo>
                      <a:lnTo>
                        <a:pt x="75" y="28"/>
                      </a:lnTo>
                      <a:lnTo>
                        <a:pt x="73" y="28"/>
                      </a:lnTo>
                      <a:lnTo>
                        <a:pt x="73" y="30"/>
                      </a:lnTo>
                      <a:lnTo>
                        <a:pt x="73" y="28"/>
                      </a:lnTo>
                      <a:lnTo>
                        <a:pt x="71" y="28"/>
                      </a:lnTo>
                      <a:lnTo>
                        <a:pt x="71" y="30"/>
                      </a:lnTo>
                      <a:lnTo>
                        <a:pt x="73" y="30"/>
                      </a:lnTo>
                      <a:lnTo>
                        <a:pt x="73" y="28"/>
                      </a:lnTo>
                      <a:lnTo>
                        <a:pt x="73" y="30"/>
                      </a:lnTo>
                      <a:lnTo>
                        <a:pt x="75" y="30"/>
                      </a:lnTo>
                      <a:lnTo>
                        <a:pt x="75" y="33"/>
                      </a:lnTo>
                      <a:lnTo>
                        <a:pt x="75" y="35"/>
                      </a:lnTo>
                      <a:lnTo>
                        <a:pt x="73" y="35"/>
                      </a:lnTo>
                      <a:lnTo>
                        <a:pt x="75" y="35"/>
                      </a:lnTo>
                      <a:lnTo>
                        <a:pt x="78" y="35"/>
                      </a:lnTo>
                      <a:lnTo>
                        <a:pt x="78" y="33"/>
                      </a:lnTo>
                      <a:close/>
                      <a:moveTo>
                        <a:pt x="82" y="33"/>
                      </a:moveTo>
                      <a:lnTo>
                        <a:pt x="82" y="33"/>
                      </a:lnTo>
                      <a:lnTo>
                        <a:pt x="82" y="35"/>
                      </a:lnTo>
                      <a:lnTo>
                        <a:pt x="82" y="33"/>
                      </a:lnTo>
                      <a:lnTo>
                        <a:pt x="80" y="33"/>
                      </a:lnTo>
                      <a:lnTo>
                        <a:pt x="78" y="33"/>
                      </a:lnTo>
                      <a:lnTo>
                        <a:pt x="78" y="35"/>
                      </a:lnTo>
                      <a:lnTo>
                        <a:pt x="80" y="35"/>
                      </a:lnTo>
                      <a:lnTo>
                        <a:pt x="80" y="33"/>
                      </a:lnTo>
                      <a:lnTo>
                        <a:pt x="80" y="35"/>
                      </a:lnTo>
                      <a:lnTo>
                        <a:pt x="78" y="35"/>
                      </a:lnTo>
                      <a:lnTo>
                        <a:pt x="80" y="35"/>
                      </a:lnTo>
                      <a:lnTo>
                        <a:pt x="80" y="37"/>
                      </a:lnTo>
                      <a:lnTo>
                        <a:pt x="80" y="35"/>
                      </a:lnTo>
                      <a:lnTo>
                        <a:pt x="82" y="35"/>
                      </a:lnTo>
                      <a:lnTo>
                        <a:pt x="82" y="33"/>
                      </a:lnTo>
                      <a:close/>
                      <a:moveTo>
                        <a:pt x="89" y="33"/>
                      </a:moveTo>
                      <a:lnTo>
                        <a:pt x="89" y="33"/>
                      </a:lnTo>
                      <a:lnTo>
                        <a:pt x="92" y="33"/>
                      </a:lnTo>
                      <a:lnTo>
                        <a:pt x="92" y="30"/>
                      </a:lnTo>
                      <a:lnTo>
                        <a:pt x="92" y="28"/>
                      </a:lnTo>
                      <a:lnTo>
                        <a:pt x="89" y="28"/>
                      </a:lnTo>
                      <a:lnTo>
                        <a:pt x="89" y="30"/>
                      </a:lnTo>
                      <a:lnTo>
                        <a:pt x="87" y="30"/>
                      </a:lnTo>
                      <a:lnTo>
                        <a:pt x="89" y="30"/>
                      </a:lnTo>
                      <a:lnTo>
                        <a:pt x="89" y="33"/>
                      </a:lnTo>
                      <a:close/>
                      <a:moveTo>
                        <a:pt x="89" y="30"/>
                      </a:moveTo>
                      <a:lnTo>
                        <a:pt x="89" y="33"/>
                      </a:lnTo>
                      <a:lnTo>
                        <a:pt x="89" y="30"/>
                      </a:lnTo>
                      <a:close/>
                      <a:moveTo>
                        <a:pt x="75" y="33"/>
                      </a:moveTo>
                      <a:lnTo>
                        <a:pt x="75" y="30"/>
                      </a:lnTo>
                      <a:lnTo>
                        <a:pt x="78" y="30"/>
                      </a:lnTo>
                      <a:lnTo>
                        <a:pt x="78" y="33"/>
                      </a:lnTo>
                      <a:lnTo>
                        <a:pt x="75" y="33"/>
                      </a:lnTo>
                      <a:close/>
                      <a:moveTo>
                        <a:pt x="50" y="47"/>
                      </a:moveTo>
                      <a:lnTo>
                        <a:pt x="50" y="44"/>
                      </a:lnTo>
                      <a:lnTo>
                        <a:pt x="47" y="44"/>
                      </a:lnTo>
                      <a:lnTo>
                        <a:pt x="47" y="47"/>
                      </a:lnTo>
                      <a:lnTo>
                        <a:pt x="50" y="47"/>
                      </a:lnTo>
                      <a:close/>
                      <a:moveTo>
                        <a:pt x="82" y="63"/>
                      </a:moveTo>
                      <a:lnTo>
                        <a:pt x="82" y="63"/>
                      </a:lnTo>
                      <a:close/>
                      <a:moveTo>
                        <a:pt x="57" y="65"/>
                      </a:moveTo>
                      <a:lnTo>
                        <a:pt x="57" y="65"/>
                      </a:lnTo>
                      <a:lnTo>
                        <a:pt x="57" y="68"/>
                      </a:lnTo>
                      <a:lnTo>
                        <a:pt x="54" y="68"/>
                      </a:lnTo>
                      <a:lnTo>
                        <a:pt x="54" y="65"/>
                      </a:lnTo>
                      <a:lnTo>
                        <a:pt x="57" y="65"/>
                      </a:lnTo>
                      <a:close/>
                      <a:moveTo>
                        <a:pt x="35" y="77"/>
                      </a:moveTo>
                      <a:lnTo>
                        <a:pt x="35" y="77"/>
                      </a:lnTo>
                      <a:close/>
                      <a:moveTo>
                        <a:pt x="40" y="77"/>
                      </a:moveTo>
                      <a:lnTo>
                        <a:pt x="40" y="77"/>
                      </a:lnTo>
                      <a:close/>
                      <a:moveTo>
                        <a:pt x="38" y="79"/>
                      </a:moveTo>
                      <a:lnTo>
                        <a:pt x="38" y="79"/>
                      </a:lnTo>
                      <a:lnTo>
                        <a:pt x="38" y="77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9"/>
                      </a:lnTo>
                      <a:close/>
                      <a:moveTo>
                        <a:pt x="73" y="68"/>
                      </a:moveTo>
                      <a:lnTo>
                        <a:pt x="73" y="68"/>
                      </a:lnTo>
                      <a:lnTo>
                        <a:pt x="73" y="70"/>
                      </a:lnTo>
                      <a:lnTo>
                        <a:pt x="73" y="68"/>
                      </a:lnTo>
                      <a:close/>
                      <a:moveTo>
                        <a:pt x="50" y="70"/>
                      </a:moveTo>
                      <a:lnTo>
                        <a:pt x="50" y="72"/>
                      </a:lnTo>
                      <a:lnTo>
                        <a:pt x="52" y="72"/>
                      </a:lnTo>
                      <a:lnTo>
                        <a:pt x="52" y="70"/>
                      </a:lnTo>
                      <a:lnTo>
                        <a:pt x="50" y="70"/>
                      </a:lnTo>
                      <a:close/>
                      <a:moveTo>
                        <a:pt x="54" y="72"/>
                      </a:moveTo>
                      <a:lnTo>
                        <a:pt x="54" y="72"/>
                      </a:lnTo>
                      <a:lnTo>
                        <a:pt x="52" y="72"/>
                      </a:lnTo>
                      <a:lnTo>
                        <a:pt x="54" y="72"/>
                      </a:lnTo>
                      <a:close/>
                      <a:moveTo>
                        <a:pt x="47" y="68"/>
                      </a:moveTo>
                      <a:lnTo>
                        <a:pt x="47" y="68"/>
                      </a:lnTo>
                      <a:lnTo>
                        <a:pt x="47" y="65"/>
                      </a:lnTo>
                      <a:lnTo>
                        <a:pt x="47" y="63"/>
                      </a:lnTo>
                      <a:lnTo>
                        <a:pt x="50" y="63"/>
                      </a:lnTo>
                      <a:lnTo>
                        <a:pt x="50" y="65"/>
                      </a:lnTo>
                      <a:lnTo>
                        <a:pt x="50" y="68"/>
                      </a:lnTo>
                      <a:lnTo>
                        <a:pt x="47" y="68"/>
                      </a:lnTo>
                      <a:close/>
                      <a:moveTo>
                        <a:pt x="78" y="75"/>
                      </a:moveTo>
                      <a:lnTo>
                        <a:pt x="80" y="75"/>
                      </a:lnTo>
                      <a:lnTo>
                        <a:pt x="78" y="75"/>
                      </a:lnTo>
                      <a:close/>
                      <a:moveTo>
                        <a:pt x="78" y="72"/>
                      </a:moveTo>
                      <a:lnTo>
                        <a:pt x="78" y="70"/>
                      </a:lnTo>
                      <a:lnTo>
                        <a:pt x="75" y="70"/>
                      </a:lnTo>
                      <a:lnTo>
                        <a:pt x="75" y="72"/>
                      </a:lnTo>
                      <a:lnTo>
                        <a:pt x="78" y="72"/>
                      </a:lnTo>
                      <a:close/>
                      <a:moveTo>
                        <a:pt x="78" y="68"/>
                      </a:moveTo>
                      <a:lnTo>
                        <a:pt x="78" y="70"/>
                      </a:lnTo>
                      <a:lnTo>
                        <a:pt x="80" y="70"/>
                      </a:lnTo>
                      <a:lnTo>
                        <a:pt x="80" y="72"/>
                      </a:lnTo>
                      <a:lnTo>
                        <a:pt x="82" y="72"/>
                      </a:lnTo>
                      <a:lnTo>
                        <a:pt x="82" y="70"/>
                      </a:lnTo>
                      <a:lnTo>
                        <a:pt x="82" y="68"/>
                      </a:lnTo>
                      <a:lnTo>
                        <a:pt x="82" y="70"/>
                      </a:lnTo>
                      <a:lnTo>
                        <a:pt x="80" y="70"/>
                      </a:lnTo>
                      <a:lnTo>
                        <a:pt x="80" y="68"/>
                      </a:lnTo>
                      <a:lnTo>
                        <a:pt x="78" y="68"/>
                      </a:lnTo>
                      <a:close/>
                      <a:moveTo>
                        <a:pt x="61" y="68"/>
                      </a:moveTo>
                      <a:lnTo>
                        <a:pt x="61" y="68"/>
                      </a:lnTo>
                      <a:lnTo>
                        <a:pt x="59" y="68"/>
                      </a:lnTo>
                      <a:lnTo>
                        <a:pt x="59" y="65"/>
                      </a:lnTo>
                      <a:lnTo>
                        <a:pt x="61" y="65"/>
                      </a:lnTo>
                      <a:lnTo>
                        <a:pt x="61" y="68"/>
                      </a:lnTo>
                      <a:close/>
                      <a:moveTo>
                        <a:pt x="64" y="65"/>
                      </a:moveTo>
                      <a:lnTo>
                        <a:pt x="66" y="65"/>
                      </a:lnTo>
                      <a:lnTo>
                        <a:pt x="66" y="68"/>
                      </a:lnTo>
                      <a:lnTo>
                        <a:pt x="64" y="68"/>
                      </a:lnTo>
                      <a:lnTo>
                        <a:pt x="64" y="65"/>
                      </a:lnTo>
                      <a:close/>
                      <a:moveTo>
                        <a:pt x="59" y="75"/>
                      </a:moveTo>
                      <a:lnTo>
                        <a:pt x="57" y="75"/>
                      </a:lnTo>
                      <a:lnTo>
                        <a:pt x="59" y="75"/>
                      </a:lnTo>
                      <a:close/>
                      <a:moveTo>
                        <a:pt x="57" y="75"/>
                      </a:moveTo>
                      <a:lnTo>
                        <a:pt x="57" y="75"/>
                      </a:lnTo>
                      <a:lnTo>
                        <a:pt x="57" y="72"/>
                      </a:lnTo>
                      <a:lnTo>
                        <a:pt x="57" y="75"/>
                      </a:lnTo>
                      <a:close/>
                      <a:moveTo>
                        <a:pt x="87" y="77"/>
                      </a:moveTo>
                      <a:lnTo>
                        <a:pt x="85" y="77"/>
                      </a:lnTo>
                      <a:lnTo>
                        <a:pt x="85" y="79"/>
                      </a:lnTo>
                      <a:lnTo>
                        <a:pt x="87" y="79"/>
                      </a:lnTo>
                      <a:lnTo>
                        <a:pt x="87" y="77"/>
                      </a:lnTo>
                      <a:close/>
                      <a:moveTo>
                        <a:pt x="87" y="77"/>
                      </a:moveTo>
                      <a:lnTo>
                        <a:pt x="87" y="77"/>
                      </a:lnTo>
                      <a:close/>
                      <a:moveTo>
                        <a:pt x="80" y="75"/>
                      </a:moveTo>
                      <a:lnTo>
                        <a:pt x="80" y="75"/>
                      </a:lnTo>
                      <a:lnTo>
                        <a:pt x="82" y="75"/>
                      </a:lnTo>
                      <a:lnTo>
                        <a:pt x="80" y="75"/>
                      </a:lnTo>
                      <a:close/>
                      <a:moveTo>
                        <a:pt x="61" y="70"/>
                      </a:moveTo>
                      <a:lnTo>
                        <a:pt x="61" y="70"/>
                      </a:lnTo>
                      <a:lnTo>
                        <a:pt x="61" y="68"/>
                      </a:lnTo>
                      <a:lnTo>
                        <a:pt x="64" y="68"/>
                      </a:lnTo>
                      <a:lnTo>
                        <a:pt x="64" y="70"/>
                      </a:lnTo>
                      <a:lnTo>
                        <a:pt x="61" y="70"/>
                      </a:lnTo>
                      <a:close/>
                      <a:moveTo>
                        <a:pt x="64" y="72"/>
                      </a:moveTo>
                      <a:lnTo>
                        <a:pt x="64" y="72"/>
                      </a:lnTo>
                      <a:lnTo>
                        <a:pt x="64" y="70"/>
                      </a:lnTo>
                      <a:lnTo>
                        <a:pt x="66" y="70"/>
                      </a:lnTo>
                      <a:lnTo>
                        <a:pt x="66" y="72"/>
                      </a:lnTo>
                      <a:lnTo>
                        <a:pt x="64" y="72"/>
                      </a:lnTo>
                      <a:close/>
                      <a:moveTo>
                        <a:pt x="71" y="70"/>
                      </a:moveTo>
                      <a:lnTo>
                        <a:pt x="71" y="70"/>
                      </a:lnTo>
                      <a:lnTo>
                        <a:pt x="71" y="72"/>
                      </a:lnTo>
                      <a:lnTo>
                        <a:pt x="68" y="72"/>
                      </a:lnTo>
                      <a:lnTo>
                        <a:pt x="68" y="75"/>
                      </a:lnTo>
                      <a:lnTo>
                        <a:pt x="66" y="75"/>
                      </a:lnTo>
                      <a:lnTo>
                        <a:pt x="66" y="72"/>
                      </a:lnTo>
                      <a:lnTo>
                        <a:pt x="68" y="72"/>
                      </a:lnTo>
                      <a:lnTo>
                        <a:pt x="68" y="70"/>
                      </a:lnTo>
                      <a:lnTo>
                        <a:pt x="71" y="70"/>
                      </a:lnTo>
                      <a:close/>
                      <a:moveTo>
                        <a:pt x="68" y="70"/>
                      </a:moveTo>
                      <a:lnTo>
                        <a:pt x="68" y="70"/>
                      </a:lnTo>
                      <a:lnTo>
                        <a:pt x="66" y="70"/>
                      </a:lnTo>
                      <a:lnTo>
                        <a:pt x="66" y="68"/>
                      </a:lnTo>
                      <a:lnTo>
                        <a:pt x="68" y="68"/>
                      </a:lnTo>
                      <a:lnTo>
                        <a:pt x="68" y="70"/>
                      </a:lnTo>
                      <a:close/>
                      <a:moveTo>
                        <a:pt x="64" y="75"/>
                      </a:moveTo>
                      <a:lnTo>
                        <a:pt x="61" y="75"/>
                      </a:lnTo>
                      <a:lnTo>
                        <a:pt x="61" y="72"/>
                      </a:lnTo>
                      <a:lnTo>
                        <a:pt x="64" y="72"/>
                      </a:lnTo>
                      <a:lnTo>
                        <a:pt x="64" y="75"/>
                      </a:lnTo>
                      <a:close/>
                      <a:moveTo>
                        <a:pt x="59" y="72"/>
                      </a:moveTo>
                      <a:lnTo>
                        <a:pt x="59" y="70"/>
                      </a:lnTo>
                      <a:lnTo>
                        <a:pt x="61" y="70"/>
                      </a:lnTo>
                      <a:lnTo>
                        <a:pt x="61" y="72"/>
                      </a:lnTo>
                      <a:lnTo>
                        <a:pt x="59" y="72"/>
                      </a:lnTo>
                      <a:close/>
                      <a:moveTo>
                        <a:pt x="71" y="72"/>
                      </a:moveTo>
                      <a:lnTo>
                        <a:pt x="71" y="70"/>
                      </a:lnTo>
                      <a:lnTo>
                        <a:pt x="71" y="72"/>
                      </a:lnTo>
                      <a:close/>
                      <a:moveTo>
                        <a:pt x="52" y="77"/>
                      </a:moveTo>
                      <a:lnTo>
                        <a:pt x="52" y="77"/>
                      </a:lnTo>
                      <a:close/>
                      <a:moveTo>
                        <a:pt x="50" y="77"/>
                      </a:moveTo>
                      <a:lnTo>
                        <a:pt x="50" y="77"/>
                      </a:lnTo>
                      <a:lnTo>
                        <a:pt x="47" y="77"/>
                      </a:lnTo>
                      <a:lnTo>
                        <a:pt x="50" y="77"/>
                      </a:lnTo>
                      <a:close/>
                      <a:moveTo>
                        <a:pt x="45" y="77"/>
                      </a:moveTo>
                      <a:lnTo>
                        <a:pt x="45" y="77"/>
                      </a:lnTo>
                      <a:lnTo>
                        <a:pt x="43" y="77"/>
                      </a:lnTo>
                      <a:lnTo>
                        <a:pt x="45" y="77"/>
                      </a:lnTo>
                      <a:close/>
                      <a:moveTo>
                        <a:pt x="57" y="79"/>
                      </a:moveTo>
                      <a:lnTo>
                        <a:pt x="57" y="79"/>
                      </a:lnTo>
                      <a:lnTo>
                        <a:pt x="57" y="77"/>
                      </a:lnTo>
                      <a:lnTo>
                        <a:pt x="54" y="77"/>
                      </a:lnTo>
                      <a:lnTo>
                        <a:pt x="57" y="77"/>
                      </a:lnTo>
                      <a:lnTo>
                        <a:pt x="57" y="79"/>
                      </a:lnTo>
                      <a:close/>
                      <a:moveTo>
                        <a:pt x="45" y="82"/>
                      </a:moveTo>
                      <a:lnTo>
                        <a:pt x="47" y="82"/>
                      </a:lnTo>
                      <a:lnTo>
                        <a:pt x="45" y="82"/>
                      </a:lnTo>
                      <a:close/>
                      <a:moveTo>
                        <a:pt x="66" y="86"/>
                      </a:moveTo>
                      <a:lnTo>
                        <a:pt x="68" y="86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6" y="86"/>
                      </a:lnTo>
                      <a:close/>
                      <a:moveTo>
                        <a:pt x="66" y="86"/>
                      </a:moveTo>
                      <a:lnTo>
                        <a:pt x="64" y="86"/>
                      </a:lnTo>
                      <a:lnTo>
                        <a:pt x="66" y="86"/>
                      </a:lnTo>
                      <a:close/>
                      <a:moveTo>
                        <a:pt x="26" y="84"/>
                      </a:moveTo>
                      <a:lnTo>
                        <a:pt x="26" y="84"/>
                      </a:lnTo>
                      <a:lnTo>
                        <a:pt x="28" y="84"/>
                      </a:lnTo>
                      <a:lnTo>
                        <a:pt x="26" y="84"/>
                      </a:lnTo>
                      <a:lnTo>
                        <a:pt x="24" y="84"/>
                      </a:lnTo>
                      <a:lnTo>
                        <a:pt x="26" y="84"/>
                      </a:lnTo>
                      <a:lnTo>
                        <a:pt x="26" y="82"/>
                      </a:lnTo>
                      <a:lnTo>
                        <a:pt x="26" y="84"/>
                      </a:lnTo>
                      <a:close/>
                      <a:moveTo>
                        <a:pt x="40" y="84"/>
                      </a:moveTo>
                      <a:lnTo>
                        <a:pt x="40" y="84"/>
                      </a:lnTo>
                      <a:close/>
                      <a:moveTo>
                        <a:pt x="52" y="89"/>
                      </a:moveTo>
                      <a:lnTo>
                        <a:pt x="52" y="89"/>
                      </a:lnTo>
                      <a:lnTo>
                        <a:pt x="52" y="86"/>
                      </a:lnTo>
                      <a:lnTo>
                        <a:pt x="50" y="86"/>
                      </a:lnTo>
                      <a:lnTo>
                        <a:pt x="50" y="89"/>
                      </a:lnTo>
                      <a:lnTo>
                        <a:pt x="52" y="89"/>
                      </a:lnTo>
                      <a:close/>
                      <a:moveTo>
                        <a:pt x="54" y="86"/>
                      </a:moveTo>
                      <a:lnTo>
                        <a:pt x="54" y="86"/>
                      </a:lnTo>
                      <a:close/>
                      <a:moveTo>
                        <a:pt x="50" y="89"/>
                      </a:move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50" y="89"/>
                      </a:lnTo>
                      <a:close/>
                      <a:moveTo>
                        <a:pt x="50" y="91"/>
                      </a:move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7" y="91"/>
                      </a:lnTo>
                      <a:lnTo>
                        <a:pt x="50" y="91"/>
                      </a:lnTo>
                      <a:close/>
                      <a:moveTo>
                        <a:pt x="68" y="89"/>
                      </a:moveTo>
                      <a:lnTo>
                        <a:pt x="68" y="89"/>
                      </a:lnTo>
                      <a:lnTo>
                        <a:pt x="66" y="89"/>
                      </a:lnTo>
                      <a:lnTo>
                        <a:pt x="66" y="91"/>
                      </a:lnTo>
                      <a:lnTo>
                        <a:pt x="68" y="91"/>
                      </a:lnTo>
                      <a:lnTo>
                        <a:pt x="68" y="89"/>
                      </a:lnTo>
                      <a:close/>
                      <a:moveTo>
                        <a:pt x="47" y="91"/>
                      </a:moveTo>
                      <a:lnTo>
                        <a:pt x="47" y="91"/>
                      </a:lnTo>
                      <a:close/>
                      <a:moveTo>
                        <a:pt x="43" y="107"/>
                      </a:moveTo>
                      <a:lnTo>
                        <a:pt x="43" y="107"/>
                      </a:lnTo>
                      <a:lnTo>
                        <a:pt x="45" y="107"/>
                      </a:lnTo>
                      <a:lnTo>
                        <a:pt x="43" y="107"/>
                      </a:lnTo>
                      <a:lnTo>
                        <a:pt x="43" y="105"/>
                      </a:lnTo>
                      <a:lnTo>
                        <a:pt x="43" y="107"/>
                      </a:lnTo>
                      <a:close/>
                      <a:moveTo>
                        <a:pt x="45" y="107"/>
                      </a:moveTo>
                      <a:lnTo>
                        <a:pt x="45" y="107"/>
                      </a:lnTo>
                      <a:lnTo>
                        <a:pt x="45" y="105"/>
                      </a:lnTo>
                      <a:lnTo>
                        <a:pt x="45" y="107"/>
                      </a:lnTo>
                      <a:lnTo>
                        <a:pt x="47" y="107"/>
                      </a:lnTo>
                      <a:lnTo>
                        <a:pt x="45" y="107"/>
                      </a:lnTo>
                      <a:close/>
                      <a:moveTo>
                        <a:pt x="52" y="107"/>
                      </a:moveTo>
                      <a:lnTo>
                        <a:pt x="52" y="107"/>
                      </a:lnTo>
                      <a:lnTo>
                        <a:pt x="50" y="107"/>
                      </a:lnTo>
                      <a:lnTo>
                        <a:pt x="52" y="107"/>
                      </a:lnTo>
                      <a:close/>
                      <a:moveTo>
                        <a:pt x="43" y="107"/>
                      </a:moveTo>
                      <a:lnTo>
                        <a:pt x="43" y="107"/>
                      </a:lnTo>
                      <a:lnTo>
                        <a:pt x="45" y="107"/>
                      </a:lnTo>
                      <a:lnTo>
                        <a:pt x="45" y="110"/>
                      </a:lnTo>
                      <a:lnTo>
                        <a:pt x="45" y="107"/>
                      </a:lnTo>
                      <a:lnTo>
                        <a:pt x="43" y="107"/>
                      </a:lnTo>
                      <a:close/>
                      <a:moveTo>
                        <a:pt x="54" y="110"/>
                      </a:moveTo>
                      <a:lnTo>
                        <a:pt x="54" y="110"/>
                      </a:lnTo>
                      <a:close/>
                      <a:moveTo>
                        <a:pt x="54" y="114"/>
                      </a:moveTo>
                      <a:lnTo>
                        <a:pt x="57" y="114"/>
                      </a:lnTo>
                      <a:lnTo>
                        <a:pt x="54" y="114"/>
                      </a:lnTo>
                      <a:close/>
                      <a:moveTo>
                        <a:pt x="59" y="114"/>
                      </a:moveTo>
                      <a:lnTo>
                        <a:pt x="59" y="114"/>
                      </a:lnTo>
                      <a:close/>
                      <a:moveTo>
                        <a:pt x="59" y="114"/>
                      </a:moveTo>
                      <a:lnTo>
                        <a:pt x="59" y="114"/>
                      </a:lnTo>
                      <a:close/>
                      <a:moveTo>
                        <a:pt x="54" y="114"/>
                      </a:moveTo>
                      <a:lnTo>
                        <a:pt x="54" y="114"/>
                      </a:lnTo>
                      <a:close/>
                      <a:moveTo>
                        <a:pt x="57" y="117"/>
                      </a:moveTo>
                      <a:lnTo>
                        <a:pt x="54" y="117"/>
                      </a:lnTo>
                      <a:lnTo>
                        <a:pt x="54" y="119"/>
                      </a:lnTo>
                      <a:lnTo>
                        <a:pt x="57" y="119"/>
                      </a:lnTo>
                      <a:lnTo>
                        <a:pt x="57" y="117"/>
                      </a:lnTo>
                      <a:close/>
                      <a:moveTo>
                        <a:pt x="47" y="119"/>
                      </a:moveTo>
                      <a:lnTo>
                        <a:pt x="47" y="119"/>
                      </a:lnTo>
                      <a:close/>
                      <a:moveTo>
                        <a:pt x="54" y="89"/>
                      </a:moveTo>
                      <a:lnTo>
                        <a:pt x="54" y="89"/>
                      </a:lnTo>
                      <a:lnTo>
                        <a:pt x="52" y="89"/>
                      </a:lnTo>
                      <a:lnTo>
                        <a:pt x="54" y="89"/>
                      </a:lnTo>
                      <a:close/>
                      <a:moveTo>
                        <a:pt x="52" y="77"/>
                      </a:moveTo>
                      <a:lnTo>
                        <a:pt x="52" y="77"/>
                      </a:lnTo>
                      <a:close/>
                      <a:moveTo>
                        <a:pt x="87" y="77"/>
                      </a:moveTo>
                      <a:lnTo>
                        <a:pt x="87" y="77"/>
                      </a:lnTo>
                      <a:lnTo>
                        <a:pt x="87" y="79"/>
                      </a:lnTo>
                      <a:lnTo>
                        <a:pt x="85" y="79"/>
                      </a:lnTo>
                      <a:lnTo>
                        <a:pt x="87" y="79"/>
                      </a:lnTo>
                      <a:lnTo>
                        <a:pt x="87" y="77"/>
                      </a:lnTo>
                      <a:close/>
                      <a:moveTo>
                        <a:pt x="78" y="77"/>
                      </a:moveTo>
                      <a:lnTo>
                        <a:pt x="75" y="77"/>
                      </a:lnTo>
                      <a:lnTo>
                        <a:pt x="78" y="77"/>
                      </a:lnTo>
                      <a:close/>
                      <a:moveTo>
                        <a:pt x="75" y="77"/>
                      </a:moveTo>
                      <a:lnTo>
                        <a:pt x="73" y="77"/>
                      </a:lnTo>
                      <a:lnTo>
                        <a:pt x="73" y="79"/>
                      </a:lnTo>
                      <a:lnTo>
                        <a:pt x="73" y="77"/>
                      </a:lnTo>
                      <a:lnTo>
                        <a:pt x="75" y="77"/>
                      </a:lnTo>
                      <a:close/>
                      <a:moveTo>
                        <a:pt x="71" y="77"/>
                      </a:moveTo>
                      <a:lnTo>
                        <a:pt x="71" y="77"/>
                      </a:lnTo>
                      <a:lnTo>
                        <a:pt x="68" y="77"/>
                      </a:lnTo>
                      <a:lnTo>
                        <a:pt x="68" y="79"/>
                      </a:lnTo>
                      <a:lnTo>
                        <a:pt x="68" y="77"/>
                      </a:lnTo>
                      <a:lnTo>
                        <a:pt x="71" y="77"/>
                      </a:lnTo>
                      <a:close/>
                      <a:moveTo>
                        <a:pt x="59" y="77"/>
                      </a:moveTo>
                      <a:lnTo>
                        <a:pt x="61" y="77"/>
                      </a:lnTo>
                      <a:lnTo>
                        <a:pt x="59" y="77"/>
                      </a:lnTo>
                      <a:close/>
                      <a:moveTo>
                        <a:pt x="40" y="84"/>
                      </a:moveTo>
                      <a:lnTo>
                        <a:pt x="40" y="84"/>
                      </a:lnTo>
                      <a:close/>
                      <a:moveTo>
                        <a:pt x="21" y="86"/>
                      </a:moveTo>
                      <a:lnTo>
                        <a:pt x="24" y="86"/>
                      </a:lnTo>
                      <a:lnTo>
                        <a:pt x="21" y="86"/>
                      </a:lnTo>
                      <a:close/>
                      <a:moveTo>
                        <a:pt x="21" y="89"/>
                      </a:moveTo>
                      <a:lnTo>
                        <a:pt x="21" y="86"/>
                      </a:lnTo>
                      <a:lnTo>
                        <a:pt x="21" y="89"/>
                      </a:lnTo>
                      <a:close/>
                      <a:moveTo>
                        <a:pt x="21" y="89"/>
                      </a:moveTo>
                      <a:lnTo>
                        <a:pt x="21" y="89"/>
                      </a:lnTo>
                      <a:close/>
                      <a:moveTo>
                        <a:pt x="19" y="86"/>
                      </a:moveTo>
                      <a:lnTo>
                        <a:pt x="19" y="86"/>
                      </a:lnTo>
                      <a:lnTo>
                        <a:pt x="21" y="86"/>
                      </a:lnTo>
                      <a:lnTo>
                        <a:pt x="21" y="89"/>
                      </a:lnTo>
                      <a:lnTo>
                        <a:pt x="19" y="89"/>
                      </a:lnTo>
                      <a:lnTo>
                        <a:pt x="19" y="86"/>
                      </a:lnTo>
                      <a:close/>
                      <a:moveTo>
                        <a:pt x="24" y="91"/>
                      </a:moveTo>
                      <a:lnTo>
                        <a:pt x="24" y="89"/>
                      </a:lnTo>
                      <a:lnTo>
                        <a:pt x="24" y="91"/>
                      </a:lnTo>
                      <a:close/>
                      <a:moveTo>
                        <a:pt x="24" y="91"/>
                      </a:moveTo>
                      <a:lnTo>
                        <a:pt x="24" y="91"/>
                      </a:lnTo>
                      <a:close/>
                      <a:moveTo>
                        <a:pt x="28" y="91"/>
                      </a:moveTo>
                      <a:lnTo>
                        <a:pt x="28" y="91"/>
                      </a:lnTo>
                      <a:lnTo>
                        <a:pt x="31" y="91"/>
                      </a:lnTo>
                      <a:lnTo>
                        <a:pt x="31" y="93"/>
                      </a:lnTo>
                      <a:lnTo>
                        <a:pt x="28" y="93"/>
                      </a:lnTo>
                      <a:lnTo>
                        <a:pt x="28" y="91"/>
                      </a:lnTo>
                      <a:close/>
                      <a:moveTo>
                        <a:pt x="61" y="89"/>
                      </a:moveTo>
                      <a:lnTo>
                        <a:pt x="61" y="91"/>
                      </a:lnTo>
                      <a:lnTo>
                        <a:pt x="64" y="91"/>
                      </a:lnTo>
                      <a:lnTo>
                        <a:pt x="64" y="89"/>
                      </a:lnTo>
                      <a:lnTo>
                        <a:pt x="61" y="89"/>
                      </a:lnTo>
                      <a:close/>
                      <a:moveTo>
                        <a:pt x="59" y="89"/>
                      </a:moveTo>
                      <a:lnTo>
                        <a:pt x="59" y="89"/>
                      </a:lnTo>
                      <a:lnTo>
                        <a:pt x="61" y="89"/>
                      </a:lnTo>
                      <a:lnTo>
                        <a:pt x="61" y="86"/>
                      </a:lnTo>
                      <a:lnTo>
                        <a:pt x="59" y="86"/>
                      </a:lnTo>
                      <a:lnTo>
                        <a:pt x="59" y="89"/>
                      </a:lnTo>
                      <a:close/>
                      <a:moveTo>
                        <a:pt x="59" y="89"/>
                      </a:moveTo>
                      <a:lnTo>
                        <a:pt x="59" y="89"/>
                      </a:lnTo>
                      <a:lnTo>
                        <a:pt x="57" y="89"/>
                      </a:lnTo>
                      <a:lnTo>
                        <a:pt x="57" y="91"/>
                      </a:lnTo>
                      <a:lnTo>
                        <a:pt x="59" y="91"/>
                      </a:lnTo>
                      <a:lnTo>
                        <a:pt x="59" y="89"/>
                      </a:lnTo>
                      <a:close/>
                      <a:moveTo>
                        <a:pt x="66" y="114"/>
                      </a:moveTo>
                      <a:lnTo>
                        <a:pt x="66" y="114"/>
                      </a:lnTo>
                      <a:close/>
                      <a:moveTo>
                        <a:pt x="73" y="117"/>
                      </a:moveTo>
                      <a:lnTo>
                        <a:pt x="73" y="117"/>
                      </a:lnTo>
                      <a:lnTo>
                        <a:pt x="75" y="117"/>
                      </a:lnTo>
                      <a:lnTo>
                        <a:pt x="73" y="117"/>
                      </a:lnTo>
                      <a:close/>
                      <a:moveTo>
                        <a:pt x="47" y="117"/>
                      </a:moveTo>
                      <a:lnTo>
                        <a:pt x="45" y="117"/>
                      </a:lnTo>
                      <a:lnTo>
                        <a:pt x="47" y="117"/>
                      </a:lnTo>
                      <a:close/>
                      <a:moveTo>
                        <a:pt x="80" y="110"/>
                      </a:moveTo>
                      <a:lnTo>
                        <a:pt x="80" y="110"/>
                      </a:lnTo>
                      <a:lnTo>
                        <a:pt x="78" y="110"/>
                      </a:lnTo>
                      <a:lnTo>
                        <a:pt x="75" y="110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8" y="110"/>
                      </a:lnTo>
                      <a:lnTo>
                        <a:pt x="80" y="110"/>
                      </a:lnTo>
                      <a:close/>
                      <a:moveTo>
                        <a:pt x="78" y="112"/>
                      </a:moveTo>
                      <a:lnTo>
                        <a:pt x="78" y="112"/>
                      </a:lnTo>
                      <a:close/>
                      <a:moveTo>
                        <a:pt x="85" y="117"/>
                      </a:moveTo>
                      <a:lnTo>
                        <a:pt x="85" y="114"/>
                      </a:lnTo>
                      <a:lnTo>
                        <a:pt x="82" y="114"/>
                      </a:lnTo>
                      <a:lnTo>
                        <a:pt x="82" y="117"/>
                      </a:lnTo>
                      <a:lnTo>
                        <a:pt x="85" y="117"/>
                      </a:lnTo>
                      <a:close/>
                      <a:moveTo>
                        <a:pt x="66" y="112"/>
                      </a:moveTo>
                      <a:lnTo>
                        <a:pt x="66" y="112"/>
                      </a:lnTo>
                      <a:lnTo>
                        <a:pt x="64" y="112"/>
                      </a:lnTo>
                      <a:lnTo>
                        <a:pt x="61" y="112"/>
                      </a:lnTo>
                      <a:lnTo>
                        <a:pt x="57" y="112"/>
                      </a:lnTo>
                      <a:lnTo>
                        <a:pt x="59" y="112"/>
                      </a:lnTo>
                      <a:lnTo>
                        <a:pt x="57" y="112"/>
                      </a:lnTo>
                      <a:lnTo>
                        <a:pt x="57" y="114"/>
                      </a:lnTo>
                      <a:lnTo>
                        <a:pt x="57" y="117"/>
                      </a:lnTo>
                      <a:lnTo>
                        <a:pt x="57" y="119"/>
                      </a:lnTo>
                      <a:lnTo>
                        <a:pt x="59" y="119"/>
                      </a:lnTo>
                      <a:lnTo>
                        <a:pt x="59" y="117"/>
                      </a:lnTo>
                      <a:lnTo>
                        <a:pt x="61" y="117"/>
                      </a:lnTo>
                      <a:lnTo>
                        <a:pt x="61" y="114"/>
                      </a:lnTo>
                      <a:lnTo>
                        <a:pt x="59" y="114"/>
                      </a:lnTo>
                      <a:lnTo>
                        <a:pt x="61" y="114"/>
                      </a:lnTo>
                      <a:lnTo>
                        <a:pt x="64" y="114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6" y="114"/>
                      </a:lnTo>
                      <a:lnTo>
                        <a:pt x="68" y="114"/>
                      </a:lnTo>
                      <a:lnTo>
                        <a:pt x="71" y="114"/>
                      </a:lnTo>
                      <a:lnTo>
                        <a:pt x="68" y="114"/>
                      </a:lnTo>
                      <a:lnTo>
                        <a:pt x="71" y="114"/>
                      </a:lnTo>
                      <a:lnTo>
                        <a:pt x="68" y="114"/>
                      </a:lnTo>
                      <a:lnTo>
                        <a:pt x="68" y="112"/>
                      </a:lnTo>
                      <a:lnTo>
                        <a:pt x="71" y="112"/>
                      </a:lnTo>
                      <a:lnTo>
                        <a:pt x="73" y="112"/>
                      </a:lnTo>
                      <a:lnTo>
                        <a:pt x="73" y="110"/>
                      </a:lnTo>
                      <a:lnTo>
                        <a:pt x="71" y="110"/>
                      </a:lnTo>
                      <a:lnTo>
                        <a:pt x="71" y="112"/>
                      </a:lnTo>
                      <a:lnTo>
                        <a:pt x="68" y="112"/>
                      </a:lnTo>
                      <a:lnTo>
                        <a:pt x="66" y="112"/>
                      </a:lnTo>
                      <a:close/>
                      <a:moveTo>
                        <a:pt x="64" y="114"/>
                      </a:moveTo>
                      <a:lnTo>
                        <a:pt x="64" y="112"/>
                      </a:lnTo>
                      <a:lnTo>
                        <a:pt x="66" y="112"/>
                      </a:lnTo>
                      <a:lnTo>
                        <a:pt x="66" y="114"/>
                      </a:lnTo>
                      <a:lnTo>
                        <a:pt x="64" y="114"/>
                      </a:lnTo>
                      <a:close/>
                      <a:moveTo>
                        <a:pt x="26" y="117"/>
                      </a:moveTo>
                      <a:lnTo>
                        <a:pt x="26" y="117"/>
                      </a:lnTo>
                      <a:close/>
                      <a:moveTo>
                        <a:pt x="38" y="121"/>
                      </a:moveTo>
                      <a:lnTo>
                        <a:pt x="38" y="121"/>
                      </a:lnTo>
                      <a:lnTo>
                        <a:pt x="40" y="121"/>
                      </a:lnTo>
                      <a:lnTo>
                        <a:pt x="43" y="121"/>
                      </a:lnTo>
                      <a:lnTo>
                        <a:pt x="43" y="124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3" y="126"/>
                      </a:lnTo>
                      <a:lnTo>
                        <a:pt x="40" y="126"/>
                      </a:lnTo>
                      <a:lnTo>
                        <a:pt x="40" y="124"/>
                      </a:lnTo>
                      <a:lnTo>
                        <a:pt x="38" y="124"/>
                      </a:lnTo>
                      <a:lnTo>
                        <a:pt x="38" y="121"/>
                      </a:lnTo>
                      <a:close/>
                      <a:moveTo>
                        <a:pt x="40" y="124"/>
                      </a:moveTo>
                      <a:lnTo>
                        <a:pt x="40" y="124"/>
                      </a:lnTo>
                      <a:lnTo>
                        <a:pt x="43" y="124"/>
                      </a:lnTo>
                      <a:lnTo>
                        <a:pt x="43" y="121"/>
                      </a:lnTo>
                      <a:lnTo>
                        <a:pt x="40" y="121"/>
                      </a:lnTo>
                      <a:lnTo>
                        <a:pt x="40" y="124"/>
                      </a:lnTo>
                      <a:close/>
                      <a:moveTo>
                        <a:pt x="52" y="121"/>
                      </a:moveTo>
                      <a:lnTo>
                        <a:pt x="52" y="121"/>
                      </a:lnTo>
                      <a:close/>
                      <a:moveTo>
                        <a:pt x="40" y="126"/>
                      </a:moveTo>
                      <a:lnTo>
                        <a:pt x="40" y="126"/>
                      </a:lnTo>
                      <a:lnTo>
                        <a:pt x="43" y="126"/>
                      </a:lnTo>
                      <a:lnTo>
                        <a:pt x="40" y="126"/>
                      </a:lnTo>
                      <a:close/>
                      <a:moveTo>
                        <a:pt x="33" y="205"/>
                      </a:moveTo>
                      <a:lnTo>
                        <a:pt x="33" y="205"/>
                      </a:lnTo>
                      <a:close/>
                      <a:moveTo>
                        <a:pt x="31" y="208"/>
                      </a:moveTo>
                      <a:lnTo>
                        <a:pt x="31" y="208"/>
                      </a:lnTo>
                      <a:lnTo>
                        <a:pt x="33" y="208"/>
                      </a:lnTo>
                      <a:lnTo>
                        <a:pt x="33" y="205"/>
                      </a:lnTo>
                      <a:lnTo>
                        <a:pt x="31" y="205"/>
                      </a:lnTo>
                      <a:lnTo>
                        <a:pt x="31" y="208"/>
                      </a:lnTo>
                      <a:close/>
                      <a:moveTo>
                        <a:pt x="10" y="163"/>
                      </a:moveTo>
                      <a:lnTo>
                        <a:pt x="10" y="163"/>
                      </a:lnTo>
                      <a:close/>
                      <a:moveTo>
                        <a:pt x="10" y="163"/>
                      </a:moveTo>
                      <a:lnTo>
                        <a:pt x="10" y="163"/>
                      </a:lnTo>
                      <a:close/>
                      <a:moveTo>
                        <a:pt x="14" y="163"/>
                      </a:moveTo>
                      <a:lnTo>
                        <a:pt x="14" y="163"/>
                      </a:lnTo>
                      <a:close/>
                      <a:moveTo>
                        <a:pt x="14" y="163"/>
                      </a:moveTo>
                      <a:lnTo>
                        <a:pt x="14" y="163"/>
                      </a:lnTo>
                      <a:close/>
                      <a:moveTo>
                        <a:pt x="14" y="166"/>
                      </a:moveTo>
                      <a:lnTo>
                        <a:pt x="14" y="166"/>
                      </a:lnTo>
                      <a:close/>
                      <a:moveTo>
                        <a:pt x="14" y="168"/>
                      </a:moveTo>
                      <a:lnTo>
                        <a:pt x="14" y="168"/>
                      </a:lnTo>
                      <a:lnTo>
                        <a:pt x="17" y="168"/>
                      </a:lnTo>
                      <a:lnTo>
                        <a:pt x="14" y="168"/>
                      </a:lnTo>
                      <a:close/>
                      <a:moveTo>
                        <a:pt x="61" y="196"/>
                      </a:moveTo>
                      <a:lnTo>
                        <a:pt x="61" y="198"/>
                      </a:lnTo>
                      <a:lnTo>
                        <a:pt x="61" y="196"/>
                      </a:lnTo>
                      <a:close/>
                      <a:moveTo>
                        <a:pt x="50" y="217"/>
                      </a:moveTo>
                      <a:lnTo>
                        <a:pt x="52" y="217"/>
                      </a:lnTo>
                      <a:lnTo>
                        <a:pt x="54" y="217"/>
                      </a:lnTo>
                      <a:lnTo>
                        <a:pt x="54" y="215"/>
                      </a:lnTo>
                      <a:lnTo>
                        <a:pt x="52" y="215"/>
                      </a:lnTo>
                      <a:lnTo>
                        <a:pt x="52" y="212"/>
                      </a:lnTo>
                      <a:lnTo>
                        <a:pt x="50" y="212"/>
                      </a:lnTo>
                      <a:lnTo>
                        <a:pt x="47" y="212"/>
                      </a:lnTo>
                      <a:lnTo>
                        <a:pt x="45" y="212"/>
                      </a:lnTo>
                      <a:lnTo>
                        <a:pt x="47" y="215"/>
                      </a:lnTo>
                      <a:lnTo>
                        <a:pt x="43" y="215"/>
                      </a:lnTo>
                      <a:lnTo>
                        <a:pt x="43" y="217"/>
                      </a:lnTo>
                      <a:lnTo>
                        <a:pt x="40" y="217"/>
                      </a:lnTo>
                      <a:lnTo>
                        <a:pt x="43" y="219"/>
                      </a:lnTo>
                      <a:lnTo>
                        <a:pt x="45" y="219"/>
                      </a:lnTo>
                      <a:lnTo>
                        <a:pt x="47" y="219"/>
                      </a:lnTo>
                      <a:lnTo>
                        <a:pt x="50" y="219"/>
                      </a:lnTo>
                      <a:lnTo>
                        <a:pt x="50" y="217"/>
                      </a:lnTo>
                      <a:close/>
                      <a:moveTo>
                        <a:pt x="40" y="133"/>
                      </a:moveTo>
                      <a:lnTo>
                        <a:pt x="40" y="133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close/>
                      <a:moveTo>
                        <a:pt x="50" y="126"/>
                      </a:moveTo>
                      <a:lnTo>
                        <a:pt x="50" y="126"/>
                      </a:lnTo>
                      <a:close/>
                      <a:moveTo>
                        <a:pt x="24" y="147"/>
                      </a:moveTo>
                      <a:lnTo>
                        <a:pt x="24" y="147"/>
                      </a:lnTo>
                      <a:lnTo>
                        <a:pt x="26" y="147"/>
                      </a:lnTo>
                      <a:lnTo>
                        <a:pt x="26" y="145"/>
                      </a:lnTo>
                      <a:lnTo>
                        <a:pt x="24" y="145"/>
                      </a:lnTo>
                      <a:lnTo>
                        <a:pt x="24" y="147"/>
                      </a:lnTo>
                      <a:close/>
                      <a:moveTo>
                        <a:pt x="5" y="166"/>
                      </a:moveTo>
                      <a:lnTo>
                        <a:pt x="5" y="166"/>
                      </a:lnTo>
                      <a:lnTo>
                        <a:pt x="5" y="163"/>
                      </a:lnTo>
                      <a:lnTo>
                        <a:pt x="5" y="166"/>
                      </a:lnTo>
                      <a:close/>
                      <a:moveTo>
                        <a:pt x="14" y="166"/>
                      </a:moveTo>
                      <a:lnTo>
                        <a:pt x="12" y="166"/>
                      </a:lnTo>
                      <a:lnTo>
                        <a:pt x="12" y="168"/>
                      </a:lnTo>
                      <a:lnTo>
                        <a:pt x="14" y="168"/>
                      </a:lnTo>
                      <a:lnTo>
                        <a:pt x="14" y="166"/>
                      </a:lnTo>
                      <a:close/>
                      <a:moveTo>
                        <a:pt x="5" y="168"/>
                      </a:moveTo>
                      <a:lnTo>
                        <a:pt x="5" y="168"/>
                      </a:lnTo>
                      <a:close/>
                      <a:moveTo>
                        <a:pt x="35" y="198"/>
                      </a:moveTo>
                      <a:lnTo>
                        <a:pt x="35" y="198"/>
                      </a:lnTo>
                      <a:lnTo>
                        <a:pt x="35" y="201"/>
                      </a:lnTo>
                      <a:lnTo>
                        <a:pt x="35" y="198"/>
                      </a:lnTo>
                      <a:close/>
                      <a:moveTo>
                        <a:pt x="35" y="198"/>
                      </a:moveTo>
                      <a:lnTo>
                        <a:pt x="35" y="196"/>
                      </a:lnTo>
                      <a:lnTo>
                        <a:pt x="35" y="198"/>
                      </a:lnTo>
                      <a:close/>
                      <a:moveTo>
                        <a:pt x="43" y="189"/>
                      </a:moveTo>
                      <a:lnTo>
                        <a:pt x="43" y="189"/>
                      </a:lnTo>
                      <a:lnTo>
                        <a:pt x="43" y="191"/>
                      </a:lnTo>
                      <a:lnTo>
                        <a:pt x="43" y="189"/>
                      </a:lnTo>
                      <a:close/>
                      <a:moveTo>
                        <a:pt x="38" y="187"/>
                      </a:moveTo>
                      <a:lnTo>
                        <a:pt x="38" y="187"/>
                      </a:lnTo>
                      <a:close/>
                      <a:moveTo>
                        <a:pt x="40" y="187"/>
                      </a:moveTo>
                      <a:lnTo>
                        <a:pt x="40" y="187"/>
                      </a:lnTo>
                      <a:close/>
                      <a:moveTo>
                        <a:pt x="28" y="182"/>
                      </a:moveTo>
                      <a:lnTo>
                        <a:pt x="28" y="182"/>
                      </a:lnTo>
                      <a:lnTo>
                        <a:pt x="26" y="182"/>
                      </a:lnTo>
                      <a:lnTo>
                        <a:pt x="28" y="182"/>
                      </a:lnTo>
                      <a:close/>
                      <a:moveTo>
                        <a:pt x="24" y="177"/>
                      </a:moveTo>
                      <a:lnTo>
                        <a:pt x="24" y="177"/>
                      </a:lnTo>
                      <a:close/>
                      <a:moveTo>
                        <a:pt x="14" y="168"/>
                      </a:moveTo>
                      <a:lnTo>
                        <a:pt x="14" y="166"/>
                      </a:lnTo>
                      <a:lnTo>
                        <a:pt x="14" y="168"/>
                      </a:lnTo>
                      <a:close/>
                      <a:moveTo>
                        <a:pt x="12" y="166"/>
                      </a:moveTo>
                      <a:lnTo>
                        <a:pt x="12" y="166"/>
                      </a:lnTo>
                      <a:lnTo>
                        <a:pt x="10" y="163"/>
                      </a:lnTo>
                      <a:lnTo>
                        <a:pt x="10" y="166"/>
                      </a:lnTo>
                      <a:lnTo>
                        <a:pt x="12" y="166"/>
                      </a:lnTo>
                      <a:close/>
                      <a:moveTo>
                        <a:pt x="10" y="163"/>
                      </a:moveTo>
                      <a:lnTo>
                        <a:pt x="10" y="163"/>
                      </a:lnTo>
                      <a:close/>
                      <a:moveTo>
                        <a:pt x="24" y="180"/>
                      </a:moveTo>
                      <a:lnTo>
                        <a:pt x="24" y="180"/>
                      </a:lnTo>
                      <a:lnTo>
                        <a:pt x="24" y="182"/>
                      </a:lnTo>
                      <a:lnTo>
                        <a:pt x="26" y="182"/>
                      </a:lnTo>
                      <a:lnTo>
                        <a:pt x="26" y="180"/>
                      </a:lnTo>
                      <a:lnTo>
                        <a:pt x="24" y="180"/>
                      </a:lnTo>
                      <a:close/>
                      <a:moveTo>
                        <a:pt x="19" y="170"/>
                      </a:moveTo>
                      <a:lnTo>
                        <a:pt x="19" y="168"/>
                      </a:lnTo>
                      <a:lnTo>
                        <a:pt x="17" y="168"/>
                      </a:lnTo>
                      <a:lnTo>
                        <a:pt x="17" y="170"/>
                      </a:lnTo>
                      <a:lnTo>
                        <a:pt x="19" y="170"/>
                      </a:lnTo>
                      <a:lnTo>
                        <a:pt x="21" y="170"/>
                      </a:lnTo>
                      <a:lnTo>
                        <a:pt x="19" y="170"/>
                      </a:lnTo>
                      <a:close/>
                      <a:moveTo>
                        <a:pt x="21" y="170"/>
                      </a:moveTo>
                      <a:lnTo>
                        <a:pt x="21" y="170"/>
                      </a:lnTo>
                      <a:lnTo>
                        <a:pt x="21" y="173"/>
                      </a:lnTo>
                      <a:lnTo>
                        <a:pt x="21" y="170"/>
                      </a:lnTo>
                      <a:close/>
                      <a:moveTo>
                        <a:pt x="21" y="173"/>
                      </a:moveTo>
                      <a:lnTo>
                        <a:pt x="21" y="173"/>
                      </a:lnTo>
                      <a:lnTo>
                        <a:pt x="21" y="170"/>
                      </a:lnTo>
                      <a:lnTo>
                        <a:pt x="21" y="173"/>
                      </a:lnTo>
                      <a:close/>
                      <a:moveTo>
                        <a:pt x="19" y="170"/>
                      </a:moveTo>
                      <a:lnTo>
                        <a:pt x="19" y="170"/>
                      </a:lnTo>
                      <a:close/>
                      <a:moveTo>
                        <a:pt x="19" y="170"/>
                      </a:moveTo>
                      <a:lnTo>
                        <a:pt x="17" y="170"/>
                      </a:lnTo>
                      <a:lnTo>
                        <a:pt x="17" y="168"/>
                      </a:lnTo>
                      <a:lnTo>
                        <a:pt x="17" y="170"/>
                      </a:lnTo>
                      <a:lnTo>
                        <a:pt x="19" y="170"/>
                      </a:lnTo>
                      <a:close/>
                      <a:moveTo>
                        <a:pt x="14" y="166"/>
                      </a:moveTo>
                      <a:lnTo>
                        <a:pt x="14" y="166"/>
                      </a:lnTo>
                      <a:lnTo>
                        <a:pt x="12" y="166"/>
                      </a:lnTo>
                      <a:lnTo>
                        <a:pt x="14" y="166"/>
                      </a:lnTo>
                      <a:close/>
                      <a:moveTo>
                        <a:pt x="89" y="175"/>
                      </a:moveTo>
                      <a:lnTo>
                        <a:pt x="89" y="175"/>
                      </a:lnTo>
                      <a:lnTo>
                        <a:pt x="89" y="177"/>
                      </a:lnTo>
                      <a:lnTo>
                        <a:pt x="89" y="180"/>
                      </a:lnTo>
                      <a:lnTo>
                        <a:pt x="87" y="180"/>
                      </a:lnTo>
                      <a:lnTo>
                        <a:pt x="87" y="182"/>
                      </a:lnTo>
                      <a:lnTo>
                        <a:pt x="89" y="182"/>
                      </a:lnTo>
                      <a:lnTo>
                        <a:pt x="87" y="182"/>
                      </a:lnTo>
                      <a:lnTo>
                        <a:pt x="87" y="184"/>
                      </a:lnTo>
                      <a:lnTo>
                        <a:pt x="89" y="184"/>
                      </a:lnTo>
                      <a:lnTo>
                        <a:pt x="89" y="187"/>
                      </a:lnTo>
                      <a:lnTo>
                        <a:pt x="87" y="187"/>
                      </a:lnTo>
                      <a:lnTo>
                        <a:pt x="89" y="187"/>
                      </a:lnTo>
                      <a:lnTo>
                        <a:pt x="87" y="187"/>
                      </a:lnTo>
                      <a:lnTo>
                        <a:pt x="87" y="189"/>
                      </a:lnTo>
                      <a:lnTo>
                        <a:pt x="87" y="191"/>
                      </a:lnTo>
                      <a:lnTo>
                        <a:pt x="87" y="194"/>
                      </a:lnTo>
                      <a:lnTo>
                        <a:pt x="87" y="196"/>
                      </a:lnTo>
                      <a:lnTo>
                        <a:pt x="89" y="196"/>
                      </a:lnTo>
                      <a:lnTo>
                        <a:pt x="87" y="196"/>
                      </a:lnTo>
                      <a:lnTo>
                        <a:pt x="89" y="198"/>
                      </a:lnTo>
                      <a:lnTo>
                        <a:pt x="87" y="198"/>
                      </a:lnTo>
                      <a:lnTo>
                        <a:pt x="85" y="201"/>
                      </a:lnTo>
                      <a:lnTo>
                        <a:pt x="85" y="203"/>
                      </a:lnTo>
                      <a:lnTo>
                        <a:pt x="82" y="203"/>
                      </a:lnTo>
                      <a:lnTo>
                        <a:pt x="80" y="203"/>
                      </a:lnTo>
                      <a:lnTo>
                        <a:pt x="80" y="205"/>
                      </a:lnTo>
                      <a:lnTo>
                        <a:pt x="78" y="205"/>
                      </a:lnTo>
                      <a:lnTo>
                        <a:pt x="78" y="208"/>
                      </a:lnTo>
                      <a:lnTo>
                        <a:pt x="75" y="208"/>
                      </a:lnTo>
                      <a:lnTo>
                        <a:pt x="73" y="208"/>
                      </a:lnTo>
                      <a:lnTo>
                        <a:pt x="73" y="210"/>
                      </a:lnTo>
                      <a:lnTo>
                        <a:pt x="71" y="210"/>
                      </a:lnTo>
                      <a:lnTo>
                        <a:pt x="71" y="212"/>
                      </a:lnTo>
                      <a:lnTo>
                        <a:pt x="71" y="215"/>
                      </a:lnTo>
                      <a:lnTo>
                        <a:pt x="68" y="215"/>
                      </a:lnTo>
                      <a:lnTo>
                        <a:pt x="68" y="217"/>
                      </a:lnTo>
                      <a:lnTo>
                        <a:pt x="71" y="217"/>
                      </a:lnTo>
                      <a:lnTo>
                        <a:pt x="71" y="219"/>
                      </a:lnTo>
                      <a:lnTo>
                        <a:pt x="71" y="222"/>
                      </a:lnTo>
                      <a:lnTo>
                        <a:pt x="71" y="224"/>
                      </a:lnTo>
                      <a:lnTo>
                        <a:pt x="71" y="226"/>
                      </a:lnTo>
                      <a:lnTo>
                        <a:pt x="68" y="226"/>
                      </a:lnTo>
                      <a:lnTo>
                        <a:pt x="68" y="229"/>
                      </a:lnTo>
                      <a:lnTo>
                        <a:pt x="71" y="229"/>
                      </a:lnTo>
                      <a:lnTo>
                        <a:pt x="73" y="229"/>
                      </a:lnTo>
                      <a:lnTo>
                        <a:pt x="73" y="231"/>
                      </a:lnTo>
                      <a:lnTo>
                        <a:pt x="75" y="231"/>
                      </a:lnTo>
                      <a:lnTo>
                        <a:pt x="78" y="231"/>
                      </a:lnTo>
                      <a:lnTo>
                        <a:pt x="78" y="233"/>
                      </a:lnTo>
                      <a:lnTo>
                        <a:pt x="80" y="233"/>
                      </a:lnTo>
                      <a:lnTo>
                        <a:pt x="80" y="236"/>
                      </a:lnTo>
                      <a:lnTo>
                        <a:pt x="78" y="236"/>
                      </a:lnTo>
                      <a:lnTo>
                        <a:pt x="75" y="236"/>
                      </a:lnTo>
                      <a:lnTo>
                        <a:pt x="75" y="238"/>
                      </a:lnTo>
                      <a:lnTo>
                        <a:pt x="73" y="238"/>
                      </a:lnTo>
                      <a:lnTo>
                        <a:pt x="71" y="238"/>
                      </a:lnTo>
                      <a:lnTo>
                        <a:pt x="71" y="236"/>
                      </a:lnTo>
                      <a:lnTo>
                        <a:pt x="68" y="236"/>
                      </a:lnTo>
                      <a:lnTo>
                        <a:pt x="66" y="236"/>
                      </a:lnTo>
                      <a:lnTo>
                        <a:pt x="66" y="233"/>
                      </a:lnTo>
                      <a:lnTo>
                        <a:pt x="64" y="233"/>
                      </a:lnTo>
                      <a:lnTo>
                        <a:pt x="64" y="236"/>
                      </a:lnTo>
                      <a:lnTo>
                        <a:pt x="61" y="236"/>
                      </a:lnTo>
                      <a:lnTo>
                        <a:pt x="61" y="238"/>
                      </a:lnTo>
                      <a:lnTo>
                        <a:pt x="59" y="238"/>
                      </a:lnTo>
                      <a:lnTo>
                        <a:pt x="57" y="238"/>
                      </a:lnTo>
                      <a:lnTo>
                        <a:pt x="57" y="240"/>
                      </a:lnTo>
                      <a:lnTo>
                        <a:pt x="54" y="240"/>
                      </a:lnTo>
                      <a:lnTo>
                        <a:pt x="52" y="240"/>
                      </a:lnTo>
                      <a:lnTo>
                        <a:pt x="50" y="240"/>
                      </a:lnTo>
                      <a:lnTo>
                        <a:pt x="47" y="240"/>
                      </a:lnTo>
                      <a:lnTo>
                        <a:pt x="47" y="243"/>
                      </a:lnTo>
                      <a:lnTo>
                        <a:pt x="45" y="243"/>
                      </a:lnTo>
                      <a:lnTo>
                        <a:pt x="45" y="240"/>
                      </a:lnTo>
                      <a:lnTo>
                        <a:pt x="43" y="240"/>
                      </a:lnTo>
                      <a:lnTo>
                        <a:pt x="43" y="238"/>
                      </a:lnTo>
                      <a:lnTo>
                        <a:pt x="40" y="238"/>
                      </a:lnTo>
                      <a:lnTo>
                        <a:pt x="38" y="238"/>
                      </a:lnTo>
                      <a:lnTo>
                        <a:pt x="38" y="236"/>
                      </a:lnTo>
                      <a:lnTo>
                        <a:pt x="35" y="236"/>
                      </a:lnTo>
                      <a:lnTo>
                        <a:pt x="33" y="236"/>
                      </a:lnTo>
                      <a:lnTo>
                        <a:pt x="31" y="236"/>
                      </a:lnTo>
                      <a:lnTo>
                        <a:pt x="31" y="233"/>
                      </a:lnTo>
                      <a:lnTo>
                        <a:pt x="33" y="233"/>
                      </a:lnTo>
                      <a:lnTo>
                        <a:pt x="33" y="231"/>
                      </a:lnTo>
                      <a:lnTo>
                        <a:pt x="33" y="229"/>
                      </a:lnTo>
                      <a:lnTo>
                        <a:pt x="35" y="229"/>
                      </a:lnTo>
                      <a:lnTo>
                        <a:pt x="33" y="229"/>
                      </a:lnTo>
                      <a:lnTo>
                        <a:pt x="33" y="226"/>
                      </a:lnTo>
                      <a:lnTo>
                        <a:pt x="31" y="226"/>
                      </a:lnTo>
                      <a:lnTo>
                        <a:pt x="31" y="224"/>
                      </a:lnTo>
                      <a:lnTo>
                        <a:pt x="31" y="222"/>
                      </a:lnTo>
                      <a:lnTo>
                        <a:pt x="31" y="224"/>
                      </a:lnTo>
                      <a:lnTo>
                        <a:pt x="31" y="222"/>
                      </a:lnTo>
                      <a:lnTo>
                        <a:pt x="31" y="224"/>
                      </a:lnTo>
                      <a:lnTo>
                        <a:pt x="28" y="224"/>
                      </a:lnTo>
                      <a:lnTo>
                        <a:pt x="28" y="222"/>
                      </a:lnTo>
                      <a:lnTo>
                        <a:pt x="26" y="222"/>
                      </a:lnTo>
                      <a:lnTo>
                        <a:pt x="28" y="222"/>
                      </a:lnTo>
                      <a:lnTo>
                        <a:pt x="28" y="219"/>
                      </a:lnTo>
                      <a:lnTo>
                        <a:pt x="28" y="217"/>
                      </a:lnTo>
                      <a:lnTo>
                        <a:pt x="28" y="215"/>
                      </a:lnTo>
                      <a:lnTo>
                        <a:pt x="26" y="215"/>
                      </a:lnTo>
                      <a:lnTo>
                        <a:pt x="26" y="212"/>
                      </a:lnTo>
                      <a:lnTo>
                        <a:pt x="24" y="212"/>
                      </a:lnTo>
                      <a:lnTo>
                        <a:pt x="24" y="210"/>
                      </a:lnTo>
                      <a:lnTo>
                        <a:pt x="21" y="210"/>
                      </a:lnTo>
                      <a:lnTo>
                        <a:pt x="21" y="208"/>
                      </a:lnTo>
                      <a:lnTo>
                        <a:pt x="24" y="208"/>
                      </a:lnTo>
                      <a:lnTo>
                        <a:pt x="21" y="208"/>
                      </a:lnTo>
                      <a:lnTo>
                        <a:pt x="21" y="205"/>
                      </a:lnTo>
                      <a:lnTo>
                        <a:pt x="24" y="205"/>
                      </a:lnTo>
                      <a:lnTo>
                        <a:pt x="24" y="203"/>
                      </a:lnTo>
                      <a:lnTo>
                        <a:pt x="24" y="201"/>
                      </a:lnTo>
                      <a:lnTo>
                        <a:pt x="26" y="201"/>
                      </a:lnTo>
                      <a:lnTo>
                        <a:pt x="24" y="201"/>
                      </a:lnTo>
                      <a:lnTo>
                        <a:pt x="24" y="198"/>
                      </a:lnTo>
                      <a:lnTo>
                        <a:pt x="21" y="198"/>
                      </a:lnTo>
                      <a:lnTo>
                        <a:pt x="21" y="196"/>
                      </a:lnTo>
                      <a:lnTo>
                        <a:pt x="21" y="194"/>
                      </a:lnTo>
                      <a:lnTo>
                        <a:pt x="21" y="191"/>
                      </a:lnTo>
                      <a:lnTo>
                        <a:pt x="21" y="189"/>
                      </a:lnTo>
                      <a:lnTo>
                        <a:pt x="21" y="187"/>
                      </a:lnTo>
                      <a:lnTo>
                        <a:pt x="19" y="187"/>
                      </a:lnTo>
                      <a:lnTo>
                        <a:pt x="19" y="184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19" y="182"/>
                      </a:lnTo>
                      <a:lnTo>
                        <a:pt x="17" y="182"/>
                      </a:lnTo>
                      <a:lnTo>
                        <a:pt x="17" y="180"/>
                      </a:lnTo>
                      <a:lnTo>
                        <a:pt x="14" y="180"/>
                      </a:lnTo>
                      <a:lnTo>
                        <a:pt x="14" y="177"/>
                      </a:lnTo>
                      <a:lnTo>
                        <a:pt x="12" y="177"/>
                      </a:lnTo>
                      <a:lnTo>
                        <a:pt x="12" y="175"/>
                      </a:lnTo>
                      <a:lnTo>
                        <a:pt x="10" y="175"/>
                      </a:lnTo>
                      <a:lnTo>
                        <a:pt x="10" y="173"/>
                      </a:lnTo>
                      <a:lnTo>
                        <a:pt x="7" y="173"/>
                      </a:lnTo>
                      <a:lnTo>
                        <a:pt x="5" y="173"/>
                      </a:lnTo>
                      <a:lnTo>
                        <a:pt x="5" y="175"/>
                      </a:lnTo>
                      <a:lnTo>
                        <a:pt x="5" y="173"/>
                      </a:lnTo>
                      <a:lnTo>
                        <a:pt x="5" y="170"/>
                      </a:lnTo>
                      <a:lnTo>
                        <a:pt x="3" y="170"/>
                      </a:lnTo>
                      <a:lnTo>
                        <a:pt x="3" y="168"/>
                      </a:lnTo>
                      <a:lnTo>
                        <a:pt x="0" y="168"/>
                      </a:lnTo>
                      <a:lnTo>
                        <a:pt x="0" y="166"/>
                      </a:lnTo>
                      <a:lnTo>
                        <a:pt x="0" y="163"/>
                      </a:lnTo>
                      <a:lnTo>
                        <a:pt x="0" y="161"/>
                      </a:lnTo>
                      <a:lnTo>
                        <a:pt x="3" y="161"/>
                      </a:lnTo>
                      <a:lnTo>
                        <a:pt x="3" y="163"/>
                      </a:lnTo>
                      <a:lnTo>
                        <a:pt x="3" y="161"/>
                      </a:lnTo>
                      <a:lnTo>
                        <a:pt x="5" y="161"/>
                      </a:lnTo>
                      <a:lnTo>
                        <a:pt x="7" y="161"/>
                      </a:lnTo>
                      <a:lnTo>
                        <a:pt x="10" y="161"/>
                      </a:lnTo>
                      <a:lnTo>
                        <a:pt x="12" y="161"/>
                      </a:lnTo>
                      <a:lnTo>
                        <a:pt x="12" y="163"/>
                      </a:lnTo>
                      <a:lnTo>
                        <a:pt x="10" y="163"/>
                      </a:lnTo>
                      <a:lnTo>
                        <a:pt x="12" y="163"/>
                      </a:lnTo>
                      <a:lnTo>
                        <a:pt x="12" y="161"/>
                      </a:lnTo>
                      <a:lnTo>
                        <a:pt x="14" y="161"/>
                      </a:lnTo>
                      <a:lnTo>
                        <a:pt x="14" y="159"/>
                      </a:lnTo>
                      <a:lnTo>
                        <a:pt x="14" y="156"/>
                      </a:lnTo>
                      <a:lnTo>
                        <a:pt x="14" y="154"/>
                      </a:lnTo>
                      <a:lnTo>
                        <a:pt x="14" y="152"/>
                      </a:lnTo>
                      <a:lnTo>
                        <a:pt x="14" y="149"/>
                      </a:lnTo>
                      <a:lnTo>
                        <a:pt x="14" y="147"/>
                      </a:lnTo>
                      <a:lnTo>
                        <a:pt x="14" y="145"/>
                      </a:lnTo>
                      <a:lnTo>
                        <a:pt x="14" y="142"/>
                      </a:lnTo>
                      <a:lnTo>
                        <a:pt x="14" y="140"/>
                      </a:lnTo>
                      <a:lnTo>
                        <a:pt x="14" y="138"/>
                      </a:lnTo>
                      <a:lnTo>
                        <a:pt x="14" y="135"/>
                      </a:lnTo>
                      <a:lnTo>
                        <a:pt x="17" y="135"/>
                      </a:lnTo>
                      <a:lnTo>
                        <a:pt x="19" y="135"/>
                      </a:lnTo>
                      <a:lnTo>
                        <a:pt x="21" y="135"/>
                      </a:lnTo>
                      <a:lnTo>
                        <a:pt x="24" y="135"/>
                      </a:lnTo>
                      <a:lnTo>
                        <a:pt x="26" y="135"/>
                      </a:lnTo>
                      <a:lnTo>
                        <a:pt x="28" y="135"/>
                      </a:lnTo>
                      <a:lnTo>
                        <a:pt x="31" y="135"/>
                      </a:lnTo>
                      <a:lnTo>
                        <a:pt x="33" y="135"/>
                      </a:lnTo>
                      <a:lnTo>
                        <a:pt x="35" y="135"/>
                      </a:lnTo>
                      <a:lnTo>
                        <a:pt x="35" y="133"/>
                      </a:lnTo>
                      <a:lnTo>
                        <a:pt x="35" y="135"/>
                      </a:lnTo>
                      <a:lnTo>
                        <a:pt x="38" y="135"/>
                      </a:lnTo>
                      <a:lnTo>
                        <a:pt x="38" y="133"/>
                      </a:lnTo>
                      <a:lnTo>
                        <a:pt x="35" y="133"/>
                      </a:lnTo>
                      <a:lnTo>
                        <a:pt x="35" y="131"/>
                      </a:lnTo>
                      <a:lnTo>
                        <a:pt x="35" y="128"/>
                      </a:lnTo>
                      <a:lnTo>
                        <a:pt x="38" y="128"/>
                      </a:lnTo>
                      <a:lnTo>
                        <a:pt x="38" y="126"/>
                      </a:lnTo>
                      <a:lnTo>
                        <a:pt x="40" y="126"/>
                      </a:lnTo>
                      <a:lnTo>
                        <a:pt x="40" y="128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38" y="133"/>
                      </a:lnTo>
                      <a:lnTo>
                        <a:pt x="38" y="135"/>
                      </a:lnTo>
                      <a:lnTo>
                        <a:pt x="40" y="135"/>
                      </a:lnTo>
                      <a:lnTo>
                        <a:pt x="40" y="133"/>
                      </a:lnTo>
                      <a:lnTo>
                        <a:pt x="43" y="133"/>
                      </a:lnTo>
                      <a:lnTo>
                        <a:pt x="43" y="135"/>
                      </a:lnTo>
                      <a:lnTo>
                        <a:pt x="45" y="135"/>
                      </a:lnTo>
                      <a:lnTo>
                        <a:pt x="47" y="135"/>
                      </a:lnTo>
                      <a:lnTo>
                        <a:pt x="50" y="135"/>
                      </a:lnTo>
                      <a:lnTo>
                        <a:pt x="52" y="135"/>
                      </a:lnTo>
                      <a:lnTo>
                        <a:pt x="52" y="133"/>
                      </a:lnTo>
                      <a:lnTo>
                        <a:pt x="54" y="133"/>
                      </a:lnTo>
                      <a:lnTo>
                        <a:pt x="54" y="131"/>
                      </a:lnTo>
                      <a:lnTo>
                        <a:pt x="54" y="128"/>
                      </a:lnTo>
                      <a:lnTo>
                        <a:pt x="54" y="126"/>
                      </a:lnTo>
                      <a:lnTo>
                        <a:pt x="54" y="124"/>
                      </a:lnTo>
                      <a:lnTo>
                        <a:pt x="54" y="121"/>
                      </a:lnTo>
                      <a:lnTo>
                        <a:pt x="54" y="119"/>
                      </a:lnTo>
                      <a:lnTo>
                        <a:pt x="52" y="119"/>
                      </a:lnTo>
                      <a:lnTo>
                        <a:pt x="50" y="119"/>
                      </a:lnTo>
                      <a:lnTo>
                        <a:pt x="50" y="121"/>
                      </a:lnTo>
                      <a:lnTo>
                        <a:pt x="52" y="121"/>
                      </a:lnTo>
                      <a:lnTo>
                        <a:pt x="50" y="121"/>
                      </a:lnTo>
                      <a:lnTo>
                        <a:pt x="52" y="121"/>
                      </a:lnTo>
                      <a:lnTo>
                        <a:pt x="52" y="124"/>
                      </a:lnTo>
                      <a:lnTo>
                        <a:pt x="50" y="124"/>
                      </a:lnTo>
                      <a:lnTo>
                        <a:pt x="52" y="124"/>
                      </a:lnTo>
                      <a:lnTo>
                        <a:pt x="54" y="124"/>
                      </a:lnTo>
                      <a:lnTo>
                        <a:pt x="54" y="126"/>
                      </a:lnTo>
                      <a:lnTo>
                        <a:pt x="52" y="126"/>
                      </a:lnTo>
                      <a:lnTo>
                        <a:pt x="50" y="126"/>
                      </a:lnTo>
                      <a:lnTo>
                        <a:pt x="50" y="124"/>
                      </a:lnTo>
                      <a:lnTo>
                        <a:pt x="50" y="121"/>
                      </a:lnTo>
                      <a:lnTo>
                        <a:pt x="50" y="119"/>
                      </a:lnTo>
                      <a:lnTo>
                        <a:pt x="50" y="121"/>
                      </a:lnTo>
                      <a:lnTo>
                        <a:pt x="47" y="121"/>
                      </a:lnTo>
                      <a:lnTo>
                        <a:pt x="50" y="121"/>
                      </a:lnTo>
                      <a:lnTo>
                        <a:pt x="47" y="121"/>
                      </a:lnTo>
                      <a:lnTo>
                        <a:pt x="47" y="124"/>
                      </a:lnTo>
                      <a:lnTo>
                        <a:pt x="47" y="121"/>
                      </a:lnTo>
                      <a:lnTo>
                        <a:pt x="45" y="121"/>
                      </a:lnTo>
                      <a:lnTo>
                        <a:pt x="47" y="121"/>
                      </a:lnTo>
                      <a:lnTo>
                        <a:pt x="47" y="119"/>
                      </a:lnTo>
                      <a:lnTo>
                        <a:pt x="45" y="119"/>
                      </a:lnTo>
                      <a:lnTo>
                        <a:pt x="45" y="117"/>
                      </a:lnTo>
                      <a:lnTo>
                        <a:pt x="47" y="117"/>
                      </a:lnTo>
                      <a:lnTo>
                        <a:pt x="50" y="117"/>
                      </a:lnTo>
                      <a:lnTo>
                        <a:pt x="52" y="117"/>
                      </a:lnTo>
                      <a:lnTo>
                        <a:pt x="52" y="114"/>
                      </a:lnTo>
                      <a:lnTo>
                        <a:pt x="54" y="114"/>
                      </a:lnTo>
                      <a:lnTo>
                        <a:pt x="52" y="114"/>
                      </a:lnTo>
                      <a:lnTo>
                        <a:pt x="52" y="112"/>
                      </a:lnTo>
                      <a:lnTo>
                        <a:pt x="54" y="112"/>
                      </a:lnTo>
                      <a:lnTo>
                        <a:pt x="54" y="110"/>
                      </a:lnTo>
                      <a:lnTo>
                        <a:pt x="54" y="112"/>
                      </a:lnTo>
                      <a:lnTo>
                        <a:pt x="54" y="110"/>
                      </a:lnTo>
                      <a:lnTo>
                        <a:pt x="52" y="110"/>
                      </a:lnTo>
                      <a:lnTo>
                        <a:pt x="52" y="112"/>
                      </a:lnTo>
                      <a:lnTo>
                        <a:pt x="52" y="114"/>
                      </a:lnTo>
                      <a:lnTo>
                        <a:pt x="50" y="114"/>
                      </a:lnTo>
                      <a:lnTo>
                        <a:pt x="50" y="117"/>
                      </a:lnTo>
                      <a:lnTo>
                        <a:pt x="47" y="117"/>
                      </a:lnTo>
                      <a:lnTo>
                        <a:pt x="47" y="114"/>
                      </a:lnTo>
                      <a:lnTo>
                        <a:pt x="50" y="114"/>
                      </a:lnTo>
                      <a:lnTo>
                        <a:pt x="52" y="114"/>
                      </a:lnTo>
                      <a:lnTo>
                        <a:pt x="52" y="112"/>
                      </a:lnTo>
                      <a:lnTo>
                        <a:pt x="50" y="112"/>
                      </a:lnTo>
                      <a:lnTo>
                        <a:pt x="50" y="114"/>
                      </a:lnTo>
                      <a:lnTo>
                        <a:pt x="47" y="114"/>
                      </a:lnTo>
                      <a:lnTo>
                        <a:pt x="47" y="112"/>
                      </a:lnTo>
                      <a:lnTo>
                        <a:pt x="50" y="112"/>
                      </a:lnTo>
                      <a:lnTo>
                        <a:pt x="47" y="112"/>
                      </a:lnTo>
                      <a:lnTo>
                        <a:pt x="47" y="114"/>
                      </a:lnTo>
                      <a:lnTo>
                        <a:pt x="45" y="114"/>
                      </a:lnTo>
                      <a:lnTo>
                        <a:pt x="45" y="117"/>
                      </a:lnTo>
                      <a:lnTo>
                        <a:pt x="43" y="117"/>
                      </a:lnTo>
                      <a:lnTo>
                        <a:pt x="40" y="117"/>
                      </a:lnTo>
                      <a:lnTo>
                        <a:pt x="38" y="117"/>
                      </a:lnTo>
                      <a:lnTo>
                        <a:pt x="38" y="119"/>
                      </a:lnTo>
                      <a:lnTo>
                        <a:pt x="35" y="119"/>
                      </a:lnTo>
                      <a:lnTo>
                        <a:pt x="35" y="117"/>
                      </a:lnTo>
                      <a:lnTo>
                        <a:pt x="35" y="114"/>
                      </a:lnTo>
                      <a:lnTo>
                        <a:pt x="33" y="114"/>
                      </a:lnTo>
                      <a:lnTo>
                        <a:pt x="35" y="114"/>
                      </a:lnTo>
                      <a:lnTo>
                        <a:pt x="35" y="112"/>
                      </a:lnTo>
                      <a:lnTo>
                        <a:pt x="38" y="112"/>
                      </a:lnTo>
                      <a:lnTo>
                        <a:pt x="38" y="110"/>
                      </a:lnTo>
                      <a:lnTo>
                        <a:pt x="40" y="110"/>
                      </a:lnTo>
                      <a:lnTo>
                        <a:pt x="43" y="110"/>
                      </a:lnTo>
                      <a:lnTo>
                        <a:pt x="40" y="110"/>
                      </a:lnTo>
                      <a:lnTo>
                        <a:pt x="40" y="107"/>
                      </a:lnTo>
                      <a:lnTo>
                        <a:pt x="40" y="105"/>
                      </a:lnTo>
                      <a:lnTo>
                        <a:pt x="40" y="103"/>
                      </a:lnTo>
                      <a:lnTo>
                        <a:pt x="43" y="103"/>
                      </a:lnTo>
                      <a:lnTo>
                        <a:pt x="43" y="100"/>
                      </a:lnTo>
                      <a:lnTo>
                        <a:pt x="40" y="100"/>
                      </a:lnTo>
                      <a:lnTo>
                        <a:pt x="40" y="98"/>
                      </a:lnTo>
                      <a:lnTo>
                        <a:pt x="40" y="96"/>
                      </a:lnTo>
                      <a:lnTo>
                        <a:pt x="40" y="93"/>
                      </a:lnTo>
                      <a:lnTo>
                        <a:pt x="43" y="93"/>
                      </a:lnTo>
                      <a:lnTo>
                        <a:pt x="43" y="91"/>
                      </a:lnTo>
                      <a:lnTo>
                        <a:pt x="45" y="91"/>
                      </a:lnTo>
                      <a:lnTo>
                        <a:pt x="45" y="93"/>
                      </a:lnTo>
                      <a:lnTo>
                        <a:pt x="47" y="93"/>
                      </a:lnTo>
                      <a:lnTo>
                        <a:pt x="50" y="93"/>
                      </a:lnTo>
                      <a:lnTo>
                        <a:pt x="52" y="93"/>
                      </a:lnTo>
                      <a:lnTo>
                        <a:pt x="50" y="93"/>
                      </a:lnTo>
                      <a:lnTo>
                        <a:pt x="50" y="91"/>
                      </a:lnTo>
                      <a:lnTo>
                        <a:pt x="47" y="91"/>
                      </a:lnTo>
                      <a:lnTo>
                        <a:pt x="47" y="93"/>
                      </a:lnTo>
                      <a:lnTo>
                        <a:pt x="45" y="93"/>
                      </a:lnTo>
                      <a:lnTo>
                        <a:pt x="45" y="91"/>
                      </a:lnTo>
                      <a:lnTo>
                        <a:pt x="45" y="89"/>
                      </a:lnTo>
                      <a:lnTo>
                        <a:pt x="47" y="89"/>
                      </a:lnTo>
                      <a:lnTo>
                        <a:pt x="47" y="86"/>
                      </a:lnTo>
                      <a:lnTo>
                        <a:pt x="50" y="86"/>
                      </a:lnTo>
                      <a:lnTo>
                        <a:pt x="47" y="86"/>
                      </a:lnTo>
                      <a:lnTo>
                        <a:pt x="50" y="86"/>
                      </a:lnTo>
                      <a:lnTo>
                        <a:pt x="50" y="84"/>
                      </a:lnTo>
                      <a:lnTo>
                        <a:pt x="47" y="84"/>
                      </a:lnTo>
                      <a:lnTo>
                        <a:pt x="45" y="84"/>
                      </a:lnTo>
                      <a:lnTo>
                        <a:pt x="43" y="84"/>
                      </a:lnTo>
                      <a:lnTo>
                        <a:pt x="40" y="84"/>
                      </a:lnTo>
                      <a:lnTo>
                        <a:pt x="40" y="82"/>
                      </a:lnTo>
                      <a:lnTo>
                        <a:pt x="38" y="82"/>
                      </a:lnTo>
                      <a:lnTo>
                        <a:pt x="38" y="79"/>
                      </a:lnTo>
                      <a:lnTo>
                        <a:pt x="35" y="79"/>
                      </a:lnTo>
                      <a:lnTo>
                        <a:pt x="35" y="82"/>
                      </a:lnTo>
                      <a:lnTo>
                        <a:pt x="35" y="79"/>
                      </a:lnTo>
                      <a:lnTo>
                        <a:pt x="35" y="77"/>
                      </a:lnTo>
                      <a:lnTo>
                        <a:pt x="35" y="75"/>
                      </a:lnTo>
                      <a:lnTo>
                        <a:pt x="35" y="72"/>
                      </a:lnTo>
                      <a:lnTo>
                        <a:pt x="35" y="70"/>
                      </a:lnTo>
                      <a:lnTo>
                        <a:pt x="38" y="70"/>
                      </a:lnTo>
                      <a:lnTo>
                        <a:pt x="38" y="68"/>
                      </a:lnTo>
                      <a:lnTo>
                        <a:pt x="40" y="68"/>
                      </a:lnTo>
                      <a:lnTo>
                        <a:pt x="40" y="70"/>
                      </a:lnTo>
                      <a:lnTo>
                        <a:pt x="40" y="68"/>
                      </a:lnTo>
                      <a:lnTo>
                        <a:pt x="43" y="68"/>
                      </a:lnTo>
                      <a:lnTo>
                        <a:pt x="43" y="65"/>
                      </a:lnTo>
                      <a:lnTo>
                        <a:pt x="45" y="65"/>
                      </a:lnTo>
                      <a:lnTo>
                        <a:pt x="47" y="65"/>
                      </a:lnTo>
                      <a:lnTo>
                        <a:pt x="47" y="68"/>
                      </a:lnTo>
                      <a:lnTo>
                        <a:pt x="45" y="68"/>
                      </a:lnTo>
                      <a:lnTo>
                        <a:pt x="45" y="70"/>
                      </a:lnTo>
                      <a:lnTo>
                        <a:pt x="45" y="72"/>
                      </a:lnTo>
                      <a:lnTo>
                        <a:pt x="45" y="75"/>
                      </a:lnTo>
                      <a:lnTo>
                        <a:pt x="47" y="75"/>
                      </a:lnTo>
                      <a:lnTo>
                        <a:pt x="47" y="72"/>
                      </a:lnTo>
                      <a:lnTo>
                        <a:pt x="47" y="70"/>
                      </a:lnTo>
                      <a:lnTo>
                        <a:pt x="50" y="70"/>
                      </a:lnTo>
                      <a:lnTo>
                        <a:pt x="47" y="70"/>
                      </a:lnTo>
                      <a:lnTo>
                        <a:pt x="47" y="68"/>
                      </a:lnTo>
                      <a:lnTo>
                        <a:pt x="50" y="68"/>
                      </a:lnTo>
                      <a:lnTo>
                        <a:pt x="50" y="70"/>
                      </a:lnTo>
                      <a:lnTo>
                        <a:pt x="50" y="68"/>
                      </a:lnTo>
                      <a:lnTo>
                        <a:pt x="52" y="68"/>
                      </a:lnTo>
                      <a:lnTo>
                        <a:pt x="52" y="70"/>
                      </a:lnTo>
                      <a:lnTo>
                        <a:pt x="54" y="70"/>
                      </a:lnTo>
                      <a:lnTo>
                        <a:pt x="54" y="68"/>
                      </a:lnTo>
                      <a:lnTo>
                        <a:pt x="54" y="70"/>
                      </a:lnTo>
                      <a:lnTo>
                        <a:pt x="57" y="70"/>
                      </a:lnTo>
                      <a:lnTo>
                        <a:pt x="57" y="72"/>
                      </a:lnTo>
                      <a:lnTo>
                        <a:pt x="54" y="72"/>
                      </a:lnTo>
                      <a:lnTo>
                        <a:pt x="54" y="75"/>
                      </a:lnTo>
                      <a:lnTo>
                        <a:pt x="57" y="75"/>
                      </a:lnTo>
                      <a:lnTo>
                        <a:pt x="57" y="77"/>
                      </a:lnTo>
                      <a:lnTo>
                        <a:pt x="57" y="75"/>
                      </a:lnTo>
                      <a:lnTo>
                        <a:pt x="59" y="75"/>
                      </a:lnTo>
                      <a:lnTo>
                        <a:pt x="61" y="75"/>
                      </a:lnTo>
                      <a:lnTo>
                        <a:pt x="61" y="77"/>
                      </a:lnTo>
                      <a:lnTo>
                        <a:pt x="64" y="77"/>
                      </a:lnTo>
                      <a:lnTo>
                        <a:pt x="64" y="75"/>
                      </a:lnTo>
                      <a:lnTo>
                        <a:pt x="66" y="75"/>
                      </a:lnTo>
                      <a:lnTo>
                        <a:pt x="66" y="77"/>
                      </a:lnTo>
                      <a:lnTo>
                        <a:pt x="68" y="75"/>
                      </a:lnTo>
                      <a:lnTo>
                        <a:pt x="71" y="75"/>
                      </a:lnTo>
                      <a:lnTo>
                        <a:pt x="71" y="72"/>
                      </a:lnTo>
                      <a:lnTo>
                        <a:pt x="73" y="72"/>
                      </a:lnTo>
                      <a:lnTo>
                        <a:pt x="73" y="70"/>
                      </a:lnTo>
                      <a:lnTo>
                        <a:pt x="71" y="70"/>
                      </a:lnTo>
                      <a:lnTo>
                        <a:pt x="71" y="68"/>
                      </a:lnTo>
                      <a:lnTo>
                        <a:pt x="73" y="68"/>
                      </a:lnTo>
                      <a:lnTo>
                        <a:pt x="73" y="65"/>
                      </a:lnTo>
                      <a:lnTo>
                        <a:pt x="75" y="65"/>
                      </a:lnTo>
                      <a:lnTo>
                        <a:pt x="75" y="68"/>
                      </a:lnTo>
                      <a:lnTo>
                        <a:pt x="78" y="68"/>
                      </a:lnTo>
                      <a:lnTo>
                        <a:pt x="78" y="65"/>
                      </a:lnTo>
                      <a:lnTo>
                        <a:pt x="80" y="65"/>
                      </a:lnTo>
                      <a:lnTo>
                        <a:pt x="80" y="63"/>
                      </a:lnTo>
                      <a:lnTo>
                        <a:pt x="78" y="63"/>
                      </a:lnTo>
                      <a:lnTo>
                        <a:pt x="78" y="65"/>
                      </a:lnTo>
                      <a:lnTo>
                        <a:pt x="75" y="65"/>
                      </a:lnTo>
                      <a:lnTo>
                        <a:pt x="73" y="65"/>
                      </a:lnTo>
                      <a:lnTo>
                        <a:pt x="71" y="65"/>
                      </a:lnTo>
                      <a:lnTo>
                        <a:pt x="71" y="68"/>
                      </a:lnTo>
                      <a:lnTo>
                        <a:pt x="68" y="68"/>
                      </a:lnTo>
                      <a:lnTo>
                        <a:pt x="68" y="65"/>
                      </a:lnTo>
                      <a:lnTo>
                        <a:pt x="66" y="65"/>
                      </a:lnTo>
                      <a:lnTo>
                        <a:pt x="66" y="63"/>
                      </a:lnTo>
                      <a:lnTo>
                        <a:pt x="64" y="63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61" y="63"/>
                      </a:lnTo>
                      <a:lnTo>
                        <a:pt x="59" y="63"/>
                      </a:lnTo>
                      <a:lnTo>
                        <a:pt x="59" y="65"/>
                      </a:lnTo>
                      <a:lnTo>
                        <a:pt x="57" y="65"/>
                      </a:lnTo>
                      <a:lnTo>
                        <a:pt x="57" y="63"/>
                      </a:lnTo>
                      <a:lnTo>
                        <a:pt x="54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4" y="56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0" y="54"/>
                      </a:lnTo>
                      <a:lnTo>
                        <a:pt x="47" y="54"/>
                      </a:lnTo>
                      <a:lnTo>
                        <a:pt x="45" y="54"/>
                      </a:lnTo>
                      <a:lnTo>
                        <a:pt x="45" y="51"/>
                      </a:lnTo>
                      <a:lnTo>
                        <a:pt x="47" y="51"/>
                      </a:lnTo>
                      <a:lnTo>
                        <a:pt x="47" y="49"/>
                      </a:lnTo>
                      <a:lnTo>
                        <a:pt x="47" y="47"/>
                      </a:lnTo>
                      <a:lnTo>
                        <a:pt x="50" y="47"/>
                      </a:lnTo>
                      <a:lnTo>
                        <a:pt x="50" y="49"/>
                      </a:lnTo>
                      <a:lnTo>
                        <a:pt x="50" y="51"/>
                      </a:lnTo>
                      <a:lnTo>
                        <a:pt x="50" y="49"/>
                      </a:lnTo>
                      <a:lnTo>
                        <a:pt x="50" y="47"/>
                      </a:lnTo>
                      <a:lnTo>
                        <a:pt x="52" y="47"/>
                      </a:lnTo>
                      <a:lnTo>
                        <a:pt x="50" y="47"/>
                      </a:lnTo>
                      <a:lnTo>
                        <a:pt x="47" y="47"/>
                      </a:lnTo>
                      <a:lnTo>
                        <a:pt x="47" y="44"/>
                      </a:lnTo>
                      <a:lnTo>
                        <a:pt x="47" y="42"/>
                      </a:lnTo>
                      <a:lnTo>
                        <a:pt x="47" y="40"/>
                      </a:lnTo>
                      <a:lnTo>
                        <a:pt x="47" y="37"/>
                      </a:lnTo>
                      <a:lnTo>
                        <a:pt x="50" y="37"/>
                      </a:lnTo>
                      <a:lnTo>
                        <a:pt x="47" y="37"/>
                      </a:lnTo>
                      <a:lnTo>
                        <a:pt x="47" y="35"/>
                      </a:lnTo>
                      <a:lnTo>
                        <a:pt x="47" y="33"/>
                      </a:lnTo>
                      <a:lnTo>
                        <a:pt x="47" y="30"/>
                      </a:lnTo>
                      <a:lnTo>
                        <a:pt x="50" y="30"/>
                      </a:lnTo>
                      <a:lnTo>
                        <a:pt x="50" y="33"/>
                      </a:lnTo>
                      <a:lnTo>
                        <a:pt x="52" y="33"/>
                      </a:lnTo>
                      <a:lnTo>
                        <a:pt x="50" y="33"/>
                      </a:lnTo>
                      <a:lnTo>
                        <a:pt x="50" y="35"/>
                      </a:lnTo>
                      <a:lnTo>
                        <a:pt x="52" y="35"/>
                      </a:lnTo>
                      <a:lnTo>
                        <a:pt x="52" y="37"/>
                      </a:lnTo>
                      <a:lnTo>
                        <a:pt x="54" y="37"/>
                      </a:lnTo>
                      <a:lnTo>
                        <a:pt x="54" y="33"/>
                      </a:lnTo>
                      <a:lnTo>
                        <a:pt x="57" y="33"/>
                      </a:lnTo>
                      <a:lnTo>
                        <a:pt x="59" y="33"/>
                      </a:lnTo>
                      <a:lnTo>
                        <a:pt x="61" y="33"/>
                      </a:lnTo>
                      <a:lnTo>
                        <a:pt x="59" y="33"/>
                      </a:lnTo>
                      <a:lnTo>
                        <a:pt x="59" y="30"/>
                      </a:lnTo>
                      <a:lnTo>
                        <a:pt x="59" y="33"/>
                      </a:lnTo>
                      <a:lnTo>
                        <a:pt x="59" y="30"/>
                      </a:lnTo>
                      <a:lnTo>
                        <a:pt x="57" y="30"/>
                      </a:lnTo>
                      <a:lnTo>
                        <a:pt x="57" y="33"/>
                      </a:lnTo>
                      <a:lnTo>
                        <a:pt x="54" y="33"/>
                      </a:lnTo>
                      <a:lnTo>
                        <a:pt x="54" y="30"/>
                      </a:lnTo>
                      <a:lnTo>
                        <a:pt x="57" y="30"/>
                      </a:lnTo>
                      <a:lnTo>
                        <a:pt x="54" y="30"/>
                      </a:lnTo>
                      <a:lnTo>
                        <a:pt x="54" y="28"/>
                      </a:lnTo>
                      <a:lnTo>
                        <a:pt x="57" y="28"/>
                      </a:lnTo>
                      <a:lnTo>
                        <a:pt x="54" y="28"/>
                      </a:lnTo>
                      <a:lnTo>
                        <a:pt x="54" y="26"/>
                      </a:lnTo>
                      <a:lnTo>
                        <a:pt x="54" y="23"/>
                      </a:lnTo>
                      <a:lnTo>
                        <a:pt x="54" y="21"/>
                      </a:lnTo>
                      <a:lnTo>
                        <a:pt x="54" y="19"/>
                      </a:lnTo>
                      <a:lnTo>
                        <a:pt x="54" y="16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50" y="14"/>
                      </a:lnTo>
                      <a:lnTo>
                        <a:pt x="50" y="16"/>
                      </a:lnTo>
                      <a:lnTo>
                        <a:pt x="47" y="16"/>
                      </a:lnTo>
                      <a:lnTo>
                        <a:pt x="45" y="16"/>
                      </a:lnTo>
                      <a:lnTo>
                        <a:pt x="43" y="16"/>
                      </a:lnTo>
                      <a:lnTo>
                        <a:pt x="43" y="14"/>
                      </a:lnTo>
                      <a:lnTo>
                        <a:pt x="45" y="14"/>
                      </a:lnTo>
                      <a:lnTo>
                        <a:pt x="45" y="12"/>
                      </a:lnTo>
                      <a:lnTo>
                        <a:pt x="45" y="9"/>
                      </a:lnTo>
                      <a:lnTo>
                        <a:pt x="45" y="7"/>
                      </a:lnTo>
                      <a:lnTo>
                        <a:pt x="45" y="5"/>
                      </a:lnTo>
                      <a:lnTo>
                        <a:pt x="47" y="5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7" y="0"/>
                      </a:lnTo>
                      <a:lnTo>
                        <a:pt x="59" y="0"/>
                      </a:lnTo>
                      <a:lnTo>
                        <a:pt x="59" y="2"/>
                      </a:lnTo>
                      <a:lnTo>
                        <a:pt x="61" y="2"/>
                      </a:lnTo>
                      <a:lnTo>
                        <a:pt x="61" y="5"/>
                      </a:lnTo>
                      <a:lnTo>
                        <a:pt x="64" y="5"/>
                      </a:lnTo>
                      <a:lnTo>
                        <a:pt x="66" y="5"/>
                      </a:lnTo>
                      <a:lnTo>
                        <a:pt x="68" y="5"/>
                      </a:lnTo>
                      <a:lnTo>
                        <a:pt x="68" y="7"/>
                      </a:lnTo>
                      <a:lnTo>
                        <a:pt x="68" y="9"/>
                      </a:lnTo>
                      <a:lnTo>
                        <a:pt x="68" y="12"/>
                      </a:lnTo>
                      <a:lnTo>
                        <a:pt x="68" y="9"/>
                      </a:lnTo>
                      <a:lnTo>
                        <a:pt x="71" y="9"/>
                      </a:lnTo>
                      <a:lnTo>
                        <a:pt x="73" y="9"/>
                      </a:lnTo>
                      <a:lnTo>
                        <a:pt x="75" y="9"/>
                      </a:lnTo>
                      <a:lnTo>
                        <a:pt x="78" y="9"/>
                      </a:lnTo>
                      <a:lnTo>
                        <a:pt x="78" y="7"/>
                      </a:lnTo>
                      <a:lnTo>
                        <a:pt x="80" y="7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5" y="9"/>
                      </a:lnTo>
                      <a:lnTo>
                        <a:pt x="85" y="12"/>
                      </a:lnTo>
                      <a:lnTo>
                        <a:pt x="87" y="12"/>
                      </a:lnTo>
                      <a:lnTo>
                        <a:pt x="89" y="12"/>
                      </a:lnTo>
                      <a:lnTo>
                        <a:pt x="92" y="12"/>
                      </a:lnTo>
                      <a:lnTo>
                        <a:pt x="92" y="14"/>
                      </a:lnTo>
                      <a:lnTo>
                        <a:pt x="94" y="14"/>
                      </a:lnTo>
                      <a:lnTo>
                        <a:pt x="94" y="12"/>
                      </a:lnTo>
                      <a:lnTo>
                        <a:pt x="96" y="12"/>
                      </a:lnTo>
                      <a:lnTo>
                        <a:pt x="96" y="14"/>
                      </a:lnTo>
                      <a:lnTo>
                        <a:pt x="96" y="12"/>
                      </a:lnTo>
                      <a:lnTo>
                        <a:pt x="96" y="14"/>
                      </a:lnTo>
                      <a:lnTo>
                        <a:pt x="99" y="14"/>
                      </a:lnTo>
                      <a:lnTo>
                        <a:pt x="99" y="16"/>
                      </a:lnTo>
                      <a:lnTo>
                        <a:pt x="101" y="16"/>
                      </a:lnTo>
                      <a:lnTo>
                        <a:pt x="101" y="19"/>
                      </a:lnTo>
                      <a:lnTo>
                        <a:pt x="103" y="19"/>
                      </a:lnTo>
                      <a:lnTo>
                        <a:pt x="103" y="21"/>
                      </a:lnTo>
                      <a:lnTo>
                        <a:pt x="103" y="23"/>
                      </a:lnTo>
                      <a:lnTo>
                        <a:pt x="103" y="26"/>
                      </a:lnTo>
                      <a:lnTo>
                        <a:pt x="106" y="26"/>
                      </a:lnTo>
                      <a:lnTo>
                        <a:pt x="108" y="26"/>
                      </a:lnTo>
                      <a:lnTo>
                        <a:pt x="108" y="28"/>
                      </a:lnTo>
                      <a:lnTo>
                        <a:pt x="108" y="30"/>
                      </a:lnTo>
                      <a:lnTo>
                        <a:pt x="108" y="33"/>
                      </a:lnTo>
                      <a:lnTo>
                        <a:pt x="106" y="33"/>
                      </a:lnTo>
                      <a:lnTo>
                        <a:pt x="106" y="35"/>
                      </a:lnTo>
                      <a:lnTo>
                        <a:pt x="106" y="37"/>
                      </a:lnTo>
                      <a:lnTo>
                        <a:pt x="106" y="40"/>
                      </a:lnTo>
                      <a:lnTo>
                        <a:pt x="106" y="42"/>
                      </a:lnTo>
                      <a:lnTo>
                        <a:pt x="106" y="44"/>
                      </a:lnTo>
                      <a:lnTo>
                        <a:pt x="106" y="47"/>
                      </a:lnTo>
                      <a:lnTo>
                        <a:pt x="108" y="47"/>
                      </a:lnTo>
                      <a:lnTo>
                        <a:pt x="108" y="49"/>
                      </a:lnTo>
                      <a:lnTo>
                        <a:pt x="106" y="49"/>
                      </a:lnTo>
                      <a:lnTo>
                        <a:pt x="106" y="51"/>
                      </a:lnTo>
                      <a:lnTo>
                        <a:pt x="106" y="54"/>
                      </a:lnTo>
                      <a:lnTo>
                        <a:pt x="106" y="56"/>
                      </a:lnTo>
                      <a:lnTo>
                        <a:pt x="106" y="58"/>
                      </a:lnTo>
                      <a:lnTo>
                        <a:pt x="106" y="61"/>
                      </a:lnTo>
                      <a:lnTo>
                        <a:pt x="103" y="61"/>
                      </a:lnTo>
                      <a:lnTo>
                        <a:pt x="103" y="63"/>
                      </a:lnTo>
                      <a:lnTo>
                        <a:pt x="101" y="63"/>
                      </a:lnTo>
                      <a:lnTo>
                        <a:pt x="101" y="65"/>
                      </a:lnTo>
                      <a:lnTo>
                        <a:pt x="101" y="68"/>
                      </a:lnTo>
                      <a:lnTo>
                        <a:pt x="101" y="70"/>
                      </a:lnTo>
                      <a:lnTo>
                        <a:pt x="103" y="70"/>
                      </a:lnTo>
                      <a:lnTo>
                        <a:pt x="101" y="70"/>
                      </a:lnTo>
                      <a:lnTo>
                        <a:pt x="101" y="72"/>
                      </a:lnTo>
                      <a:lnTo>
                        <a:pt x="101" y="75"/>
                      </a:lnTo>
                      <a:lnTo>
                        <a:pt x="103" y="75"/>
                      </a:lnTo>
                      <a:lnTo>
                        <a:pt x="101" y="75"/>
                      </a:lnTo>
                      <a:lnTo>
                        <a:pt x="101" y="77"/>
                      </a:lnTo>
                      <a:lnTo>
                        <a:pt x="103" y="77"/>
                      </a:lnTo>
                      <a:lnTo>
                        <a:pt x="103" y="79"/>
                      </a:lnTo>
                      <a:lnTo>
                        <a:pt x="101" y="79"/>
                      </a:lnTo>
                      <a:lnTo>
                        <a:pt x="103" y="79"/>
                      </a:lnTo>
                      <a:lnTo>
                        <a:pt x="101" y="79"/>
                      </a:lnTo>
                      <a:lnTo>
                        <a:pt x="101" y="82"/>
                      </a:lnTo>
                      <a:lnTo>
                        <a:pt x="103" y="82"/>
                      </a:lnTo>
                      <a:lnTo>
                        <a:pt x="101" y="82"/>
                      </a:lnTo>
                      <a:lnTo>
                        <a:pt x="103" y="82"/>
                      </a:lnTo>
                      <a:lnTo>
                        <a:pt x="103" y="84"/>
                      </a:lnTo>
                      <a:lnTo>
                        <a:pt x="103" y="86"/>
                      </a:lnTo>
                      <a:lnTo>
                        <a:pt x="103" y="89"/>
                      </a:lnTo>
                      <a:lnTo>
                        <a:pt x="103" y="91"/>
                      </a:lnTo>
                      <a:lnTo>
                        <a:pt x="103" y="93"/>
                      </a:lnTo>
                      <a:lnTo>
                        <a:pt x="103" y="96"/>
                      </a:lnTo>
                      <a:lnTo>
                        <a:pt x="106" y="96"/>
                      </a:lnTo>
                      <a:lnTo>
                        <a:pt x="106" y="98"/>
                      </a:lnTo>
                      <a:lnTo>
                        <a:pt x="106" y="100"/>
                      </a:lnTo>
                      <a:lnTo>
                        <a:pt x="108" y="100"/>
                      </a:lnTo>
                      <a:lnTo>
                        <a:pt x="108" y="103"/>
                      </a:lnTo>
                      <a:lnTo>
                        <a:pt x="110" y="103"/>
                      </a:lnTo>
                      <a:lnTo>
                        <a:pt x="110" y="105"/>
                      </a:lnTo>
                      <a:lnTo>
                        <a:pt x="110" y="107"/>
                      </a:lnTo>
                      <a:lnTo>
                        <a:pt x="110" y="110"/>
                      </a:lnTo>
                      <a:lnTo>
                        <a:pt x="110" y="112"/>
                      </a:lnTo>
                      <a:lnTo>
                        <a:pt x="110" y="114"/>
                      </a:lnTo>
                      <a:lnTo>
                        <a:pt x="110" y="117"/>
                      </a:lnTo>
                      <a:lnTo>
                        <a:pt x="110" y="119"/>
                      </a:lnTo>
                      <a:lnTo>
                        <a:pt x="110" y="121"/>
                      </a:lnTo>
                      <a:lnTo>
                        <a:pt x="113" y="121"/>
                      </a:lnTo>
                      <a:lnTo>
                        <a:pt x="110" y="121"/>
                      </a:lnTo>
                      <a:lnTo>
                        <a:pt x="110" y="124"/>
                      </a:lnTo>
                      <a:lnTo>
                        <a:pt x="110" y="126"/>
                      </a:lnTo>
                      <a:lnTo>
                        <a:pt x="110" y="128"/>
                      </a:lnTo>
                      <a:lnTo>
                        <a:pt x="108" y="128"/>
                      </a:lnTo>
                      <a:lnTo>
                        <a:pt x="108" y="131"/>
                      </a:lnTo>
                      <a:lnTo>
                        <a:pt x="108" y="133"/>
                      </a:lnTo>
                      <a:lnTo>
                        <a:pt x="108" y="131"/>
                      </a:lnTo>
                      <a:lnTo>
                        <a:pt x="106" y="131"/>
                      </a:lnTo>
                      <a:lnTo>
                        <a:pt x="106" y="133"/>
                      </a:lnTo>
                      <a:lnTo>
                        <a:pt x="103" y="133"/>
                      </a:lnTo>
                      <a:lnTo>
                        <a:pt x="103" y="135"/>
                      </a:lnTo>
                      <a:lnTo>
                        <a:pt x="106" y="135"/>
                      </a:lnTo>
                      <a:lnTo>
                        <a:pt x="106" y="138"/>
                      </a:lnTo>
                      <a:lnTo>
                        <a:pt x="106" y="140"/>
                      </a:lnTo>
                      <a:lnTo>
                        <a:pt x="103" y="140"/>
                      </a:lnTo>
                      <a:lnTo>
                        <a:pt x="103" y="142"/>
                      </a:lnTo>
                      <a:lnTo>
                        <a:pt x="106" y="142"/>
                      </a:lnTo>
                      <a:lnTo>
                        <a:pt x="106" y="145"/>
                      </a:lnTo>
                      <a:lnTo>
                        <a:pt x="103" y="145"/>
                      </a:lnTo>
                      <a:lnTo>
                        <a:pt x="101" y="145"/>
                      </a:lnTo>
                      <a:lnTo>
                        <a:pt x="101" y="147"/>
                      </a:lnTo>
                      <a:lnTo>
                        <a:pt x="101" y="149"/>
                      </a:lnTo>
                      <a:lnTo>
                        <a:pt x="101" y="152"/>
                      </a:lnTo>
                      <a:lnTo>
                        <a:pt x="101" y="154"/>
                      </a:lnTo>
                      <a:lnTo>
                        <a:pt x="99" y="154"/>
                      </a:lnTo>
                      <a:lnTo>
                        <a:pt x="96" y="154"/>
                      </a:lnTo>
                      <a:lnTo>
                        <a:pt x="94" y="154"/>
                      </a:lnTo>
                      <a:lnTo>
                        <a:pt x="94" y="152"/>
                      </a:lnTo>
                      <a:lnTo>
                        <a:pt x="94" y="154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2" y="159"/>
                      </a:lnTo>
                      <a:lnTo>
                        <a:pt x="89" y="159"/>
                      </a:lnTo>
                      <a:lnTo>
                        <a:pt x="89" y="161"/>
                      </a:lnTo>
                      <a:lnTo>
                        <a:pt x="89" y="163"/>
                      </a:lnTo>
                      <a:lnTo>
                        <a:pt x="89" y="166"/>
                      </a:lnTo>
                      <a:lnTo>
                        <a:pt x="89" y="168"/>
                      </a:lnTo>
                      <a:lnTo>
                        <a:pt x="87" y="168"/>
                      </a:lnTo>
                      <a:lnTo>
                        <a:pt x="89" y="168"/>
                      </a:lnTo>
                      <a:lnTo>
                        <a:pt x="89" y="170"/>
                      </a:lnTo>
                      <a:lnTo>
                        <a:pt x="89" y="173"/>
                      </a:lnTo>
                      <a:lnTo>
                        <a:pt x="89" y="175"/>
                      </a:lnTo>
                      <a:close/>
                      <a:moveTo>
                        <a:pt x="38" y="182"/>
                      </a:moveTo>
                      <a:lnTo>
                        <a:pt x="38" y="182"/>
                      </a:lnTo>
                      <a:lnTo>
                        <a:pt x="35" y="182"/>
                      </a:lnTo>
                      <a:lnTo>
                        <a:pt x="35" y="180"/>
                      </a:lnTo>
                      <a:lnTo>
                        <a:pt x="35" y="177"/>
                      </a:lnTo>
                      <a:lnTo>
                        <a:pt x="35" y="175"/>
                      </a:lnTo>
                      <a:lnTo>
                        <a:pt x="38" y="175"/>
                      </a:lnTo>
                      <a:lnTo>
                        <a:pt x="38" y="173"/>
                      </a:lnTo>
                      <a:lnTo>
                        <a:pt x="40" y="173"/>
                      </a:lnTo>
                      <a:lnTo>
                        <a:pt x="38" y="173"/>
                      </a:lnTo>
                      <a:lnTo>
                        <a:pt x="35" y="173"/>
                      </a:lnTo>
                      <a:lnTo>
                        <a:pt x="35" y="175"/>
                      </a:lnTo>
                      <a:lnTo>
                        <a:pt x="33" y="175"/>
                      </a:lnTo>
                      <a:lnTo>
                        <a:pt x="33" y="177"/>
                      </a:lnTo>
                      <a:lnTo>
                        <a:pt x="31" y="177"/>
                      </a:lnTo>
                      <a:lnTo>
                        <a:pt x="31" y="180"/>
                      </a:lnTo>
                      <a:lnTo>
                        <a:pt x="28" y="180"/>
                      </a:lnTo>
                      <a:lnTo>
                        <a:pt x="26" y="180"/>
                      </a:lnTo>
                      <a:lnTo>
                        <a:pt x="26" y="177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6" y="180"/>
                      </a:lnTo>
                      <a:lnTo>
                        <a:pt x="24" y="180"/>
                      </a:lnTo>
                      <a:lnTo>
                        <a:pt x="26" y="180"/>
                      </a:lnTo>
                      <a:lnTo>
                        <a:pt x="28" y="180"/>
                      </a:lnTo>
                      <a:lnTo>
                        <a:pt x="28" y="182"/>
                      </a:lnTo>
                      <a:lnTo>
                        <a:pt x="31" y="182"/>
                      </a:lnTo>
                      <a:lnTo>
                        <a:pt x="33" y="182"/>
                      </a:lnTo>
                      <a:lnTo>
                        <a:pt x="35" y="182"/>
                      </a:lnTo>
                      <a:lnTo>
                        <a:pt x="35" y="184"/>
                      </a:lnTo>
                      <a:lnTo>
                        <a:pt x="38" y="184"/>
                      </a:lnTo>
                      <a:lnTo>
                        <a:pt x="38" y="182"/>
                      </a:lnTo>
                      <a:close/>
                      <a:moveTo>
                        <a:pt x="35" y="189"/>
                      </a:moveTo>
                      <a:lnTo>
                        <a:pt x="35" y="189"/>
                      </a:lnTo>
                      <a:close/>
                      <a:moveTo>
                        <a:pt x="38" y="187"/>
                      </a:moveTo>
                      <a:lnTo>
                        <a:pt x="38" y="184"/>
                      </a:lnTo>
                      <a:lnTo>
                        <a:pt x="35" y="184"/>
                      </a:lnTo>
                      <a:lnTo>
                        <a:pt x="35" y="187"/>
                      </a:lnTo>
                      <a:lnTo>
                        <a:pt x="38" y="187"/>
                      </a:lnTo>
                      <a:lnTo>
                        <a:pt x="35" y="187"/>
                      </a:lnTo>
                      <a:lnTo>
                        <a:pt x="38" y="187"/>
                      </a:lnTo>
                      <a:close/>
                      <a:moveTo>
                        <a:pt x="35" y="189"/>
                      </a:moveTo>
                      <a:lnTo>
                        <a:pt x="35" y="189"/>
                      </a:lnTo>
                      <a:lnTo>
                        <a:pt x="35" y="191"/>
                      </a:lnTo>
                      <a:lnTo>
                        <a:pt x="35" y="189"/>
                      </a:lnTo>
                      <a:lnTo>
                        <a:pt x="35" y="191"/>
                      </a:lnTo>
                      <a:lnTo>
                        <a:pt x="35" y="189"/>
                      </a:lnTo>
                      <a:lnTo>
                        <a:pt x="35" y="191"/>
                      </a:lnTo>
                      <a:lnTo>
                        <a:pt x="35" y="189"/>
                      </a:lnTo>
                      <a:lnTo>
                        <a:pt x="35" y="191"/>
                      </a:lnTo>
                      <a:lnTo>
                        <a:pt x="35" y="189"/>
                      </a:lnTo>
                      <a:close/>
                      <a:moveTo>
                        <a:pt x="28" y="196"/>
                      </a:moveTo>
                      <a:lnTo>
                        <a:pt x="28" y="196"/>
                      </a:lnTo>
                      <a:lnTo>
                        <a:pt x="28" y="198"/>
                      </a:lnTo>
                      <a:lnTo>
                        <a:pt x="26" y="198"/>
                      </a:lnTo>
                      <a:lnTo>
                        <a:pt x="26" y="201"/>
                      </a:lnTo>
                      <a:lnTo>
                        <a:pt x="28" y="201"/>
                      </a:lnTo>
                      <a:lnTo>
                        <a:pt x="31" y="201"/>
                      </a:lnTo>
                      <a:lnTo>
                        <a:pt x="33" y="201"/>
                      </a:lnTo>
                      <a:lnTo>
                        <a:pt x="35" y="201"/>
                      </a:lnTo>
                      <a:lnTo>
                        <a:pt x="35" y="198"/>
                      </a:lnTo>
                      <a:lnTo>
                        <a:pt x="35" y="196"/>
                      </a:lnTo>
                      <a:lnTo>
                        <a:pt x="33" y="196"/>
                      </a:lnTo>
                      <a:lnTo>
                        <a:pt x="33" y="194"/>
                      </a:lnTo>
                      <a:lnTo>
                        <a:pt x="35" y="194"/>
                      </a:lnTo>
                      <a:lnTo>
                        <a:pt x="35" y="196"/>
                      </a:lnTo>
                      <a:lnTo>
                        <a:pt x="35" y="194"/>
                      </a:lnTo>
                      <a:lnTo>
                        <a:pt x="35" y="191"/>
                      </a:lnTo>
                      <a:lnTo>
                        <a:pt x="33" y="191"/>
                      </a:lnTo>
                      <a:lnTo>
                        <a:pt x="31" y="191"/>
                      </a:lnTo>
                      <a:lnTo>
                        <a:pt x="31" y="194"/>
                      </a:lnTo>
                      <a:lnTo>
                        <a:pt x="28" y="194"/>
                      </a:lnTo>
                      <a:lnTo>
                        <a:pt x="28" y="196"/>
                      </a:lnTo>
                      <a:close/>
                      <a:moveTo>
                        <a:pt x="35" y="203"/>
                      </a:moveTo>
                      <a:lnTo>
                        <a:pt x="35" y="201"/>
                      </a:lnTo>
                      <a:lnTo>
                        <a:pt x="35" y="203"/>
                      </a:lnTo>
                      <a:close/>
                      <a:moveTo>
                        <a:pt x="33" y="217"/>
                      </a:moveTo>
                      <a:lnTo>
                        <a:pt x="33" y="217"/>
                      </a:lnTo>
                      <a:lnTo>
                        <a:pt x="33" y="219"/>
                      </a:lnTo>
                      <a:lnTo>
                        <a:pt x="35" y="219"/>
                      </a:lnTo>
                      <a:lnTo>
                        <a:pt x="35" y="217"/>
                      </a:lnTo>
                      <a:lnTo>
                        <a:pt x="33" y="217"/>
                      </a:lnTo>
                      <a:close/>
                      <a:moveTo>
                        <a:pt x="33" y="215"/>
                      </a:moveTo>
                      <a:lnTo>
                        <a:pt x="31" y="215"/>
                      </a:lnTo>
                      <a:lnTo>
                        <a:pt x="28" y="215"/>
                      </a:lnTo>
                      <a:lnTo>
                        <a:pt x="28" y="212"/>
                      </a:lnTo>
                      <a:lnTo>
                        <a:pt x="28" y="215"/>
                      </a:lnTo>
                      <a:lnTo>
                        <a:pt x="31" y="215"/>
                      </a:lnTo>
                      <a:lnTo>
                        <a:pt x="31" y="217"/>
                      </a:lnTo>
                      <a:lnTo>
                        <a:pt x="33" y="217"/>
                      </a:lnTo>
                      <a:lnTo>
                        <a:pt x="33" y="215"/>
                      </a:lnTo>
                      <a:close/>
                      <a:moveTo>
                        <a:pt x="31" y="210"/>
                      </a:moveTo>
                      <a:lnTo>
                        <a:pt x="31" y="210"/>
                      </a:lnTo>
                      <a:lnTo>
                        <a:pt x="31" y="208"/>
                      </a:lnTo>
                      <a:lnTo>
                        <a:pt x="28" y="208"/>
                      </a:lnTo>
                      <a:lnTo>
                        <a:pt x="28" y="210"/>
                      </a:lnTo>
                      <a:lnTo>
                        <a:pt x="31" y="210"/>
                      </a:lnTo>
                      <a:close/>
                      <a:moveTo>
                        <a:pt x="33" y="212"/>
                      </a:moveTo>
                      <a:lnTo>
                        <a:pt x="33" y="210"/>
                      </a:lnTo>
                      <a:lnTo>
                        <a:pt x="31" y="210"/>
                      </a:lnTo>
                      <a:lnTo>
                        <a:pt x="31" y="212"/>
                      </a:lnTo>
                      <a:lnTo>
                        <a:pt x="33" y="212"/>
                      </a:lnTo>
                      <a:close/>
                      <a:moveTo>
                        <a:pt x="40" y="187"/>
                      </a:moveTo>
                      <a:lnTo>
                        <a:pt x="40" y="187"/>
                      </a:lnTo>
                      <a:lnTo>
                        <a:pt x="40" y="184"/>
                      </a:lnTo>
                      <a:lnTo>
                        <a:pt x="40" y="187"/>
                      </a:lnTo>
                      <a:close/>
                      <a:moveTo>
                        <a:pt x="33" y="215"/>
                      </a:moveTo>
                      <a:lnTo>
                        <a:pt x="33" y="215"/>
                      </a:lnTo>
                      <a:lnTo>
                        <a:pt x="33" y="212"/>
                      </a:lnTo>
                      <a:lnTo>
                        <a:pt x="33" y="215"/>
                      </a:lnTo>
                      <a:close/>
                      <a:moveTo>
                        <a:pt x="40" y="187"/>
                      </a:moveTo>
                      <a:lnTo>
                        <a:pt x="43" y="187"/>
                      </a:lnTo>
                      <a:lnTo>
                        <a:pt x="43" y="189"/>
                      </a:lnTo>
                      <a:lnTo>
                        <a:pt x="43" y="187"/>
                      </a:lnTo>
                      <a:lnTo>
                        <a:pt x="40" y="187"/>
                      </a:lnTo>
                      <a:close/>
                      <a:moveTo>
                        <a:pt x="33" y="219"/>
                      </a:moveTo>
                      <a:lnTo>
                        <a:pt x="33" y="219"/>
                      </a:lnTo>
                      <a:lnTo>
                        <a:pt x="31" y="219"/>
                      </a:lnTo>
                      <a:lnTo>
                        <a:pt x="31" y="222"/>
                      </a:lnTo>
                      <a:lnTo>
                        <a:pt x="33" y="222"/>
                      </a:lnTo>
                      <a:lnTo>
                        <a:pt x="33" y="219"/>
                      </a:lnTo>
                      <a:close/>
                    </a:path>
                  </a:pathLst>
                </a:custGeom>
                <a:solidFill>
                  <a:srgbClr val="70A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2" name="Freeform 1149">
                  <a:extLst>
                    <a:ext uri="{FF2B5EF4-FFF2-40B4-BE49-F238E27FC236}">
                      <a16:creationId xmlns:a16="http://schemas.microsoft.com/office/drawing/2014/main" id="{2CC095BF-B583-E09A-C233-C8189DBFAFE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-503" y="3669"/>
                  <a:ext cx="36" cy="35"/>
                </a:xfrm>
                <a:custGeom>
                  <a:avLst/>
                  <a:gdLst>
                    <a:gd name="T0" fmla="*/ 17 w 36"/>
                    <a:gd name="T1" fmla="*/ 0 h 35"/>
                    <a:gd name="T2" fmla="*/ 19 w 36"/>
                    <a:gd name="T3" fmla="*/ 2 h 35"/>
                    <a:gd name="T4" fmla="*/ 21 w 36"/>
                    <a:gd name="T5" fmla="*/ 2 h 35"/>
                    <a:gd name="T6" fmla="*/ 21 w 36"/>
                    <a:gd name="T7" fmla="*/ 0 h 35"/>
                    <a:gd name="T8" fmla="*/ 21 w 36"/>
                    <a:gd name="T9" fmla="*/ 0 h 35"/>
                    <a:gd name="T10" fmla="*/ 24 w 36"/>
                    <a:gd name="T11" fmla="*/ 0 h 35"/>
                    <a:gd name="T12" fmla="*/ 26 w 36"/>
                    <a:gd name="T13" fmla="*/ 0 h 35"/>
                    <a:gd name="T14" fmla="*/ 29 w 36"/>
                    <a:gd name="T15" fmla="*/ 0 h 35"/>
                    <a:gd name="T16" fmla="*/ 29 w 36"/>
                    <a:gd name="T17" fmla="*/ 2 h 35"/>
                    <a:gd name="T18" fmla="*/ 31 w 36"/>
                    <a:gd name="T19" fmla="*/ 2 h 35"/>
                    <a:gd name="T20" fmla="*/ 33 w 36"/>
                    <a:gd name="T21" fmla="*/ 5 h 35"/>
                    <a:gd name="T22" fmla="*/ 33 w 36"/>
                    <a:gd name="T23" fmla="*/ 7 h 35"/>
                    <a:gd name="T24" fmla="*/ 36 w 36"/>
                    <a:gd name="T25" fmla="*/ 7 h 35"/>
                    <a:gd name="T26" fmla="*/ 36 w 36"/>
                    <a:gd name="T27" fmla="*/ 9 h 35"/>
                    <a:gd name="T28" fmla="*/ 36 w 36"/>
                    <a:gd name="T29" fmla="*/ 12 h 35"/>
                    <a:gd name="T30" fmla="*/ 36 w 36"/>
                    <a:gd name="T31" fmla="*/ 14 h 35"/>
                    <a:gd name="T32" fmla="*/ 36 w 36"/>
                    <a:gd name="T33" fmla="*/ 14 h 35"/>
                    <a:gd name="T34" fmla="*/ 33 w 36"/>
                    <a:gd name="T35" fmla="*/ 16 h 35"/>
                    <a:gd name="T36" fmla="*/ 33 w 36"/>
                    <a:gd name="T37" fmla="*/ 16 h 35"/>
                    <a:gd name="T38" fmla="*/ 31 w 36"/>
                    <a:gd name="T39" fmla="*/ 19 h 35"/>
                    <a:gd name="T40" fmla="*/ 29 w 36"/>
                    <a:gd name="T41" fmla="*/ 19 h 35"/>
                    <a:gd name="T42" fmla="*/ 26 w 36"/>
                    <a:gd name="T43" fmla="*/ 16 h 35"/>
                    <a:gd name="T44" fmla="*/ 24 w 36"/>
                    <a:gd name="T45" fmla="*/ 16 h 35"/>
                    <a:gd name="T46" fmla="*/ 24 w 36"/>
                    <a:gd name="T47" fmla="*/ 19 h 35"/>
                    <a:gd name="T48" fmla="*/ 21 w 36"/>
                    <a:gd name="T49" fmla="*/ 21 h 35"/>
                    <a:gd name="T50" fmla="*/ 21 w 36"/>
                    <a:gd name="T51" fmla="*/ 21 h 35"/>
                    <a:gd name="T52" fmla="*/ 19 w 36"/>
                    <a:gd name="T53" fmla="*/ 23 h 35"/>
                    <a:gd name="T54" fmla="*/ 19 w 36"/>
                    <a:gd name="T55" fmla="*/ 23 h 35"/>
                    <a:gd name="T56" fmla="*/ 17 w 36"/>
                    <a:gd name="T57" fmla="*/ 23 h 35"/>
                    <a:gd name="T58" fmla="*/ 17 w 36"/>
                    <a:gd name="T59" fmla="*/ 26 h 35"/>
                    <a:gd name="T60" fmla="*/ 17 w 36"/>
                    <a:gd name="T61" fmla="*/ 28 h 35"/>
                    <a:gd name="T62" fmla="*/ 17 w 36"/>
                    <a:gd name="T63" fmla="*/ 30 h 35"/>
                    <a:gd name="T64" fmla="*/ 17 w 36"/>
                    <a:gd name="T65" fmla="*/ 30 h 35"/>
                    <a:gd name="T66" fmla="*/ 17 w 36"/>
                    <a:gd name="T67" fmla="*/ 33 h 35"/>
                    <a:gd name="T68" fmla="*/ 17 w 36"/>
                    <a:gd name="T69" fmla="*/ 33 h 35"/>
                    <a:gd name="T70" fmla="*/ 14 w 36"/>
                    <a:gd name="T71" fmla="*/ 33 h 35"/>
                    <a:gd name="T72" fmla="*/ 12 w 36"/>
                    <a:gd name="T73" fmla="*/ 33 h 35"/>
                    <a:gd name="T74" fmla="*/ 10 w 36"/>
                    <a:gd name="T75" fmla="*/ 33 h 35"/>
                    <a:gd name="T76" fmla="*/ 7 w 36"/>
                    <a:gd name="T77" fmla="*/ 35 h 35"/>
                    <a:gd name="T78" fmla="*/ 7 w 36"/>
                    <a:gd name="T79" fmla="*/ 35 h 35"/>
                    <a:gd name="T80" fmla="*/ 7 w 36"/>
                    <a:gd name="T81" fmla="*/ 33 h 35"/>
                    <a:gd name="T82" fmla="*/ 5 w 36"/>
                    <a:gd name="T83" fmla="*/ 30 h 35"/>
                    <a:gd name="T84" fmla="*/ 5 w 36"/>
                    <a:gd name="T85" fmla="*/ 30 h 35"/>
                    <a:gd name="T86" fmla="*/ 3 w 36"/>
                    <a:gd name="T87" fmla="*/ 28 h 35"/>
                    <a:gd name="T88" fmla="*/ 3 w 36"/>
                    <a:gd name="T89" fmla="*/ 28 h 35"/>
                    <a:gd name="T90" fmla="*/ 0 w 36"/>
                    <a:gd name="T91" fmla="*/ 28 h 35"/>
                    <a:gd name="T92" fmla="*/ 0 w 36"/>
                    <a:gd name="T93" fmla="*/ 21 h 35"/>
                    <a:gd name="T94" fmla="*/ 0 w 36"/>
                    <a:gd name="T95" fmla="*/ 9 h 35"/>
                    <a:gd name="T96" fmla="*/ 0 w 36"/>
                    <a:gd name="T97" fmla="*/ 7 h 35"/>
                    <a:gd name="T98" fmla="*/ 3 w 36"/>
                    <a:gd name="T99" fmla="*/ 7 h 35"/>
                    <a:gd name="T100" fmla="*/ 5 w 36"/>
                    <a:gd name="T101" fmla="*/ 5 h 35"/>
                    <a:gd name="T102" fmla="*/ 7 w 36"/>
                    <a:gd name="T103" fmla="*/ 5 h 35"/>
                    <a:gd name="T104" fmla="*/ 7 w 36"/>
                    <a:gd name="T105" fmla="*/ 5 h 35"/>
                    <a:gd name="T106" fmla="*/ 10 w 36"/>
                    <a:gd name="T107" fmla="*/ 5 h 35"/>
                    <a:gd name="T108" fmla="*/ 12 w 36"/>
                    <a:gd name="T109" fmla="*/ 2 h 35"/>
                    <a:gd name="T110" fmla="*/ 12 w 36"/>
                    <a:gd name="T111" fmla="*/ 2 h 35"/>
                    <a:gd name="T112" fmla="*/ 14 w 36"/>
                    <a:gd name="T113" fmla="*/ 2 h 35"/>
                    <a:gd name="T114" fmla="*/ 14 w 36"/>
                    <a:gd name="T115" fmla="*/ 2 h 3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6"/>
                    <a:gd name="T175" fmla="*/ 0 h 35"/>
                    <a:gd name="T176" fmla="*/ 36 w 36"/>
                    <a:gd name="T177" fmla="*/ 35 h 3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6" h="35"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9" y="2"/>
                      </a:lnTo>
                      <a:lnTo>
                        <a:pt x="21" y="2"/>
                      </a:lnTo>
                      <a:lnTo>
                        <a:pt x="21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5"/>
                      </a:lnTo>
                      <a:lnTo>
                        <a:pt x="33" y="5"/>
                      </a:lnTo>
                      <a:lnTo>
                        <a:pt x="33" y="7"/>
                      </a:lnTo>
                      <a:lnTo>
                        <a:pt x="33" y="5"/>
                      </a:lnTo>
                      <a:lnTo>
                        <a:pt x="36" y="5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6" y="12"/>
                      </a:lnTo>
                      <a:lnTo>
                        <a:pt x="36" y="14"/>
                      </a:lnTo>
                      <a:lnTo>
                        <a:pt x="33" y="14"/>
                      </a:lnTo>
                      <a:lnTo>
                        <a:pt x="33" y="16"/>
                      </a:lnTo>
                      <a:lnTo>
                        <a:pt x="31" y="16"/>
                      </a:lnTo>
                      <a:lnTo>
                        <a:pt x="31" y="19"/>
                      </a:lnTo>
                      <a:lnTo>
                        <a:pt x="29" y="19"/>
                      </a:lnTo>
                      <a:lnTo>
                        <a:pt x="29" y="16"/>
                      </a:lnTo>
                      <a:lnTo>
                        <a:pt x="26" y="16"/>
                      </a:lnTo>
                      <a:lnTo>
                        <a:pt x="26" y="19"/>
                      </a:lnTo>
                      <a:lnTo>
                        <a:pt x="26" y="16"/>
                      </a:lnTo>
                      <a:lnTo>
                        <a:pt x="24" y="16"/>
                      </a:lnTo>
                      <a:lnTo>
                        <a:pt x="24" y="19"/>
                      </a:lnTo>
                      <a:lnTo>
                        <a:pt x="24" y="21"/>
                      </a:lnTo>
                      <a:lnTo>
                        <a:pt x="21" y="21"/>
                      </a:lnTo>
                      <a:lnTo>
                        <a:pt x="21" y="23"/>
                      </a:lnTo>
                      <a:lnTo>
                        <a:pt x="19" y="23"/>
                      </a:lnTo>
                      <a:lnTo>
                        <a:pt x="17" y="23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14" y="28"/>
                      </a:lnTo>
                      <a:lnTo>
                        <a:pt x="17" y="30"/>
                      </a:lnTo>
                      <a:lnTo>
                        <a:pt x="19" y="33"/>
                      </a:lnTo>
                      <a:lnTo>
                        <a:pt x="17" y="33"/>
                      </a:lnTo>
                      <a:lnTo>
                        <a:pt x="14" y="35"/>
                      </a:lnTo>
                      <a:lnTo>
                        <a:pt x="14" y="33"/>
                      </a:lnTo>
                      <a:lnTo>
                        <a:pt x="14" y="35"/>
                      </a:lnTo>
                      <a:lnTo>
                        <a:pt x="12" y="35"/>
                      </a:lnTo>
                      <a:lnTo>
                        <a:pt x="12" y="33"/>
                      </a:lnTo>
                      <a:lnTo>
                        <a:pt x="12" y="35"/>
                      </a:lnTo>
                      <a:lnTo>
                        <a:pt x="12" y="33"/>
                      </a:lnTo>
                      <a:lnTo>
                        <a:pt x="10" y="33"/>
                      </a:lnTo>
                      <a:lnTo>
                        <a:pt x="10" y="35"/>
                      </a:lnTo>
                      <a:lnTo>
                        <a:pt x="7" y="35"/>
                      </a:lnTo>
                      <a:lnTo>
                        <a:pt x="7" y="33"/>
                      </a:lnTo>
                      <a:lnTo>
                        <a:pt x="5" y="33"/>
                      </a:lnTo>
                      <a:lnTo>
                        <a:pt x="5" y="30"/>
                      </a:lnTo>
                      <a:lnTo>
                        <a:pt x="5" y="28"/>
                      </a:lnTo>
                      <a:lnTo>
                        <a:pt x="3" y="28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7" y="5"/>
                      </a:lnTo>
                      <a:lnTo>
                        <a:pt x="10" y="5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3" name="Freeform 1150">
                  <a:extLst>
                    <a:ext uri="{FF2B5EF4-FFF2-40B4-BE49-F238E27FC236}">
                      <a16:creationId xmlns:a16="http://schemas.microsoft.com/office/drawing/2014/main" id="{D27F1C8B-1BC7-B818-F256-87306B3003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-474" y="3622"/>
                  <a:ext cx="30" cy="31"/>
                </a:xfrm>
                <a:custGeom>
                  <a:avLst/>
                  <a:gdLst>
                    <a:gd name="T0" fmla="*/ 30 w 30"/>
                    <a:gd name="T1" fmla="*/ 21 h 31"/>
                    <a:gd name="T2" fmla="*/ 28 w 30"/>
                    <a:gd name="T3" fmla="*/ 21 h 31"/>
                    <a:gd name="T4" fmla="*/ 25 w 30"/>
                    <a:gd name="T5" fmla="*/ 21 h 31"/>
                    <a:gd name="T6" fmla="*/ 23 w 30"/>
                    <a:gd name="T7" fmla="*/ 24 h 31"/>
                    <a:gd name="T8" fmla="*/ 21 w 30"/>
                    <a:gd name="T9" fmla="*/ 21 h 31"/>
                    <a:gd name="T10" fmla="*/ 21 w 30"/>
                    <a:gd name="T11" fmla="*/ 21 h 31"/>
                    <a:gd name="T12" fmla="*/ 18 w 30"/>
                    <a:gd name="T13" fmla="*/ 21 h 31"/>
                    <a:gd name="T14" fmla="*/ 16 w 30"/>
                    <a:gd name="T15" fmla="*/ 21 h 31"/>
                    <a:gd name="T16" fmla="*/ 14 w 30"/>
                    <a:gd name="T17" fmla="*/ 24 h 31"/>
                    <a:gd name="T18" fmla="*/ 14 w 30"/>
                    <a:gd name="T19" fmla="*/ 24 h 31"/>
                    <a:gd name="T20" fmla="*/ 14 w 30"/>
                    <a:gd name="T21" fmla="*/ 26 h 31"/>
                    <a:gd name="T22" fmla="*/ 11 w 30"/>
                    <a:gd name="T23" fmla="*/ 26 h 31"/>
                    <a:gd name="T24" fmla="*/ 9 w 30"/>
                    <a:gd name="T25" fmla="*/ 28 h 31"/>
                    <a:gd name="T26" fmla="*/ 9 w 30"/>
                    <a:gd name="T27" fmla="*/ 28 h 31"/>
                    <a:gd name="T28" fmla="*/ 7 w 30"/>
                    <a:gd name="T29" fmla="*/ 28 h 31"/>
                    <a:gd name="T30" fmla="*/ 4 w 30"/>
                    <a:gd name="T31" fmla="*/ 31 h 31"/>
                    <a:gd name="T32" fmla="*/ 4 w 30"/>
                    <a:gd name="T33" fmla="*/ 31 h 31"/>
                    <a:gd name="T34" fmla="*/ 2 w 30"/>
                    <a:gd name="T35" fmla="*/ 28 h 31"/>
                    <a:gd name="T36" fmla="*/ 2 w 30"/>
                    <a:gd name="T37" fmla="*/ 28 h 31"/>
                    <a:gd name="T38" fmla="*/ 0 w 30"/>
                    <a:gd name="T39" fmla="*/ 26 h 31"/>
                    <a:gd name="T40" fmla="*/ 0 w 30"/>
                    <a:gd name="T41" fmla="*/ 24 h 31"/>
                    <a:gd name="T42" fmla="*/ 0 w 30"/>
                    <a:gd name="T43" fmla="*/ 21 h 31"/>
                    <a:gd name="T44" fmla="*/ 0 w 30"/>
                    <a:gd name="T45" fmla="*/ 21 h 31"/>
                    <a:gd name="T46" fmla="*/ 2 w 30"/>
                    <a:gd name="T47" fmla="*/ 21 h 31"/>
                    <a:gd name="T48" fmla="*/ 4 w 30"/>
                    <a:gd name="T49" fmla="*/ 19 h 31"/>
                    <a:gd name="T50" fmla="*/ 4 w 30"/>
                    <a:gd name="T51" fmla="*/ 19 h 31"/>
                    <a:gd name="T52" fmla="*/ 4 w 30"/>
                    <a:gd name="T53" fmla="*/ 17 h 31"/>
                    <a:gd name="T54" fmla="*/ 4 w 30"/>
                    <a:gd name="T55" fmla="*/ 14 h 31"/>
                    <a:gd name="T56" fmla="*/ 4 w 30"/>
                    <a:gd name="T57" fmla="*/ 14 h 31"/>
                    <a:gd name="T58" fmla="*/ 7 w 30"/>
                    <a:gd name="T59" fmla="*/ 12 h 31"/>
                    <a:gd name="T60" fmla="*/ 9 w 30"/>
                    <a:gd name="T61" fmla="*/ 12 h 31"/>
                    <a:gd name="T62" fmla="*/ 9 w 30"/>
                    <a:gd name="T63" fmla="*/ 10 h 31"/>
                    <a:gd name="T64" fmla="*/ 9 w 30"/>
                    <a:gd name="T65" fmla="*/ 7 h 31"/>
                    <a:gd name="T66" fmla="*/ 9 w 30"/>
                    <a:gd name="T67" fmla="*/ 7 h 31"/>
                    <a:gd name="T68" fmla="*/ 11 w 30"/>
                    <a:gd name="T69" fmla="*/ 5 h 31"/>
                    <a:gd name="T70" fmla="*/ 11 w 30"/>
                    <a:gd name="T71" fmla="*/ 5 h 31"/>
                    <a:gd name="T72" fmla="*/ 14 w 30"/>
                    <a:gd name="T73" fmla="*/ 3 h 31"/>
                    <a:gd name="T74" fmla="*/ 16 w 30"/>
                    <a:gd name="T75" fmla="*/ 3 h 31"/>
                    <a:gd name="T76" fmla="*/ 18 w 30"/>
                    <a:gd name="T77" fmla="*/ 5 h 31"/>
                    <a:gd name="T78" fmla="*/ 18 w 30"/>
                    <a:gd name="T79" fmla="*/ 5 h 31"/>
                    <a:gd name="T80" fmla="*/ 21 w 30"/>
                    <a:gd name="T81" fmla="*/ 3 h 31"/>
                    <a:gd name="T82" fmla="*/ 21 w 30"/>
                    <a:gd name="T83" fmla="*/ 3 h 31"/>
                    <a:gd name="T84" fmla="*/ 23 w 30"/>
                    <a:gd name="T85" fmla="*/ 3 h 31"/>
                    <a:gd name="T86" fmla="*/ 25 w 30"/>
                    <a:gd name="T87" fmla="*/ 0 h 31"/>
                    <a:gd name="T88" fmla="*/ 25 w 30"/>
                    <a:gd name="T89" fmla="*/ 3 h 31"/>
                    <a:gd name="T90" fmla="*/ 25 w 30"/>
                    <a:gd name="T91" fmla="*/ 5 h 31"/>
                    <a:gd name="T92" fmla="*/ 25 w 30"/>
                    <a:gd name="T93" fmla="*/ 5 h 31"/>
                    <a:gd name="T94" fmla="*/ 25 w 30"/>
                    <a:gd name="T95" fmla="*/ 7 h 31"/>
                    <a:gd name="T96" fmla="*/ 25 w 30"/>
                    <a:gd name="T97" fmla="*/ 10 h 31"/>
                    <a:gd name="T98" fmla="*/ 25 w 30"/>
                    <a:gd name="T99" fmla="*/ 12 h 31"/>
                    <a:gd name="T100" fmla="*/ 25 w 30"/>
                    <a:gd name="T101" fmla="*/ 12 h 31"/>
                    <a:gd name="T102" fmla="*/ 28 w 30"/>
                    <a:gd name="T103" fmla="*/ 14 h 31"/>
                    <a:gd name="T104" fmla="*/ 28 w 30"/>
                    <a:gd name="T105" fmla="*/ 17 h 31"/>
                    <a:gd name="T106" fmla="*/ 30 w 30"/>
                    <a:gd name="T107" fmla="*/ 17 h 31"/>
                    <a:gd name="T108" fmla="*/ 30 w 30"/>
                    <a:gd name="T109" fmla="*/ 19 h 3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0"/>
                    <a:gd name="T166" fmla="*/ 0 h 31"/>
                    <a:gd name="T167" fmla="*/ 30 w 30"/>
                    <a:gd name="T168" fmla="*/ 31 h 31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0" h="31">
                      <a:moveTo>
                        <a:pt x="30" y="21"/>
                      </a:moveTo>
                      <a:lnTo>
                        <a:pt x="30" y="21"/>
                      </a:lnTo>
                      <a:lnTo>
                        <a:pt x="28" y="21"/>
                      </a:lnTo>
                      <a:lnTo>
                        <a:pt x="25" y="21"/>
                      </a:lnTo>
                      <a:lnTo>
                        <a:pt x="23" y="21"/>
                      </a:lnTo>
                      <a:lnTo>
                        <a:pt x="23" y="24"/>
                      </a:lnTo>
                      <a:lnTo>
                        <a:pt x="23" y="21"/>
                      </a:lnTo>
                      <a:lnTo>
                        <a:pt x="21" y="21"/>
                      </a:lnTo>
                      <a:lnTo>
                        <a:pt x="18" y="21"/>
                      </a:lnTo>
                      <a:lnTo>
                        <a:pt x="16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1" y="26"/>
                      </a:lnTo>
                      <a:lnTo>
                        <a:pt x="9" y="28"/>
                      </a:lnTo>
                      <a:lnTo>
                        <a:pt x="7" y="28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4" y="28"/>
                      </a:lnTo>
                      <a:lnTo>
                        <a:pt x="2" y="28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4" y="19"/>
                      </a:lnTo>
                      <a:lnTo>
                        <a:pt x="4" y="17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7" y="12"/>
                      </a:lnTo>
                      <a:lnTo>
                        <a:pt x="9" y="12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11" y="5"/>
                      </a:lnTo>
                      <a:lnTo>
                        <a:pt x="11" y="3"/>
                      </a:lnTo>
                      <a:lnTo>
                        <a:pt x="14" y="3"/>
                      </a:lnTo>
                      <a:lnTo>
                        <a:pt x="16" y="3"/>
                      </a:lnTo>
                      <a:lnTo>
                        <a:pt x="16" y="5"/>
                      </a:lnTo>
                      <a:lnTo>
                        <a:pt x="18" y="5"/>
                      </a:lnTo>
                      <a:lnTo>
                        <a:pt x="21" y="5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5" y="5"/>
                      </a:lnTo>
                      <a:lnTo>
                        <a:pt x="28" y="5"/>
                      </a:lnTo>
                      <a:lnTo>
                        <a:pt x="28" y="7"/>
                      </a:lnTo>
                      <a:lnTo>
                        <a:pt x="25" y="7"/>
                      </a:lnTo>
                      <a:lnTo>
                        <a:pt x="28" y="7"/>
                      </a:lnTo>
                      <a:lnTo>
                        <a:pt x="25" y="7"/>
                      </a:lnTo>
                      <a:lnTo>
                        <a:pt x="25" y="10"/>
                      </a:lnTo>
                      <a:lnTo>
                        <a:pt x="25" y="12"/>
                      </a:lnTo>
                      <a:lnTo>
                        <a:pt x="28" y="12"/>
                      </a:lnTo>
                      <a:lnTo>
                        <a:pt x="25" y="12"/>
                      </a:lnTo>
                      <a:lnTo>
                        <a:pt x="25" y="14"/>
                      </a:lnTo>
                      <a:lnTo>
                        <a:pt x="28" y="14"/>
                      </a:lnTo>
                      <a:lnTo>
                        <a:pt x="28" y="17"/>
                      </a:lnTo>
                      <a:lnTo>
                        <a:pt x="30" y="17"/>
                      </a:lnTo>
                      <a:lnTo>
                        <a:pt x="30" y="19"/>
                      </a:lnTo>
                      <a:lnTo>
                        <a:pt x="3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4" name="Rectangle 1151">
                  <a:extLst>
                    <a:ext uri="{FF2B5EF4-FFF2-40B4-BE49-F238E27FC236}">
                      <a16:creationId xmlns:a16="http://schemas.microsoft.com/office/drawing/2014/main" id="{9D784DB2-9F2E-BA8A-55BD-9E771A53A6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-540" y="3531"/>
                  <a:ext cx="201" cy="255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14359" name="Text Box 1122">
                <a:extLst>
                  <a:ext uri="{FF2B5EF4-FFF2-40B4-BE49-F238E27FC236}">
                    <a16:creationId xmlns:a16="http://schemas.microsoft.com/office/drawing/2014/main" id="{1FA3B7E9-EE86-B861-87D8-715DF5EF20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848"/>
                <a:ext cx="51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Oregon</a:t>
                </a:r>
              </a:p>
            </p:txBody>
          </p:sp>
        </p:grpSp>
        <p:sp>
          <p:nvSpPr>
            <p:cNvPr id="14356" name="Line 1117">
              <a:extLst>
                <a:ext uri="{FF2B5EF4-FFF2-40B4-BE49-F238E27FC236}">
                  <a16:creationId xmlns:a16="http://schemas.microsoft.com/office/drawing/2014/main" id="{81C52666-D1DA-EFA2-2418-FD01C93E1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8" y="799"/>
              <a:ext cx="780" cy="197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Line 1118">
              <a:extLst>
                <a:ext uri="{FF2B5EF4-FFF2-40B4-BE49-F238E27FC236}">
                  <a16:creationId xmlns:a16="http://schemas.microsoft.com/office/drawing/2014/main" id="{0EAF35D2-7426-3814-56E3-4C530BE5F2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" y="3132"/>
              <a:ext cx="774" cy="5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344" name="Group 1165">
            <a:extLst>
              <a:ext uri="{FF2B5EF4-FFF2-40B4-BE49-F238E27FC236}">
                <a16:creationId xmlns:a16="http://schemas.microsoft.com/office/drawing/2014/main" id="{73861FE7-5393-B166-009A-D6F0C788271D}"/>
              </a:ext>
            </a:extLst>
          </p:cNvPr>
          <p:cNvGrpSpPr>
            <a:grpSpLocks/>
          </p:cNvGrpSpPr>
          <p:nvPr/>
        </p:nvGrpSpPr>
        <p:grpSpPr bwMode="auto">
          <a:xfrm>
            <a:off x="2190750" y="1268413"/>
            <a:ext cx="6873875" cy="4570412"/>
            <a:chOff x="1380" y="799"/>
            <a:chExt cx="4330" cy="2879"/>
          </a:xfrm>
        </p:grpSpPr>
        <p:pic>
          <p:nvPicPr>
            <p:cNvPr id="14345" name="Picture 1162" descr="study area map">
              <a:extLst>
                <a:ext uri="{FF2B5EF4-FFF2-40B4-BE49-F238E27FC236}">
                  <a16:creationId xmlns:a16="http://schemas.microsoft.com/office/drawing/2014/main" id="{78EF7837-FC5B-26B4-E921-0601267BA75E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0" y="799"/>
              <a:ext cx="4330" cy="28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8">
              <a:extLst>
                <a:ext uri="{FF2B5EF4-FFF2-40B4-BE49-F238E27FC236}">
                  <a16:creationId xmlns:a16="http://schemas.microsoft.com/office/drawing/2014/main" id="{032F4C2A-66EB-101C-2E13-6579222FCFF1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1500" y="2261"/>
              <a:ext cx="5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00"/>
                  </a:solidFill>
                </a:rPr>
                <a:t>Eugene</a:t>
              </a:r>
            </a:p>
          </p:txBody>
        </p:sp>
        <p:sp>
          <p:nvSpPr>
            <p:cNvPr id="14347" name="Text Box 9">
              <a:extLst>
                <a:ext uri="{FF2B5EF4-FFF2-40B4-BE49-F238E27FC236}">
                  <a16:creationId xmlns:a16="http://schemas.microsoft.com/office/drawing/2014/main" id="{35804809-47C9-4992-B159-7EF9BB2F6EBB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5249" y="2187"/>
              <a:ext cx="3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00"/>
                  </a:solidFill>
                </a:rPr>
                <a:t>Bend</a:t>
              </a:r>
            </a:p>
          </p:txBody>
        </p:sp>
        <p:sp>
          <p:nvSpPr>
            <p:cNvPr id="14348" name="Text Box 10">
              <a:extLst>
                <a:ext uri="{FF2B5EF4-FFF2-40B4-BE49-F238E27FC236}">
                  <a16:creationId xmlns:a16="http://schemas.microsoft.com/office/drawing/2014/main" id="{B9BB0F61-CCAC-DA4C-D724-91F8D0D2126A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310" y="2467"/>
              <a:ext cx="42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8288" tIns="0" rIns="27432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FFFF00"/>
                  </a:solidFill>
                </a:rPr>
                <a:t>Fall</a:t>
              </a:r>
            </a:p>
            <a:p>
              <a:pPr algn="ctr" eaLnBrk="1" hangingPunct="1"/>
              <a:r>
                <a:rPr lang="en-US" altLang="en-US">
                  <a:solidFill>
                    <a:srgbClr val="FFFF00"/>
                  </a:solidFill>
                </a:rPr>
                <a:t>Creek</a:t>
              </a:r>
            </a:p>
          </p:txBody>
        </p:sp>
        <p:sp>
          <p:nvSpPr>
            <p:cNvPr id="14349" name="Text Box 11">
              <a:extLst>
                <a:ext uri="{FF2B5EF4-FFF2-40B4-BE49-F238E27FC236}">
                  <a16:creationId xmlns:a16="http://schemas.microsoft.com/office/drawing/2014/main" id="{8F4DA26A-66EF-9B91-1865-075F9F64A7B2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2772" y="1419"/>
              <a:ext cx="384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8288" tIns="0" rIns="18288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FFFF00"/>
                  </a:solidFill>
                </a:rPr>
                <a:t>Blue</a:t>
              </a:r>
            </a:p>
            <a:p>
              <a:pPr algn="ctr" eaLnBrk="1" hangingPunct="1"/>
              <a:r>
                <a:rPr lang="en-US" altLang="en-US">
                  <a:solidFill>
                    <a:srgbClr val="FFFF00"/>
                  </a:solidFill>
                </a:rPr>
                <a:t>River</a:t>
              </a:r>
            </a:p>
          </p:txBody>
        </p:sp>
        <p:sp>
          <p:nvSpPr>
            <p:cNvPr id="14350" name="Text Box 12">
              <a:extLst>
                <a:ext uri="{FF2B5EF4-FFF2-40B4-BE49-F238E27FC236}">
                  <a16:creationId xmlns:a16="http://schemas.microsoft.com/office/drawing/2014/main" id="{6FD5BE26-8189-BB9D-5F2A-8A8C8066298C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 rot="-3448147">
              <a:off x="4154" y="2845"/>
              <a:ext cx="36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00"/>
                  </a:solidFill>
                </a:rPr>
                <a:t>Crest</a:t>
              </a:r>
            </a:p>
          </p:txBody>
        </p:sp>
        <p:sp>
          <p:nvSpPr>
            <p:cNvPr id="14351" name="Text Box 13">
              <a:extLst>
                <a:ext uri="{FF2B5EF4-FFF2-40B4-BE49-F238E27FC236}">
                  <a16:creationId xmlns:a16="http://schemas.microsoft.com/office/drawing/2014/main" id="{5077C297-7D6F-3A70-5831-590646F8BC01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 rot="-4510012">
              <a:off x="4430" y="2532"/>
              <a:ext cx="13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00"/>
                  </a:solidFill>
                </a:rPr>
                <a:t>of</a:t>
              </a:r>
            </a:p>
          </p:txBody>
        </p:sp>
        <p:sp>
          <p:nvSpPr>
            <p:cNvPr id="14352" name="Text Box 14">
              <a:extLst>
                <a:ext uri="{FF2B5EF4-FFF2-40B4-BE49-F238E27FC236}">
                  <a16:creationId xmlns:a16="http://schemas.microsoft.com/office/drawing/2014/main" id="{90864F8A-8277-C2A9-8659-42626F575023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 rot="-4890086">
              <a:off x="4468" y="2260"/>
              <a:ext cx="21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00"/>
                  </a:solidFill>
                </a:rPr>
                <a:t>the</a:t>
              </a:r>
            </a:p>
          </p:txBody>
        </p:sp>
        <p:sp>
          <p:nvSpPr>
            <p:cNvPr id="14353" name="Text Box 15">
              <a:extLst>
                <a:ext uri="{FF2B5EF4-FFF2-40B4-BE49-F238E27FC236}">
                  <a16:creationId xmlns:a16="http://schemas.microsoft.com/office/drawing/2014/main" id="{C30D98D0-82F5-69D0-70DE-DB7B89A87607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 rot="-6347177">
              <a:off x="4196" y="1738"/>
              <a:ext cx="67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00"/>
                  </a:solidFill>
                </a:rPr>
                <a:t>Cascades</a:t>
              </a:r>
            </a:p>
          </p:txBody>
        </p:sp>
        <p:sp>
          <p:nvSpPr>
            <p:cNvPr id="14354" name="Text Box 10">
              <a:extLst>
                <a:ext uri="{FF2B5EF4-FFF2-40B4-BE49-F238E27FC236}">
                  <a16:creationId xmlns:a16="http://schemas.microsoft.com/office/drawing/2014/main" id="{998ABEE8-FECA-3CBD-A80A-93AA191E1367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3549" y="3108"/>
              <a:ext cx="525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8288" tIns="0" rIns="27432" bIns="0">
              <a:spAutoFit/>
            </a:bodyPr>
            <a:lstStyle>
              <a:lvl1pPr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defTabSz="4389438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4389438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FFFF00"/>
                  </a:solidFill>
                </a:rPr>
                <a:t>Warner</a:t>
              </a:r>
            </a:p>
            <a:p>
              <a:pPr algn="ctr" eaLnBrk="1" hangingPunct="1"/>
              <a:r>
                <a:rPr lang="en-US" altLang="en-US">
                  <a:solidFill>
                    <a:srgbClr val="FFFF00"/>
                  </a:solidFill>
                </a:rPr>
                <a:t>Creek</a:t>
              </a:r>
            </a:p>
            <a:p>
              <a:pPr algn="ctr" eaLnBrk="1" hangingPunct="1"/>
              <a:r>
                <a:rPr lang="en-US" altLang="en-US">
                  <a:solidFill>
                    <a:srgbClr val="FFFF00"/>
                  </a:solidFill>
                </a:rPr>
                <a:t>Fire</a:t>
              </a: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99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89" name="Group 505">
            <a:extLst>
              <a:ext uri="{FF2B5EF4-FFF2-40B4-BE49-F238E27FC236}">
                <a16:creationId xmlns:a16="http://schemas.microsoft.com/office/drawing/2014/main" id="{4F1C64BF-3C56-6E08-6DD3-1277AA1E817B}"/>
              </a:ext>
            </a:extLst>
          </p:cNvPr>
          <p:cNvGrpSpPr>
            <a:grpSpLocks/>
          </p:cNvGrpSpPr>
          <p:nvPr/>
        </p:nvGrpSpPr>
        <p:grpSpPr bwMode="auto">
          <a:xfrm>
            <a:off x="312738" y="1000125"/>
            <a:ext cx="8501062" cy="2833688"/>
            <a:chOff x="197" y="630"/>
            <a:chExt cx="5355" cy="1785"/>
          </a:xfrm>
        </p:grpSpPr>
        <p:sp>
          <p:nvSpPr>
            <p:cNvPr id="16452" name="Rectangle 459">
              <a:extLst>
                <a:ext uri="{FF2B5EF4-FFF2-40B4-BE49-F238E27FC236}">
                  <a16:creationId xmlns:a16="http://schemas.microsoft.com/office/drawing/2014/main" id="{80550F17-DD75-82D2-AEB4-C679DD8F2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" y="630"/>
              <a:ext cx="5355" cy="17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16811" name="Group 427">
              <a:extLst>
                <a:ext uri="{FF2B5EF4-FFF2-40B4-BE49-F238E27FC236}">
                  <a16:creationId xmlns:a16="http://schemas.microsoft.com/office/drawing/2014/main" id="{D7BFF740-B1A8-958B-97F9-D977A779AE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3" y="970"/>
              <a:ext cx="1567" cy="1412"/>
              <a:chOff x="1251" y="2359"/>
              <a:chExt cx="1567" cy="1435"/>
            </a:xfrm>
          </p:grpSpPr>
          <p:sp>
            <p:nvSpPr>
              <p:cNvPr id="16812" name="Rectangle 701">
                <a:extLst>
                  <a:ext uri="{FF2B5EF4-FFF2-40B4-BE49-F238E27FC236}">
                    <a16:creationId xmlns:a16="http://schemas.microsoft.com/office/drawing/2014/main" id="{F2CA4FBD-734C-9998-0978-62B73623D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1907" y="3658"/>
                <a:ext cx="5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DBH (cm)</a:t>
                </a:r>
                <a:endParaRPr lang="en-US" altLang="en-US" sz="1400"/>
              </a:p>
            </p:txBody>
          </p:sp>
          <p:sp>
            <p:nvSpPr>
              <p:cNvPr id="16813" name="Rectangle 546">
                <a:extLst>
                  <a:ext uri="{FF2B5EF4-FFF2-40B4-BE49-F238E27FC236}">
                    <a16:creationId xmlns:a16="http://schemas.microsoft.com/office/drawing/2014/main" id="{71525E02-6BBC-2785-9749-868DC56454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842" y="2858"/>
                <a:ext cx="952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  <p:sp>
            <p:nvSpPr>
              <p:cNvPr id="16814" name="Line 576">
                <a:extLst>
                  <a:ext uri="{FF2B5EF4-FFF2-40B4-BE49-F238E27FC236}">
                    <a16:creationId xmlns:a16="http://schemas.microsoft.com/office/drawing/2014/main" id="{8EAEE4C6-0D3C-81CC-2513-02B77B6EFE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658" y="3515"/>
                <a:ext cx="1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5" name="Line 577">
                <a:extLst>
                  <a:ext uri="{FF2B5EF4-FFF2-40B4-BE49-F238E27FC236}">
                    <a16:creationId xmlns:a16="http://schemas.microsoft.com/office/drawing/2014/main" id="{30BF8C42-EF9E-8D51-D385-2A68DE5D57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30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6" name="Line 578">
                <a:extLst>
                  <a:ext uri="{FF2B5EF4-FFF2-40B4-BE49-F238E27FC236}">
                    <a16:creationId xmlns:a16="http://schemas.microsoft.com/office/drawing/2014/main" id="{D0BEE205-56B4-5BF5-685B-CD0DDEFCEF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02" y="3515"/>
                <a:ext cx="1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7" name="Line 579">
                <a:extLst>
                  <a:ext uri="{FF2B5EF4-FFF2-40B4-BE49-F238E27FC236}">
                    <a16:creationId xmlns:a16="http://schemas.microsoft.com/office/drawing/2014/main" id="{8B5B16DB-E1DD-947F-EA5D-0655BB2BC3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74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8" name="Line 580">
                <a:extLst>
                  <a:ext uri="{FF2B5EF4-FFF2-40B4-BE49-F238E27FC236}">
                    <a16:creationId xmlns:a16="http://schemas.microsoft.com/office/drawing/2014/main" id="{FC737903-5251-1F17-C4BE-994D9B8FAB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946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9" name="Line 581">
                <a:extLst>
                  <a:ext uri="{FF2B5EF4-FFF2-40B4-BE49-F238E27FC236}">
                    <a16:creationId xmlns:a16="http://schemas.microsoft.com/office/drawing/2014/main" id="{3338D66F-B9BB-0D47-9201-9CA52CCDA6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018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0" name="Line 582">
                <a:extLst>
                  <a:ext uri="{FF2B5EF4-FFF2-40B4-BE49-F238E27FC236}">
                    <a16:creationId xmlns:a16="http://schemas.microsoft.com/office/drawing/2014/main" id="{AB4EE76E-47E9-CD3C-3706-3F33DF7C5C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090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1" name="Line 583">
                <a:extLst>
                  <a:ext uri="{FF2B5EF4-FFF2-40B4-BE49-F238E27FC236}">
                    <a16:creationId xmlns:a16="http://schemas.microsoft.com/office/drawing/2014/main" id="{E0E81BAE-4440-D7C4-6ECE-0A369AF9EF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63" y="3515"/>
                <a:ext cx="1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2" name="Line 584">
                <a:extLst>
                  <a:ext uri="{FF2B5EF4-FFF2-40B4-BE49-F238E27FC236}">
                    <a16:creationId xmlns:a16="http://schemas.microsoft.com/office/drawing/2014/main" id="{4187F796-3B0D-B5C1-EB8E-7060847C33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35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3" name="Line 585">
                <a:extLst>
                  <a:ext uri="{FF2B5EF4-FFF2-40B4-BE49-F238E27FC236}">
                    <a16:creationId xmlns:a16="http://schemas.microsoft.com/office/drawing/2014/main" id="{E83D5517-0F3A-1E7F-30B6-CE1EAD2BBB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07" y="3515"/>
                <a:ext cx="1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4" name="Line 586">
                <a:extLst>
                  <a:ext uri="{FF2B5EF4-FFF2-40B4-BE49-F238E27FC236}">
                    <a16:creationId xmlns:a16="http://schemas.microsoft.com/office/drawing/2014/main" id="{512D8007-FC8B-4A37-DDD8-551633C54C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79" y="3515"/>
                <a:ext cx="1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5" name="Line 587">
                <a:extLst>
                  <a:ext uri="{FF2B5EF4-FFF2-40B4-BE49-F238E27FC236}">
                    <a16:creationId xmlns:a16="http://schemas.microsoft.com/office/drawing/2014/main" id="{35CEDC75-4F0F-59F6-57A1-5E9CA7E69E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451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6" name="Line 588">
                <a:extLst>
                  <a:ext uri="{FF2B5EF4-FFF2-40B4-BE49-F238E27FC236}">
                    <a16:creationId xmlns:a16="http://schemas.microsoft.com/office/drawing/2014/main" id="{3ED5E37C-ECB0-3338-9979-E68EA713D5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23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7" name="Line 589">
                <a:extLst>
                  <a:ext uri="{FF2B5EF4-FFF2-40B4-BE49-F238E27FC236}">
                    <a16:creationId xmlns:a16="http://schemas.microsoft.com/office/drawing/2014/main" id="{281BED34-FCBD-C610-75DF-A56B102923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95" y="3515"/>
                <a:ext cx="1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8" name="Line 590">
                <a:extLst>
                  <a:ext uri="{FF2B5EF4-FFF2-40B4-BE49-F238E27FC236}">
                    <a16:creationId xmlns:a16="http://schemas.microsoft.com/office/drawing/2014/main" id="{CD2EEFA5-C42D-918E-F66C-B35A9F907C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667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9" name="Line 591">
                <a:extLst>
                  <a:ext uri="{FF2B5EF4-FFF2-40B4-BE49-F238E27FC236}">
                    <a16:creationId xmlns:a16="http://schemas.microsoft.com/office/drawing/2014/main" id="{9CA55F75-2E7D-E519-09EA-3966F31999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739" y="3515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0" name="Rectangle 597">
                <a:extLst>
                  <a:ext uri="{FF2B5EF4-FFF2-40B4-BE49-F238E27FC236}">
                    <a16:creationId xmlns:a16="http://schemas.microsoft.com/office/drawing/2014/main" id="{EBF986D6-7685-0E41-3DDE-489AC4D2D6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550" y="3545"/>
                <a:ext cx="53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6831" name="Rectangle 599">
                <a:extLst>
                  <a:ext uri="{FF2B5EF4-FFF2-40B4-BE49-F238E27FC236}">
                    <a16:creationId xmlns:a16="http://schemas.microsoft.com/office/drawing/2014/main" id="{B98709F0-CA5D-A310-E6AB-5BEF234DE90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820" y="3545"/>
                <a:ext cx="10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6832" name="Rectangle 601">
                <a:extLst>
                  <a:ext uri="{FF2B5EF4-FFF2-40B4-BE49-F238E27FC236}">
                    <a16:creationId xmlns:a16="http://schemas.microsoft.com/office/drawing/2014/main" id="{AB9FDA97-E96E-AC41-BE0D-52B1B4AD371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09" y="3542"/>
                <a:ext cx="10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80</a:t>
                </a:r>
                <a:endParaRPr lang="en-US" altLang="en-US" sz="1200" b="0"/>
              </a:p>
            </p:txBody>
          </p:sp>
          <p:sp>
            <p:nvSpPr>
              <p:cNvPr id="16833" name="Rectangle 603">
                <a:extLst>
                  <a:ext uri="{FF2B5EF4-FFF2-40B4-BE49-F238E27FC236}">
                    <a16:creationId xmlns:a16="http://schemas.microsoft.com/office/drawing/2014/main" id="{696E8A28-3497-31D4-1ACD-AA78FF82D4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369" y="3542"/>
                <a:ext cx="159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120</a:t>
                </a:r>
                <a:endParaRPr lang="en-US" altLang="en-US" sz="1200" b="0"/>
              </a:p>
            </p:txBody>
          </p:sp>
          <p:sp>
            <p:nvSpPr>
              <p:cNvPr id="16834" name="Rectangle 605">
                <a:extLst>
                  <a:ext uri="{FF2B5EF4-FFF2-40B4-BE49-F238E27FC236}">
                    <a16:creationId xmlns:a16="http://schemas.microsoft.com/office/drawing/2014/main" id="{2B67767D-CF6B-3F31-B36C-8CAEBACA0E9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659" y="3542"/>
                <a:ext cx="159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160</a:t>
                </a:r>
                <a:endParaRPr lang="en-US" altLang="en-US" sz="1200" b="0"/>
              </a:p>
            </p:txBody>
          </p:sp>
          <p:sp>
            <p:nvSpPr>
              <p:cNvPr id="16835" name="Text Box 607">
                <a:extLst>
                  <a:ext uri="{FF2B5EF4-FFF2-40B4-BE49-F238E27FC236}">
                    <a16:creationId xmlns:a16="http://schemas.microsoft.com/office/drawing/2014/main" id="{46CDC390-FF91-D6DD-F379-37128DFF1DA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275" y="2384"/>
                <a:ext cx="435" cy="1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16836" name="Text Box 608">
                <a:extLst>
                  <a:ext uri="{FF2B5EF4-FFF2-40B4-BE49-F238E27FC236}">
                    <a16:creationId xmlns:a16="http://schemas.microsoft.com/office/drawing/2014/main" id="{C37C0586-E856-898B-CF56-02133082D38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248" y="3352"/>
                <a:ext cx="46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16837" name="Rectangle 453">
                <a:extLst>
                  <a:ext uri="{FF2B5EF4-FFF2-40B4-BE49-F238E27FC236}">
                    <a16:creationId xmlns:a16="http://schemas.microsoft.com/office/drawing/2014/main" id="{C8E0345E-9C90-4FB0-A771-5EBB07CC3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585" y="2937"/>
                <a:ext cx="1154" cy="5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8" name="Rectangle 454">
                <a:extLst>
                  <a:ext uri="{FF2B5EF4-FFF2-40B4-BE49-F238E27FC236}">
                    <a16:creationId xmlns:a16="http://schemas.microsoft.com/office/drawing/2014/main" id="{91693B06-E384-A5A5-102C-E5862A015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593" y="2937"/>
                <a:ext cx="62" cy="224"/>
              </a:xfrm>
              <a:prstGeom prst="rect">
                <a:avLst/>
              </a:prstGeom>
              <a:solidFill>
                <a:srgbClr val="9933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9" name="Rectangle 455">
                <a:extLst>
                  <a:ext uri="{FF2B5EF4-FFF2-40B4-BE49-F238E27FC236}">
                    <a16:creationId xmlns:a16="http://schemas.microsoft.com/office/drawing/2014/main" id="{02ED1D45-6260-0A39-5CBD-D7519B768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665" y="2937"/>
                <a:ext cx="62" cy="403"/>
              </a:xfrm>
              <a:prstGeom prst="rect">
                <a:avLst/>
              </a:prstGeom>
              <a:solidFill>
                <a:srgbClr val="9933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0" name="Rectangle 456">
                <a:extLst>
                  <a:ext uri="{FF2B5EF4-FFF2-40B4-BE49-F238E27FC236}">
                    <a16:creationId xmlns:a16="http://schemas.microsoft.com/office/drawing/2014/main" id="{CB0DE6AD-4387-24D2-6FF3-999F2FB52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738" y="2937"/>
                <a:ext cx="61" cy="177"/>
              </a:xfrm>
              <a:prstGeom prst="rect">
                <a:avLst/>
              </a:prstGeom>
              <a:solidFill>
                <a:srgbClr val="9933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1" name="Rectangle 457">
                <a:extLst>
                  <a:ext uri="{FF2B5EF4-FFF2-40B4-BE49-F238E27FC236}">
                    <a16:creationId xmlns:a16="http://schemas.microsoft.com/office/drawing/2014/main" id="{9BE74C4B-15F5-9086-5039-8E8F99EB5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09" y="2937"/>
                <a:ext cx="62" cy="118"/>
              </a:xfrm>
              <a:prstGeom prst="rect">
                <a:avLst/>
              </a:prstGeom>
              <a:solidFill>
                <a:srgbClr val="9933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2" name="Rectangle 458">
                <a:extLst>
                  <a:ext uri="{FF2B5EF4-FFF2-40B4-BE49-F238E27FC236}">
                    <a16:creationId xmlns:a16="http://schemas.microsoft.com/office/drawing/2014/main" id="{76312411-F020-77D3-2CAB-DF0D07CF7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81" y="2937"/>
                <a:ext cx="62" cy="106"/>
              </a:xfrm>
              <a:prstGeom prst="rect">
                <a:avLst/>
              </a:prstGeom>
              <a:solidFill>
                <a:srgbClr val="9933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3" name="Rectangle 459">
                <a:extLst>
                  <a:ext uri="{FF2B5EF4-FFF2-40B4-BE49-F238E27FC236}">
                    <a16:creationId xmlns:a16="http://schemas.microsoft.com/office/drawing/2014/main" id="{3CD796C4-191F-2718-3A02-5B06877B9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954" y="2937"/>
                <a:ext cx="62" cy="59"/>
              </a:xfrm>
              <a:prstGeom prst="rect">
                <a:avLst/>
              </a:prstGeom>
              <a:solidFill>
                <a:srgbClr val="9933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4" name="Rectangle 460">
                <a:extLst>
                  <a:ext uri="{FF2B5EF4-FFF2-40B4-BE49-F238E27FC236}">
                    <a16:creationId xmlns:a16="http://schemas.microsoft.com/office/drawing/2014/main" id="{32B74BCD-8E12-34D6-B306-200A3A6CC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026" y="2937"/>
                <a:ext cx="62" cy="24"/>
              </a:xfrm>
              <a:prstGeom prst="rect">
                <a:avLst/>
              </a:prstGeom>
              <a:solidFill>
                <a:srgbClr val="9933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5" name="Line 461">
                <a:extLst>
                  <a:ext uri="{FF2B5EF4-FFF2-40B4-BE49-F238E27FC236}">
                    <a16:creationId xmlns:a16="http://schemas.microsoft.com/office/drawing/2014/main" id="{87C25872-4A28-1243-B231-933663C885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4" y="3161"/>
                <a:ext cx="1" cy="13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6" name="Line 462">
                <a:extLst>
                  <a:ext uri="{FF2B5EF4-FFF2-40B4-BE49-F238E27FC236}">
                    <a16:creationId xmlns:a16="http://schemas.microsoft.com/office/drawing/2014/main" id="{D0940A0E-CCF6-6632-EA6D-069AE6FEC2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10" y="3296"/>
                <a:ext cx="31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7" name="Line 463">
                <a:extLst>
                  <a:ext uri="{FF2B5EF4-FFF2-40B4-BE49-F238E27FC236}">
                    <a16:creationId xmlns:a16="http://schemas.microsoft.com/office/drawing/2014/main" id="{CE34A8F8-7C13-C52B-B3BC-64E5B1ECF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6" y="3340"/>
                <a:ext cx="1" cy="1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8" name="Line 464">
                <a:extLst>
                  <a:ext uri="{FF2B5EF4-FFF2-40B4-BE49-F238E27FC236}">
                    <a16:creationId xmlns:a16="http://schemas.microsoft.com/office/drawing/2014/main" id="{97878012-7E96-BF50-23AB-86958C6BD5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3" y="3477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9" name="Line 465">
                <a:extLst>
                  <a:ext uri="{FF2B5EF4-FFF2-40B4-BE49-F238E27FC236}">
                    <a16:creationId xmlns:a16="http://schemas.microsoft.com/office/drawing/2014/main" id="{5FA92BD9-951F-8539-1A13-A8E4135932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8" y="3114"/>
                <a:ext cx="1" cy="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0" name="Line 466">
                <a:extLst>
                  <a:ext uri="{FF2B5EF4-FFF2-40B4-BE49-F238E27FC236}">
                    <a16:creationId xmlns:a16="http://schemas.microsoft.com/office/drawing/2014/main" id="{ECE89E66-2F59-E061-744C-2D29D8773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4" y="3190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1" name="Line 467">
                <a:extLst>
                  <a:ext uri="{FF2B5EF4-FFF2-40B4-BE49-F238E27FC236}">
                    <a16:creationId xmlns:a16="http://schemas.microsoft.com/office/drawing/2014/main" id="{F4F9BDB3-C43C-EC1E-B9AF-C63DC5CFA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0" y="3055"/>
                <a:ext cx="1" cy="4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2" name="Line 468">
                <a:extLst>
                  <a:ext uri="{FF2B5EF4-FFF2-40B4-BE49-F238E27FC236}">
                    <a16:creationId xmlns:a16="http://schemas.microsoft.com/office/drawing/2014/main" id="{CC6624B7-F5ED-5688-6587-129C6ED401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26" y="3094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3" name="Line 469">
                <a:extLst>
                  <a:ext uri="{FF2B5EF4-FFF2-40B4-BE49-F238E27FC236}">
                    <a16:creationId xmlns:a16="http://schemas.microsoft.com/office/drawing/2014/main" id="{78A71B37-9D56-4904-5662-63E3FE6F51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043"/>
                <a:ext cx="1" cy="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4" name="Line 470">
                <a:extLst>
                  <a:ext uri="{FF2B5EF4-FFF2-40B4-BE49-F238E27FC236}">
                    <a16:creationId xmlns:a16="http://schemas.microsoft.com/office/drawing/2014/main" id="{35E453D6-A860-F4A2-24BD-1E94D8A296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99" y="3079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5" name="Line 471">
                <a:extLst>
                  <a:ext uri="{FF2B5EF4-FFF2-40B4-BE49-F238E27FC236}">
                    <a16:creationId xmlns:a16="http://schemas.microsoft.com/office/drawing/2014/main" id="{ABFFE704-88E2-07C0-AAF5-A44D1210E8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5" y="2996"/>
                <a:ext cx="0" cy="2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6" name="Line 472">
                <a:extLst>
                  <a:ext uri="{FF2B5EF4-FFF2-40B4-BE49-F238E27FC236}">
                    <a16:creationId xmlns:a16="http://schemas.microsoft.com/office/drawing/2014/main" id="{3E0991F1-AE6B-7EEC-CCC2-52166341A8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0" y="3017"/>
                <a:ext cx="3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7" name="Line 473">
                <a:extLst>
                  <a:ext uri="{FF2B5EF4-FFF2-40B4-BE49-F238E27FC236}">
                    <a16:creationId xmlns:a16="http://schemas.microsoft.com/office/drawing/2014/main" id="{1B84628F-8513-A47B-412F-D1C699245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7" y="2961"/>
                <a:ext cx="1" cy="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8" name="Line 474">
                <a:extLst>
                  <a:ext uri="{FF2B5EF4-FFF2-40B4-BE49-F238E27FC236}">
                    <a16:creationId xmlns:a16="http://schemas.microsoft.com/office/drawing/2014/main" id="{C439BE7C-060D-4E4D-E121-FAA354D79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2" y="2975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9" name="Line 475">
                <a:extLst>
                  <a:ext uri="{FF2B5EF4-FFF2-40B4-BE49-F238E27FC236}">
                    <a16:creationId xmlns:a16="http://schemas.microsoft.com/office/drawing/2014/main" id="{F40DDDF1-F983-9728-A5DF-351B3B7416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52" y="3102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0" name="Line 476">
                <a:extLst>
                  <a:ext uri="{FF2B5EF4-FFF2-40B4-BE49-F238E27FC236}">
                    <a16:creationId xmlns:a16="http://schemas.microsoft.com/office/drawing/2014/main" id="{D5D238CD-1AFA-6B7C-7E01-35A2466DA9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52" y="3267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1" name="Line 477">
                <a:extLst>
                  <a:ext uri="{FF2B5EF4-FFF2-40B4-BE49-F238E27FC236}">
                    <a16:creationId xmlns:a16="http://schemas.microsoft.com/office/drawing/2014/main" id="{9673CAE8-C0E8-CE42-4D56-BE52B31B0D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52" y="3433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2" name="Rectangle 478">
                <a:extLst>
                  <a:ext uri="{FF2B5EF4-FFF2-40B4-BE49-F238E27FC236}">
                    <a16:creationId xmlns:a16="http://schemas.microsoft.com/office/drawing/2014/main" id="{C17C89BD-7FB9-EB93-9D91-579851A31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1420" y="3046"/>
                <a:ext cx="10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/>
              </a:p>
            </p:txBody>
          </p:sp>
          <p:sp>
            <p:nvSpPr>
              <p:cNvPr id="16863" name="Rectangle 479">
                <a:extLst>
                  <a:ext uri="{FF2B5EF4-FFF2-40B4-BE49-F238E27FC236}">
                    <a16:creationId xmlns:a16="http://schemas.microsoft.com/office/drawing/2014/main" id="{E5FDAEEC-FF51-5FBD-19EC-098BF1120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1419" y="3212"/>
                <a:ext cx="10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/>
              </a:p>
            </p:txBody>
          </p:sp>
          <p:sp>
            <p:nvSpPr>
              <p:cNvPr id="16864" name="Rectangle 480">
                <a:extLst>
                  <a:ext uri="{FF2B5EF4-FFF2-40B4-BE49-F238E27FC236}">
                    <a16:creationId xmlns:a16="http://schemas.microsoft.com/office/drawing/2014/main" id="{9245BA47-08A0-D76A-7414-B3DD5A456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1419" y="3380"/>
                <a:ext cx="10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/>
              </a:p>
            </p:txBody>
          </p:sp>
          <p:sp>
            <p:nvSpPr>
              <p:cNvPr id="16865" name="Rectangle 481">
                <a:extLst>
                  <a:ext uri="{FF2B5EF4-FFF2-40B4-BE49-F238E27FC236}">
                    <a16:creationId xmlns:a16="http://schemas.microsoft.com/office/drawing/2014/main" id="{076096AC-FCB6-279C-E71D-5435F91AD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585" y="2937"/>
                <a:ext cx="1154" cy="580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6" name="Rectangle 482">
                <a:extLst>
                  <a:ext uri="{FF2B5EF4-FFF2-40B4-BE49-F238E27FC236}">
                    <a16:creationId xmlns:a16="http://schemas.microsoft.com/office/drawing/2014/main" id="{A055633A-EB31-4402-F752-6BDEED1B6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2359"/>
                <a:ext cx="1154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7" name="Rectangle 483">
                <a:extLst>
                  <a:ext uri="{FF2B5EF4-FFF2-40B4-BE49-F238E27FC236}">
                    <a16:creationId xmlns:a16="http://schemas.microsoft.com/office/drawing/2014/main" id="{C4F7538D-AE5D-F4E3-DE0A-26EF02D95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" y="2359"/>
                <a:ext cx="1154" cy="576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8" name="Rectangle 484">
                <a:extLst>
                  <a:ext uri="{FF2B5EF4-FFF2-40B4-BE49-F238E27FC236}">
                    <a16:creationId xmlns:a16="http://schemas.microsoft.com/office/drawing/2014/main" id="{79D27D39-918D-DBE1-FBF5-1DCD6DF13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" y="2923"/>
                <a:ext cx="63" cy="12"/>
              </a:xfrm>
              <a:prstGeom prst="rect">
                <a:avLst/>
              </a:prstGeom>
              <a:solidFill>
                <a:srgbClr val="0080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9" name="Rectangle 485">
                <a:extLst>
                  <a:ext uri="{FF2B5EF4-FFF2-40B4-BE49-F238E27FC236}">
                    <a16:creationId xmlns:a16="http://schemas.microsoft.com/office/drawing/2014/main" id="{C6737795-CC16-99A0-34DF-0942ECF4B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2923"/>
                <a:ext cx="63" cy="12"/>
              </a:xfrm>
              <a:prstGeom prst="rect">
                <a:avLst/>
              </a:prstGeom>
              <a:solidFill>
                <a:srgbClr val="0080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0" name="Rectangle 486">
                <a:extLst>
                  <a:ext uri="{FF2B5EF4-FFF2-40B4-BE49-F238E27FC236}">
                    <a16:creationId xmlns:a16="http://schemas.microsoft.com/office/drawing/2014/main" id="{85871B64-258C-5563-5657-DF2222B41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" y="2923"/>
                <a:ext cx="62" cy="12"/>
              </a:xfrm>
              <a:prstGeom prst="rect">
                <a:avLst/>
              </a:prstGeom>
              <a:solidFill>
                <a:srgbClr val="0080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1" name="Rectangle 487">
                <a:extLst>
                  <a:ext uri="{FF2B5EF4-FFF2-40B4-BE49-F238E27FC236}">
                    <a16:creationId xmlns:a16="http://schemas.microsoft.com/office/drawing/2014/main" id="{CDA59673-0BF9-229C-D0A7-55A7BCB1D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" y="2923"/>
                <a:ext cx="62" cy="12"/>
              </a:xfrm>
              <a:prstGeom prst="rect">
                <a:avLst/>
              </a:prstGeom>
              <a:solidFill>
                <a:srgbClr val="0080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2" name="Line 488">
                <a:extLst>
                  <a:ext uri="{FF2B5EF4-FFF2-40B4-BE49-F238E27FC236}">
                    <a16:creationId xmlns:a16="http://schemas.microsoft.com/office/drawing/2014/main" id="{B87A0F8E-4EA5-FE7F-244F-363306488D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23" y="2911"/>
                <a:ext cx="1" cy="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3" name="Line 489">
                <a:extLst>
                  <a:ext uri="{FF2B5EF4-FFF2-40B4-BE49-F238E27FC236}">
                    <a16:creationId xmlns:a16="http://schemas.microsoft.com/office/drawing/2014/main" id="{F1FEE73D-0458-85B6-0B27-49D00E03F9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7" y="2911"/>
                <a:ext cx="3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4" name="Line 490">
                <a:extLst>
                  <a:ext uri="{FF2B5EF4-FFF2-40B4-BE49-F238E27FC236}">
                    <a16:creationId xmlns:a16="http://schemas.microsoft.com/office/drawing/2014/main" id="{F92B2009-E1B4-86E2-39A1-B08B04C58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95" y="2911"/>
                <a:ext cx="1" cy="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5" name="Line 491">
                <a:extLst>
                  <a:ext uri="{FF2B5EF4-FFF2-40B4-BE49-F238E27FC236}">
                    <a16:creationId xmlns:a16="http://schemas.microsoft.com/office/drawing/2014/main" id="{28389BD1-C2B7-C293-9236-9C86F78B8D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8" y="2911"/>
                <a:ext cx="3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6" name="Line 492">
                <a:extLst>
                  <a:ext uri="{FF2B5EF4-FFF2-40B4-BE49-F238E27FC236}">
                    <a16:creationId xmlns:a16="http://schemas.microsoft.com/office/drawing/2014/main" id="{11895B72-07A1-1283-0DE8-7D77AB0900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7" y="2911"/>
                <a:ext cx="1" cy="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7" name="Line 493">
                <a:extLst>
                  <a:ext uri="{FF2B5EF4-FFF2-40B4-BE49-F238E27FC236}">
                    <a16:creationId xmlns:a16="http://schemas.microsoft.com/office/drawing/2014/main" id="{D7F239BE-7BDF-81D6-5F7B-3BC7612B08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1" y="2911"/>
                <a:ext cx="3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8" name="Line 494">
                <a:extLst>
                  <a:ext uri="{FF2B5EF4-FFF2-40B4-BE49-F238E27FC236}">
                    <a16:creationId xmlns:a16="http://schemas.microsoft.com/office/drawing/2014/main" id="{3E7C7D2B-8D80-6820-5E62-256D8B439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11" y="2911"/>
                <a:ext cx="0" cy="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9" name="Line 495">
                <a:extLst>
                  <a:ext uri="{FF2B5EF4-FFF2-40B4-BE49-F238E27FC236}">
                    <a16:creationId xmlns:a16="http://schemas.microsoft.com/office/drawing/2014/main" id="{F3F84C8A-6BF2-6E2B-9EB2-B0BC945EFA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95" y="2911"/>
                <a:ext cx="3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0" name="Line 496">
                <a:extLst>
                  <a:ext uri="{FF2B5EF4-FFF2-40B4-BE49-F238E27FC236}">
                    <a16:creationId xmlns:a16="http://schemas.microsoft.com/office/drawing/2014/main" id="{E1F97CD8-8613-C17E-4C50-F99BC42E8B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2" y="2770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1" name="Line 497">
                <a:extLst>
                  <a:ext uri="{FF2B5EF4-FFF2-40B4-BE49-F238E27FC236}">
                    <a16:creationId xmlns:a16="http://schemas.microsoft.com/office/drawing/2014/main" id="{B7B7723F-0A2F-8E29-C902-3022155275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2" y="2606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2" name="Line 498">
                <a:extLst>
                  <a:ext uri="{FF2B5EF4-FFF2-40B4-BE49-F238E27FC236}">
                    <a16:creationId xmlns:a16="http://schemas.microsoft.com/office/drawing/2014/main" id="{B7E25D44-7AF7-CDA1-956C-73EE357F3A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2" y="2440"/>
                <a:ext cx="30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3" name="Rectangle 499">
                <a:extLst>
                  <a:ext uri="{FF2B5EF4-FFF2-40B4-BE49-F238E27FC236}">
                    <a16:creationId xmlns:a16="http://schemas.microsoft.com/office/drawing/2014/main" id="{EF4F1962-741D-40E6-3792-DAAAD6F3E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878"/>
                <a:ext cx="53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/>
              </a:p>
            </p:txBody>
          </p:sp>
          <p:sp>
            <p:nvSpPr>
              <p:cNvPr id="16884" name="Rectangle 500">
                <a:extLst>
                  <a:ext uri="{FF2B5EF4-FFF2-40B4-BE49-F238E27FC236}">
                    <a16:creationId xmlns:a16="http://schemas.microsoft.com/office/drawing/2014/main" id="{CF3A058D-AC60-480B-E77D-5E553989C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2712"/>
                <a:ext cx="10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/>
              </a:p>
            </p:txBody>
          </p:sp>
          <p:sp>
            <p:nvSpPr>
              <p:cNvPr id="16885" name="Rectangle 501">
                <a:extLst>
                  <a:ext uri="{FF2B5EF4-FFF2-40B4-BE49-F238E27FC236}">
                    <a16:creationId xmlns:a16="http://schemas.microsoft.com/office/drawing/2014/main" id="{E4189E7C-4320-3FDB-1C67-B87568692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2549"/>
                <a:ext cx="10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/>
              </a:p>
            </p:txBody>
          </p:sp>
          <p:sp>
            <p:nvSpPr>
              <p:cNvPr id="16886" name="Rectangle 502">
                <a:extLst>
                  <a:ext uri="{FF2B5EF4-FFF2-40B4-BE49-F238E27FC236}">
                    <a16:creationId xmlns:a16="http://schemas.microsoft.com/office/drawing/2014/main" id="{82B7B5F2-75D0-4C92-61E9-E48A9C33F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2383"/>
                <a:ext cx="106" cy="1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/>
              </a:p>
            </p:txBody>
          </p:sp>
          <p:sp>
            <p:nvSpPr>
              <p:cNvPr id="16887" name="Line 503">
                <a:extLst>
                  <a:ext uri="{FF2B5EF4-FFF2-40B4-BE49-F238E27FC236}">
                    <a16:creationId xmlns:a16="http://schemas.microsoft.com/office/drawing/2014/main" id="{26BFCC2B-DA35-6E4D-6485-9A17B474EA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2" y="2935"/>
                <a:ext cx="30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8" name="Line 576">
                <a:extLst>
                  <a:ext uri="{FF2B5EF4-FFF2-40B4-BE49-F238E27FC236}">
                    <a16:creationId xmlns:a16="http://schemas.microsoft.com/office/drawing/2014/main" id="{05F0176D-74C9-C854-7CDC-AAF2C2B218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585" y="3515"/>
                <a:ext cx="1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53" name="Group 453">
              <a:extLst>
                <a:ext uri="{FF2B5EF4-FFF2-40B4-BE49-F238E27FC236}">
                  <a16:creationId xmlns:a16="http://schemas.microsoft.com/office/drawing/2014/main" id="{534531DE-799C-CBF2-22D6-4CCA195D12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" y="641"/>
              <a:ext cx="1559" cy="1748"/>
              <a:chOff x="73" y="652"/>
              <a:chExt cx="1559" cy="1748"/>
            </a:xfrm>
          </p:grpSpPr>
          <p:sp>
            <p:nvSpPr>
              <p:cNvPr id="16682" name="Text Box 6">
                <a:extLst>
                  <a:ext uri="{FF2B5EF4-FFF2-40B4-BE49-F238E27FC236}">
                    <a16:creationId xmlns:a16="http://schemas.microsoft.com/office/drawing/2014/main" id="{FD73E0A7-40F3-DF40-078B-80F7D1EF8A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2" y="652"/>
                <a:ext cx="100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600"/>
                  <a:t>Low Severity</a:t>
                </a:r>
              </a:p>
              <a:p>
                <a:pPr algn="ctr" eaLnBrk="1" hangingPunct="1"/>
                <a:r>
                  <a:rPr lang="en-US" altLang="en-US" sz="1400"/>
                  <a:t>&lt; 30% BA Mortality</a:t>
                </a:r>
              </a:p>
            </p:txBody>
          </p:sp>
          <p:grpSp>
            <p:nvGrpSpPr>
              <p:cNvPr id="16683" name="Group 451">
                <a:extLst>
                  <a:ext uri="{FF2B5EF4-FFF2-40B4-BE49-F238E27FC236}">
                    <a16:creationId xmlns:a16="http://schemas.microsoft.com/office/drawing/2014/main" id="{C5491E63-BA14-6C8C-1ECD-D94436CDBF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" y="919"/>
                <a:ext cx="1559" cy="1481"/>
                <a:chOff x="73" y="919"/>
                <a:chExt cx="1559" cy="1481"/>
              </a:xfrm>
            </p:grpSpPr>
            <p:sp>
              <p:nvSpPr>
                <p:cNvPr id="16684" name="Rectangle 8">
                  <a:extLst>
                    <a:ext uri="{FF2B5EF4-FFF2-40B4-BE49-F238E27FC236}">
                      <a16:creationId xmlns:a16="http://schemas.microsoft.com/office/drawing/2014/main" id="{DCEB3061-2F4A-EF46-CB9C-60B31833BC4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5400000">
                  <a:off x="-328" y="1480"/>
                  <a:ext cx="936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>
                      <a:solidFill>
                        <a:srgbClr val="000000"/>
                      </a:solidFill>
                    </a:rPr>
                    <a:t>Density (trees/ha)</a:t>
                  </a:r>
                  <a:endParaRPr lang="en-US" altLang="en-US" sz="1400"/>
                </a:p>
              </p:txBody>
            </p:sp>
            <p:sp>
              <p:nvSpPr>
                <p:cNvPr id="16685" name="Rectangle 10">
                  <a:extLst>
                    <a:ext uri="{FF2B5EF4-FFF2-40B4-BE49-F238E27FC236}">
                      <a16:creationId xmlns:a16="http://schemas.microsoft.com/office/drawing/2014/main" id="{310EB2E8-B771-DEE2-64A5-FEEFC80E8F2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93" y="981"/>
                  <a:ext cx="1158" cy="5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86" name="Rectangle 11">
                  <a:extLst>
                    <a:ext uri="{FF2B5EF4-FFF2-40B4-BE49-F238E27FC236}">
                      <a16:creationId xmlns:a16="http://schemas.microsoft.com/office/drawing/2014/main" id="{684401E5-A6E7-3C37-4036-7EAFBAC9EEA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97" y="1533"/>
                  <a:ext cx="64" cy="14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87" name="Rectangle 12">
                  <a:extLst>
                    <a:ext uri="{FF2B5EF4-FFF2-40B4-BE49-F238E27FC236}">
                      <a16:creationId xmlns:a16="http://schemas.microsoft.com/office/drawing/2014/main" id="{4A237526-415C-F5B2-3B84-8E321436528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70" y="1533"/>
                  <a:ext cx="62" cy="14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88" name="Rectangle 13">
                  <a:extLst>
                    <a:ext uri="{FF2B5EF4-FFF2-40B4-BE49-F238E27FC236}">
                      <a16:creationId xmlns:a16="http://schemas.microsoft.com/office/drawing/2014/main" id="{20D18BAA-FFCB-890B-D14D-F59C2168520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541" y="1489"/>
                  <a:ext cx="64" cy="58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89" name="Rectangle 14">
                  <a:extLst>
                    <a:ext uri="{FF2B5EF4-FFF2-40B4-BE49-F238E27FC236}">
                      <a16:creationId xmlns:a16="http://schemas.microsoft.com/office/drawing/2014/main" id="{EC3359A8-0C4A-BA0B-0932-3272B6AE916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614" y="1430"/>
                  <a:ext cx="64" cy="11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0" name="Rectangle 15">
                  <a:extLst>
                    <a:ext uri="{FF2B5EF4-FFF2-40B4-BE49-F238E27FC236}">
                      <a16:creationId xmlns:a16="http://schemas.microsoft.com/office/drawing/2014/main" id="{6C301C35-15DB-C007-5783-0B211883A18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687" y="1255"/>
                  <a:ext cx="62" cy="292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1" name="Rectangle 16">
                  <a:extLst>
                    <a:ext uri="{FF2B5EF4-FFF2-40B4-BE49-F238E27FC236}">
                      <a16:creationId xmlns:a16="http://schemas.microsoft.com/office/drawing/2014/main" id="{9887AC25-E538-06BC-BB9F-99F7F221F8E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58" y="1152"/>
                  <a:ext cx="64" cy="395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2" name="Rectangle 17">
                  <a:extLst>
                    <a:ext uri="{FF2B5EF4-FFF2-40B4-BE49-F238E27FC236}">
                      <a16:creationId xmlns:a16="http://schemas.microsoft.com/office/drawing/2014/main" id="{B6A3D6B1-561F-55C6-E5AF-5BEF8D7BB58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831" y="1182"/>
                  <a:ext cx="63" cy="365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3" name="Rectangle 18">
                  <a:extLst>
                    <a:ext uri="{FF2B5EF4-FFF2-40B4-BE49-F238E27FC236}">
                      <a16:creationId xmlns:a16="http://schemas.microsoft.com/office/drawing/2014/main" id="{0FD47DD1-E5FF-48C2-E549-4A14ED35B04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903" y="1284"/>
                  <a:ext cx="63" cy="26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4" name="Rectangle 19">
                  <a:extLst>
                    <a:ext uri="{FF2B5EF4-FFF2-40B4-BE49-F238E27FC236}">
                      <a16:creationId xmlns:a16="http://schemas.microsoft.com/office/drawing/2014/main" id="{6CFE29BD-F529-EF58-F40F-8197D694AD9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976" y="1225"/>
                  <a:ext cx="63" cy="322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5" name="Rectangle 20">
                  <a:extLst>
                    <a:ext uri="{FF2B5EF4-FFF2-40B4-BE49-F238E27FC236}">
                      <a16:creationId xmlns:a16="http://schemas.microsoft.com/office/drawing/2014/main" id="{27A43401-C263-71DA-72F3-58687DF48BB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48" y="1196"/>
                  <a:ext cx="64" cy="351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6" name="Rectangle 21">
                  <a:extLst>
                    <a:ext uri="{FF2B5EF4-FFF2-40B4-BE49-F238E27FC236}">
                      <a16:creationId xmlns:a16="http://schemas.microsoft.com/office/drawing/2014/main" id="{8EA9A961-1D38-AA5F-6108-9D0FDB418B4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120" y="1269"/>
                  <a:ext cx="64" cy="278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7" name="Rectangle 22">
                  <a:extLst>
                    <a:ext uri="{FF2B5EF4-FFF2-40B4-BE49-F238E27FC236}">
                      <a16:creationId xmlns:a16="http://schemas.microsoft.com/office/drawing/2014/main" id="{B1DEC7FB-A433-869E-9D84-F2F41AEF2FC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193" y="1459"/>
                  <a:ext cx="64" cy="88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8" name="Rectangle 23">
                  <a:extLst>
                    <a:ext uri="{FF2B5EF4-FFF2-40B4-BE49-F238E27FC236}">
                      <a16:creationId xmlns:a16="http://schemas.microsoft.com/office/drawing/2014/main" id="{BBF34ED6-FEA6-FCF0-31FD-FB9B2A4E7F1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266" y="1503"/>
                  <a:ext cx="63" cy="44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99" name="Rectangle 24">
                  <a:extLst>
                    <a:ext uri="{FF2B5EF4-FFF2-40B4-BE49-F238E27FC236}">
                      <a16:creationId xmlns:a16="http://schemas.microsoft.com/office/drawing/2014/main" id="{B7BF6AAD-BFC7-5FBE-C1C8-9B0F4DB0DE8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337" y="1489"/>
                  <a:ext cx="65" cy="58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00" name="Rectangle 25">
                  <a:extLst>
                    <a:ext uri="{FF2B5EF4-FFF2-40B4-BE49-F238E27FC236}">
                      <a16:creationId xmlns:a16="http://schemas.microsoft.com/office/drawing/2014/main" id="{7D6A0382-168D-333C-A588-32C95A0CEC1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10" y="1489"/>
                  <a:ext cx="63" cy="58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01" name="Rectangle 26">
                  <a:extLst>
                    <a:ext uri="{FF2B5EF4-FFF2-40B4-BE49-F238E27FC236}">
                      <a16:creationId xmlns:a16="http://schemas.microsoft.com/office/drawing/2014/main" id="{FA7E2A96-492F-7C46-0639-487CCB442C3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81" y="1518"/>
                  <a:ext cx="65" cy="29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02" name="Line 27">
                  <a:extLst>
                    <a:ext uri="{FF2B5EF4-FFF2-40B4-BE49-F238E27FC236}">
                      <a16:creationId xmlns:a16="http://schemas.microsoft.com/office/drawing/2014/main" id="{A3165D68-FE0C-33CD-99FB-5B5E4E66331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8" y="1518"/>
                  <a:ext cx="1" cy="1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03" name="Line 28">
                  <a:extLst>
                    <a:ext uri="{FF2B5EF4-FFF2-40B4-BE49-F238E27FC236}">
                      <a16:creationId xmlns:a16="http://schemas.microsoft.com/office/drawing/2014/main" id="{77BFDECF-860B-3D6C-5507-49D22077E69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14" y="1518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04" name="Line 29">
                  <a:extLst>
                    <a:ext uri="{FF2B5EF4-FFF2-40B4-BE49-F238E27FC236}">
                      <a16:creationId xmlns:a16="http://schemas.microsoft.com/office/drawing/2014/main" id="{A88B2A24-5654-C93A-8BDE-E777DC85D77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00" y="1518"/>
                  <a:ext cx="0" cy="1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05" name="Line 30">
                  <a:extLst>
                    <a:ext uri="{FF2B5EF4-FFF2-40B4-BE49-F238E27FC236}">
                      <a16:creationId xmlns:a16="http://schemas.microsoft.com/office/drawing/2014/main" id="{8F5047E2-9808-80BD-04D8-1C33A76366E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86" y="1519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06" name="Line 31">
                  <a:extLst>
                    <a:ext uri="{FF2B5EF4-FFF2-40B4-BE49-F238E27FC236}">
                      <a16:creationId xmlns:a16="http://schemas.microsoft.com/office/drawing/2014/main" id="{317E34EA-94CC-1CB7-F492-375F9C273B8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73" y="1460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07" name="Line 32">
                  <a:extLst>
                    <a:ext uri="{FF2B5EF4-FFF2-40B4-BE49-F238E27FC236}">
                      <a16:creationId xmlns:a16="http://schemas.microsoft.com/office/drawing/2014/main" id="{03546E71-4625-B223-8FE2-C1ABF3BD75C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58" y="1462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08" name="Line 33">
                  <a:extLst>
                    <a:ext uri="{FF2B5EF4-FFF2-40B4-BE49-F238E27FC236}">
                      <a16:creationId xmlns:a16="http://schemas.microsoft.com/office/drawing/2014/main" id="{8EF03AB2-4E79-2018-8057-E064079014F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645" y="137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09" name="Line 34">
                  <a:extLst>
                    <a:ext uri="{FF2B5EF4-FFF2-40B4-BE49-F238E27FC236}">
                      <a16:creationId xmlns:a16="http://schemas.microsoft.com/office/drawing/2014/main" id="{13AEFFE1-1B0D-CDA0-D9E2-0D7A0A490AD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31" y="1376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0" name="Line 35">
                  <a:extLst>
                    <a:ext uri="{FF2B5EF4-FFF2-40B4-BE49-F238E27FC236}">
                      <a16:creationId xmlns:a16="http://schemas.microsoft.com/office/drawing/2014/main" id="{CBC13AB4-39BC-F237-2D6D-71CCBFA5767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718" y="1158"/>
                  <a:ext cx="0" cy="9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1" name="Line 36">
                  <a:extLst>
                    <a:ext uri="{FF2B5EF4-FFF2-40B4-BE49-F238E27FC236}">
                      <a16:creationId xmlns:a16="http://schemas.microsoft.com/office/drawing/2014/main" id="{8876BDD4-622C-6A7B-D49D-996DD664A33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04" y="1160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2" name="Line 37">
                  <a:extLst>
                    <a:ext uri="{FF2B5EF4-FFF2-40B4-BE49-F238E27FC236}">
                      <a16:creationId xmlns:a16="http://schemas.microsoft.com/office/drawing/2014/main" id="{D0DD6BB7-6A17-413D-A17F-80C7A1E2A4F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791" y="1048"/>
                  <a:ext cx="0" cy="10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3" name="Line 38">
                  <a:extLst>
                    <a:ext uri="{FF2B5EF4-FFF2-40B4-BE49-F238E27FC236}">
                      <a16:creationId xmlns:a16="http://schemas.microsoft.com/office/drawing/2014/main" id="{C782A414-67C2-5074-EDB6-D422501094E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76" y="1048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4" name="Line 39">
                  <a:extLst>
                    <a:ext uri="{FF2B5EF4-FFF2-40B4-BE49-F238E27FC236}">
                      <a16:creationId xmlns:a16="http://schemas.microsoft.com/office/drawing/2014/main" id="{6253C5A7-F462-6C36-E2D3-9FE9DA7851C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863" y="1088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5" name="Line 40">
                  <a:extLst>
                    <a:ext uri="{FF2B5EF4-FFF2-40B4-BE49-F238E27FC236}">
                      <a16:creationId xmlns:a16="http://schemas.microsoft.com/office/drawing/2014/main" id="{200582EB-001E-C455-AC09-5675AE47CED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49" y="1088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6" name="Line 41">
                  <a:extLst>
                    <a:ext uri="{FF2B5EF4-FFF2-40B4-BE49-F238E27FC236}">
                      <a16:creationId xmlns:a16="http://schemas.microsoft.com/office/drawing/2014/main" id="{0710494A-0215-BD57-DA89-CD0470B79A7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935" y="1215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7" name="Line 42">
                  <a:extLst>
                    <a:ext uri="{FF2B5EF4-FFF2-40B4-BE49-F238E27FC236}">
                      <a16:creationId xmlns:a16="http://schemas.microsoft.com/office/drawing/2014/main" id="{478473A0-4644-EF0C-F4B4-AE762C0057F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21" y="1216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8" name="Line 43">
                  <a:extLst>
                    <a:ext uri="{FF2B5EF4-FFF2-40B4-BE49-F238E27FC236}">
                      <a16:creationId xmlns:a16="http://schemas.microsoft.com/office/drawing/2014/main" id="{F1C3B04B-66D0-8BCB-BC07-1AE0AFF738D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08" y="1168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19" name="Line 44">
                  <a:extLst>
                    <a:ext uri="{FF2B5EF4-FFF2-40B4-BE49-F238E27FC236}">
                      <a16:creationId xmlns:a16="http://schemas.microsoft.com/office/drawing/2014/main" id="{7D17EA4F-251D-EB0C-85EE-0A2932D377F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93" y="1170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0" name="Line 45">
                  <a:extLst>
                    <a:ext uri="{FF2B5EF4-FFF2-40B4-BE49-F238E27FC236}">
                      <a16:creationId xmlns:a16="http://schemas.microsoft.com/office/drawing/2014/main" id="{5B714F7F-7546-3A1F-40A1-D4F0E9C118D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0" y="1113"/>
                  <a:ext cx="0" cy="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1" name="Line 46">
                  <a:extLst>
                    <a:ext uri="{FF2B5EF4-FFF2-40B4-BE49-F238E27FC236}">
                      <a16:creationId xmlns:a16="http://schemas.microsoft.com/office/drawing/2014/main" id="{73FB6606-500D-93AD-F5BB-8DE7CDE704C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66" y="1113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2" name="Line 47">
                  <a:extLst>
                    <a:ext uri="{FF2B5EF4-FFF2-40B4-BE49-F238E27FC236}">
                      <a16:creationId xmlns:a16="http://schemas.microsoft.com/office/drawing/2014/main" id="{4A162C93-AD99-E87E-110E-4E899B256CB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52" y="1191"/>
                  <a:ext cx="0" cy="7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3" name="Line 48">
                  <a:extLst>
                    <a:ext uri="{FF2B5EF4-FFF2-40B4-BE49-F238E27FC236}">
                      <a16:creationId xmlns:a16="http://schemas.microsoft.com/office/drawing/2014/main" id="{F2DC3327-DDED-F7DD-6EDD-F95DFCE0E16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37" y="1192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4" name="Line 49">
                  <a:extLst>
                    <a:ext uri="{FF2B5EF4-FFF2-40B4-BE49-F238E27FC236}">
                      <a16:creationId xmlns:a16="http://schemas.microsoft.com/office/drawing/2014/main" id="{B05B02F0-7976-3FA7-712B-EC423EC6C12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25" y="1421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5" name="Line 50">
                  <a:extLst>
                    <a:ext uri="{FF2B5EF4-FFF2-40B4-BE49-F238E27FC236}">
                      <a16:creationId xmlns:a16="http://schemas.microsoft.com/office/drawing/2014/main" id="{D0581094-3AFB-5005-BCD7-ECD6D0C44DC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10" y="1422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6" name="Line 51">
                  <a:extLst>
                    <a:ext uri="{FF2B5EF4-FFF2-40B4-BE49-F238E27FC236}">
                      <a16:creationId xmlns:a16="http://schemas.microsoft.com/office/drawing/2014/main" id="{0E4B0B7A-9273-D3FD-C6F0-EB29FA53FA5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97" y="1478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7" name="Line 52">
                  <a:extLst>
                    <a:ext uri="{FF2B5EF4-FFF2-40B4-BE49-F238E27FC236}">
                      <a16:creationId xmlns:a16="http://schemas.microsoft.com/office/drawing/2014/main" id="{12138B02-9069-2750-BF46-8F9155EB020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83" y="1479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8" name="Line 53">
                  <a:extLst>
                    <a:ext uri="{FF2B5EF4-FFF2-40B4-BE49-F238E27FC236}">
                      <a16:creationId xmlns:a16="http://schemas.microsoft.com/office/drawing/2014/main" id="{72376AA9-B208-1111-978D-161D47A6FED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9" y="1460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29" name="Line 54">
                  <a:extLst>
                    <a:ext uri="{FF2B5EF4-FFF2-40B4-BE49-F238E27FC236}">
                      <a16:creationId xmlns:a16="http://schemas.microsoft.com/office/drawing/2014/main" id="{07D55A09-83C3-6119-8EF1-A83C20D5FDB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365" y="1462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0" name="Line 55">
                  <a:extLst>
                    <a:ext uri="{FF2B5EF4-FFF2-40B4-BE49-F238E27FC236}">
                      <a16:creationId xmlns:a16="http://schemas.microsoft.com/office/drawing/2014/main" id="{AC064FEB-6FF2-5BA7-91A3-11F79007CD9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41" y="1460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1" name="Line 56">
                  <a:extLst>
                    <a:ext uri="{FF2B5EF4-FFF2-40B4-BE49-F238E27FC236}">
                      <a16:creationId xmlns:a16="http://schemas.microsoft.com/office/drawing/2014/main" id="{DF7DE720-1512-0934-15F6-952420219E5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27" y="1462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2" name="Line 57">
                  <a:extLst>
                    <a:ext uri="{FF2B5EF4-FFF2-40B4-BE49-F238E27FC236}">
                      <a16:creationId xmlns:a16="http://schemas.microsoft.com/office/drawing/2014/main" id="{494E3AB2-B201-A9BB-05F7-AA9CA671A59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4" y="1489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3" name="Line 58">
                  <a:extLst>
                    <a:ext uri="{FF2B5EF4-FFF2-40B4-BE49-F238E27FC236}">
                      <a16:creationId xmlns:a16="http://schemas.microsoft.com/office/drawing/2014/main" id="{0E6DE414-BABF-9671-882F-DE85E325ED2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00" y="1490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4" name="Line 59">
                  <a:extLst>
                    <a:ext uri="{FF2B5EF4-FFF2-40B4-BE49-F238E27FC236}">
                      <a16:creationId xmlns:a16="http://schemas.microsoft.com/office/drawing/2014/main" id="{6B7CAE96-2532-68C8-CA38-746D945F63B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6" y="1547"/>
                  <a:ext cx="2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5" name="Line 60">
                  <a:extLst>
                    <a:ext uri="{FF2B5EF4-FFF2-40B4-BE49-F238E27FC236}">
                      <a16:creationId xmlns:a16="http://schemas.microsoft.com/office/drawing/2014/main" id="{BC585AB1-D93A-3127-DE8C-2004CB6ECCD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6" y="1434"/>
                  <a:ext cx="2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6" name="Line 61">
                  <a:extLst>
                    <a:ext uri="{FF2B5EF4-FFF2-40B4-BE49-F238E27FC236}">
                      <a16:creationId xmlns:a16="http://schemas.microsoft.com/office/drawing/2014/main" id="{7E0B8C50-CDDD-B368-E563-AEF0DF929D0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6" y="1319"/>
                  <a:ext cx="2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7" name="Line 62">
                  <a:extLst>
                    <a:ext uri="{FF2B5EF4-FFF2-40B4-BE49-F238E27FC236}">
                      <a16:creationId xmlns:a16="http://schemas.microsoft.com/office/drawing/2014/main" id="{0F520DE5-D750-4460-337E-33B32DF2A5F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6" y="1207"/>
                  <a:ext cx="2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8" name="Line 63">
                  <a:extLst>
                    <a:ext uri="{FF2B5EF4-FFF2-40B4-BE49-F238E27FC236}">
                      <a16:creationId xmlns:a16="http://schemas.microsoft.com/office/drawing/2014/main" id="{F487FEF3-822A-4B76-689A-B8FFA72DFBB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6" y="1093"/>
                  <a:ext cx="2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39" name="Line 64">
                  <a:extLst>
                    <a:ext uri="{FF2B5EF4-FFF2-40B4-BE49-F238E27FC236}">
                      <a16:creationId xmlns:a16="http://schemas.microsoft.com/office/drawing/2014/main" id="{29BFA17E-C316-8C4B-93E8-6E3DC0421F5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6" y="979"/>
                  <a:ext cx="2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40" name="Rectangle 65">
                  <a:extLst>
                    <a:ext uri="{FF2B5EF4-FFF2-40B4-BE49-F238E27FC236}">
                      <a16:creationId xmlns:a16="http://schemas.microsoft.com/office/drawing/2014/main" id="{A5268BCF-1B3F-F572-4377-F00FAF98CF4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85" y="1487"/>
                  <a:ext cx="53" cy="1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6741" name="Rectangle 66">
                  <a:extLst>
                    <a:ext uri="{FF2B5EF4-FFF2-40B4-BE49-F238E27FC236}">
                      <a16:creationId xmlns:a16="http://schemas.microsoft.com/office/drawing/2014/main" id="{E7547E08-9ED1-CD6B-7E94-00B78A3127D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85" y="1372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5</a:t>
                  </a:r>
                  <a:endParaRPr lang="en-US" altLang="en-US" sz="1200" b="0"/>
                </a:p>
              </p:txBody>
            </p:sp>
            <p:sp>
              <p:nvSpPr>
                <p:cNvPr id="16742" name="Rectangle 67">
                  <a:extLst>
                    <a:ext uri="{FF2B5EF4-FFF2-40B4-BE49-F238E27FC236}">
                      <a16:creationId xmlns:a16="http://schemas.microsoft.com/office/drawing/2014/main" id="{C759A8F3-4D4E-5073-DB90-99CA782E1F2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2" y="1258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6743" name="Rectangle 68">
                  <a:extLst>
                    <a:ext uri="{FF2B5EF4-FFF2-40B4-BE49-F238E27FC236}">
                      <a16:creationId xmlns:a16="http://schemas.microsoft.com/office/drawing/2014/main" id="{3C1F1DE5-A62D-46B6-9598-53CFF29A100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2" y="1145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6744" name="Rectangle 69">
                  <a:extLst>
                    <a:ext uri="{FF2B5EF4-FFF2-40B4-BE49-F238E27FC236}">
                      <a16:creationId xmlns:a16="http://schemas.microsoft.com/office/drawing/2014/main" id="{89675C58-BBE0-6196-62FB-0AA5851945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2" y="1033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6745" name="Rectangle 70">
                  <a:extLst>
                    <a:ext uri="{FF2B5EF4-FFF2-40B4-BE49-F238E27FC236}">
                      <a16:creationId xmlns:a16="http://schemas.microsoft.com/office/drawing/2014/main" id="{9A1D6D5F-D8F4-2E04-58EB-3BB800AE40F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2" y="919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25</a:t>
                  </a:r>
                  <a:endParaRPr lang="en-US" altLang="en-US" sz="1200" b="0"/>
                </a:p>
              </p:txBody>
            </p:sp>
            <p:sp>
              <p:nvSpPr>
                <p:cNvPr id="16746" name="Rectangle 71">
                  <a:extLst>
                    <a:ext uri="{FF2B5EF4-FFF2-40B4-BE49-F238E27FC236}">
                      <a16:creationId xmlns:a16="http://schemas.microsoft.com/office/drawing/2014/main" id="{E40763D1-B1A9-ECF1-283B-9433BDA6455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93" y="979"/>
                  <a:ext cx="1158" cy="568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47" name="Rectangle 73">
                  <a:extLst>
                    <a:ext uri="{FF2B5EF4-FFF2-40B4-BE49-F238E27FC236}">
                      <a16:creationId xmlns:a16="http://schemas.microsoft.com/office/drawing/2014/main" id="{A06DF28F-A455-5B43-404D-11450396283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3" y="1549"/>
                  <a:ext cx="1159" cy="5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48" name="Rectangle 74">
                  <a:extLst>
                    <a:ext uri="{FF2B5EF4-FFF2-40B4-BE49-F238E27FC236}">
                      <a16:creationId xmlns:a16="http://schemas.microsoft.com/office/drawing/2014/main" id="{917C286A-3D47-4EFD-C557-33A0D706A9E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3" y="1549"/>
                  <a:ext cx="1159" cy="567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49" name="Rectangle 75">
                  <a:extLst>
                    <a:ext uri="{FF2B5EF4-FFF2-40B4-BE49-F238E27FC236}">
                      <a16:creationId xmlns:a16="http://schemas.microsoft.com/office/drawing/2014/main" id="{1CD119CD-18AA-4D4A-4D18-0DBCDD42E8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7" y="1549"/>
                  <a:ext cx="64" cy="29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50" name="Rectangle 76">
                  <a:extLst>
                    <a:ext uri="{FF2B5EF4-FFF2-40B4-BE49-F238E27FC236}">
                      <a16:creationId xmlns:a16="http://schemas.microsoft.com/office/drawing/2014/main" id="{E2F44FAF-4C2D-E67A-09F0-5AF3975643C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471" y="1549"/>
                  <a:ext cx="61" cy="11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51" name="Rectangle 77">
                  <a:extLst>
                    <a:ext uri="{FF2B5EF4-FFF2-40B4-BE49-F238E27FC236}">
                      <a16:creationId xmlns:a16="http://schemas.microsoft.com/office/drawing/2014/main" id="{6A22C8B9-0258-5683-C5EF-925FA5F9ECA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42" y="1549"/>
                  <a:ext cx="64" cy="161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52" name="Rectangle 78">
                  <a:extLst>
                    <a:ext uri="{FF2B5EF4-FFF2-40B4-BE49-F238E27FC236}">
                      <a16:creationId xmlns:a16="http://schemas.microsoft.com/office/drawing/2014/main" id="{0182948C-A596-176A-36A2-258F8618446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614" y="1549"/>
                  <a:ext cx="64" cy="102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53" name="Rectangle 79">
                  <a:extLst>
                    <a:ext uri="{FF2B5EF4-FFF2-40B4-BE49-F238E27FC236}">
                      <a16:creationId xmlns:a16="http://schemas.microsoft.com/office/drawing/2014/main" id="{0496E7F8-85A0-BED5-5DEC-5A33BE5CB97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688" y="1549"/>
                  <a:ext cx="62" cy="73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54" name="Rectangle 80">
                  <a:extLst>
                    <a:ext uri="{FF2B5EF4-FFF2-40B4-BE49-F238E27FC236}">
                      <a16:creationId xmlns:a16="http://schemas.microsoft.com/office/drawing/2014/main" id="{D44E123C-4EBE-1C56-35C5-A772B131A43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759" y="1549"/>
                  <a:ext cx="64" cy="1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55" name="Rectangle 81">
                  <a:extLst>
                    <a:ext uri="{FF2B5EF4-FFF2-40B4-BE49-F238E27FC236}">
                      <a16:creationId xmlns:a16="http://schemas.microsoft.com/office/drawing/2014/main" id="{597C783F-2E26-E91A-3441-9EEB5709B0A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832" y="1549"/>
                  <a:ext cx="63" cy="1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56" name="Rectangle 82">
                  <a:extLst>
                    <a:ext uri="{FF2B5EF4-FFF2-40B4-BE49-F238E27FC236}">
                      <a16:creationId xmlns:a16="http://schemas.microsoft.com/office/drawing/2014/main" id="{C237327F-1A1E-31EB-12F4-E1005F14CE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904" y="1549"/>
                  <a:ext cx="64" cy="1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57" name="Rectangle 83">
                  <a:extLst>
                    <a:ext uri="{FF2B5EF4-FFF2-40B4-BE49-F238E27FC236}">
                      <a16:creationId xmlns:a16="http://schemas.microsoft.com/office/drawing/2014/main" id="{3C51510D-A050-A1A1-A64B-E1F2A7785D9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976" y="1549"/>
                  <a:ext cx="64" cy="29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758" name="Line 84">
                  <a:extLst>
                    <a:ext uri="{FF2B5EF4-FFF2-40B4-BE49-F238E27FC236}">
                      <a16:creationId xmlns:a16="http://schemas.microsoft.com/office/drawing/2014/main" id="{7FE06589-CEC4-81C3-6339-75DF5972BBB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29" y="1578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59" name="Line 85">
                  <a:extLst>
                    <a:ext uri="{FF2B5EF4-FFF2-40B4-BE49-F238E27FC236}">
                      <a16:creationId xmlns:a16="http://schemas.microsoft.com/office/drawing/2014/main" id="{2CA8C2CD-1E8C-0DD3-D7FA-EB06A82B593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5" y="1607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0" name="Line 86">
                  <a:extLst>
                    <a:ext uri="{FF2B5EF4-FFF2-40B4-BE49-F238E27FC236}">
                      <a16:creationId xmlns:a16="http://schemas.microsoft.com/office/drawing/2014/main" id="{0B5CA651-1FEA-226B-F49E-014F0BD153D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1" y="1666"/>
                  <a:ext cx="0" cy="7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1" name="Line 87">
                  <a:extLst>
                    <a:ext uri="{FF2B5EF4-FFF2-40B4-BE49-F238E27FC236}">
                      <a16:creationId xmlns:a16="http://schemas.microsoft.com/office/drawing/2014/main" id="{E909674E-5B42-4F3F-0336-30F254F64A3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87" y="1739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2" name="Line 88">
                  <a:extLst>
                    <a:ext uri="{FF2B5EF4-FFF2-40B4-BE49-F238E27FC236}">
                      <a16:creationId xmlns:a16="http://schemas.microsoft.com/office/drawing/2014/main" id="{13A8BD30-0EAB-A319-9131-8E8B0F6544B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74" y="1710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3" name="Line 89">
                  <a:extLst>
                    <a:ext uri="{FF2B5EF4-FFF2-40B4-BE49-F238E27FC236}">
                      <a16:creationId xmlns:a16="http://schemas.microsoft.com/office/drawing/2014/main" id="{2008B344-05BF-0D2C-CD75-77C347E5902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59" y="1778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4" name="Line 90">
                  <a:extLst>
                    <a:ext uri="{FF2B5EF4-FFF2-40B4-BE49-F238E27FC236}">
                      <a16:creationId xmlns:a16="http://schemas.microsoft.com/office/drawing/2014/main" id="{3B868E8D-04C7-F401-0EC2-C5C1A6F98C9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46" y="1651"/>
                  <a:ext cx="1" cy="5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5" name="Line 91">
                  <a:extLst>
                    <a:ext uri="{FF2B5EF4-FFF2-40B4-BE49-F238E27FC236}">
                      <a16:creationId xmlns:a16="http://schemas.microsoft.com/office/drawing/2014/main" id="{B1B903D7-88A9-BF59-355A-3DD0CDC4A4E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632" y="1706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6" name="Line 92">
                  <a:extLst>
                    <a:ext uri="{FF2B5EF4-FFF2-40B4-BE49-F238E27FC236}">
                      <a16:creationId xmlns:a16="http://schemas.microsoft.com/office/drawing/2014/main" id="{436E7092-D431-DD52-B4D6-623E1B78768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19" y="1622"/>
                  <a:ext cx="0" cy="3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7" name="Line 93">
                  <a:extLst>
                    <a:ext uri="{FF2B5EF4-FFF2-40B4-BE49-F238E27FC236}">
                      <a16:creationId xmlns:a16="http://schemas.microsoft.com/office/drawing/2014/main" id="{28D86FCA-12E1-92F5-3090-18324ABE03A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704" y="1652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8" name="Line 94">
                  <a:extLst>
                    <a:ext uri="{FF2B5EF4-FFF2-40B4-BE49-F238E27FC236}">
                      <a16:creationId xmlns:a16="http://schemas.microsoft.com/office/drawing/2014/main" id="{353A1CC0-1263-10A5-90FA-A18354DC1AD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91" y="1563"/>
                  <a:ext cx="0" cy="1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69" name="Line 95">
                  <a:extLst>
                    <a:ext uri="{FF2B5EF4-FFF2-40B4-BE49-F238E27FC236}">
                      <a16:creationId xmlns:a16="http://schemas.microsoft.com/office/drawing/2014/main" id="{E4188D8E-63D6-0E7A-4823-4282980023C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777" y="1578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0" name="Line 96">
                  <a:extLst>
                    <a:ext uri="{FF2B5EF4-FFF2-40B4-BE49-F238E27FC236}">
                      <a16:creationId xmlns:a16="http://schemas.microsoft.com/office/drawing/2014/main" id="{BE109F1D-E21F-BE54-E0B4-23B34A942BD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62" y="1563"/>
                  <a:ext cx="1" cy="1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1" name="Line 97">
                  <a:extLst>
                    <a:ext uri="{FF2B5EF4-FFF2-40B4-BE49-F238E27FC236}">
                      <a16:creationId xmlns:a16="http://schemas.microsoft.com/office/drawing/2014/main" id="{64F9F25C-531B-30CB-2E63-9726B8087AD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850" y="1578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2" name="Line 98">
                  <a:extLst>
                    <a:ext uri="{FF2B5EF4-FFF2-40B4-BE49-F238E27FC236}">
                      <a16:creationId xmlns:a16="http://schemas.microsoft.com/office/drawing/2014/main" id="{6752EB93-7B31-F1F7-0BEB-71A04CFC403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36" y="1563"/>
                  <a:ext cx="0" cy="1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3" name="Line 99">
                  <a:extLst>
                    <a:ext uri="{FF2B5EF4-FFF2-40B4-BE49-F238E27FC236}">
                      <a16:creationId xmlns:a16="http://schemas.microsoft.com/office/drawing/2014/main" id="{6592F5FD-B626-E67E-6DC6-DDA21BE14AA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921" y="1578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4" name="Line 100">
                  <a:extLst>
                    <a:ext uri="{FF2B5EF4-FFF2-40B4-BE49-F238E27FC236}">
                      <a16:creationId xmlns:a16="http://schemas.microsoft.com/office/drawing/2014/main" id="{E9F12672-C14F-E897-60BF-658EF818386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09" y="1578"/>
                  <a:ext cx="0" cy="2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5" name="Line 101">
                  <a:extLst>
                    <a:ext uri="{FF2B5EF4-FFF2-40B4-BE49-F238E27FC236}">
                      <a16:creationId xmlns:a16="http://schemas.microsoft.com/office/drawing/2014/main" id="{14947B9F-C351-0EB2-1DDE-EEB9AACC101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994" y="1598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6" name="Line 102">
                  <a:extLst>
                    <a:ext uri="{FF2B5EF4-FFF2-40B4-BE49-F238E27FC236}">
                      <a16:creationId xmlns:a16="http://schemas.microsoft.com/office/drawing/2014/main" id="{64B599CA-68A9-5318-49F8-839330386C9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5" y="1662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7" name="Line 103">
                  <a:extLst>
                    <a:ext uri="{FF2B5EF4-FFF2-40B4-BE49-F238E27FC236}">
                      <a16:creationId xmlns:a16="http://schemas.microsoft.com/office/drawing/2014/main" id="{E3412100-4445-89B7-BCCB-226E288A54D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5" y="1777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8" name="Line 104">
                  <a:extLst>
                    <a:ext uri="{FF2B5EF4-FFF2-40B4-BE49-F238E27FC236}">
                      <a16:creationId xmlns:a16="http://schemas.microsoft.com/office/drawing/2014/main" id="{B2F0F557-8FC7-04A8-B719-3CF5C317D69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5" y="1888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79" name="Line 105">
                  <a:extLst>
                    <a:ext uri="{FF2B5EF4-FFF2-40B4-BE49-F238E27FC236}">
                      <a16:creationId xmlns:a16="http://schemas.microsoft.com/office/drawing/2014/main" id="{F695F3DE-2A5A-B015-7786-CBCD2879FB3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5" y="2001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0" name="Line 106">
                  <a:extLst>
                    <a:ext uri="{FF2B5EF4-FFF2-40B4-BE49-F238E27FC236}">
                      <a16:creationId xmlns:a16="http://schemas.microsoft.com/office/drawing/2014/main" id="{C579D5EB-1D49-C2CC-9580-CE385FE9A5F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5" y="2115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1" name="Line 107">
                  <a:extLst>
                    <a:ext uri="{FF2B5EF4-FFF2-40B4-BE49-F238E27FC236}">
                      <a16:creationId xmlns:a16="http://schemas.microsoft.com/office/drawing/2014/main" id="{EDA48FF1-6798-B6D3-A5D0-0877327D311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93" y="2115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2" name="Line 108">
                  <a:extLst>
                    <a:ext uri="{FF2B5EF4-FFF2-40B4-BE49-F238E27FC236}">
                      <a16:creationId xmlns:a16="http://schemas.microsoft.com/office/drawing/2014/main" id="{5F4EE6EF-2FD7-5FEE-5160-B5DF4DFD8E3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66" y="2115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3" name="Line 109">
                  <a:extLst>
                    <a:ext uri="{FF2B5EF4-FFF2-40B4-BE49-F238E27FC236}">
                      <a16:creationId xmlns:a16="http://schemas.microsoft.com/office/drawing/2014/main" id="{C4EDE5BD-6300-FCC3-F72C-6708C734A40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37" y="2115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4" name="Line 110">
                  <a:extLst>
                    <a:ext uri="{FF2B5EF4-FFF2-40B4-BE49-F238E27FC236}">
                      <a16:creationId xmlns:a16="http://schemas.microsoft.com/office/drawing/2014/main" id="{165CC6A1-887F-7DDD-01DF-8BA20CF94FF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11" y="2115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5" name="Line 111">
                  <a:extLst>
                    <a:ext uri="{FF2B5EF4-FFF2-40B4-BE49-F238E27FC236}">
                      <a16:creationId xmlns:a16="http://schemas.microsoft.com/office/drawing/2014/main" id="{F4C06E6E-B2C6-50BF-793D-07F68EB0FC4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84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6" name="Line 112">
                  <a:extLst>
                    <a:ext uri="{FF2B5EF4-FFF2-40B4-BE49-F238E27FC236}">
                      <a16:creationId xmlns:a16="http://schemas.microsoft.com/office/drawing/2014/main" id="{F7A8537C-5E3B-408E-D9D9-B3DE9372315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55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7" name="Line 113">
                  <a:extLst>
                    <a:ext uri="{FF2B5EF4-FFF2-40B4-BE49-F238E27FC236}">
                      <a16:creationId xmlns:a16="http://schemas.microsoft.com/office/drawing/2014/main" id="{B16985C9-E9EE-D467-FDE6-7166F4A027E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28" y="2115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8" name="Line 114">
                  <a:extLst>
                    <a:ext uri="{FF2B5EF4-FFF2-40B4-BE49-F238E27FC236}">
                      <a16:creationId xmlns:a16="http://schemas.microsoft.com/office/drawing/2014/main" id="{F18A3DBF-B092-FF7F-83DC-13B53FBF6B6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00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89" name="Line 115">
                  <a:extLst>
                    <a:ext uri="{FF2B5EF4-FFF2-40B4-BE49-F238E27FC236}">
                      <a16:creationId xmlns:a16="http://schemas.microsoft.com/office/drawing/2014/main" id="{557AA86A-2D4B-E8FD-2CDB-123DA4534B9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73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0" name="Line 116">
                  <a:extLst>
                    <a:ext uri="{FF2B5EF4-FFF2-40B4-BE49-F238E27FC236}">
                      <a16:creationId xmlns:a16="http://schemas.microsoft.com/office/drawing/2014/main" id="{709E5403-B084-09E6-9EE0-58CBC517415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45" y="2115"/>
                  <a:ext cx="1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1" name="Line 117">
                  <a:extLst>
                    <a:ext uri="{FF2B5EF4-FFF2-40B4-BE49-F238E27FC236}">
                      <a16:creationId xmlns:a16="http://schemas.microsoft.com/office/drawing/2014/main" id="{908C7D25-6647-26C8-B3F0-C53B1809EB7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17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2" name="Line 118">
                  <a:extLst>
                    <a:ext uri="{FF2B5EF4-FFF2-40B4-BE49-F238E27FC236}">
                      <a16:creationId xmlns:a16="http://schemas.microsoft.com/office/drawing/2014/main" id="{DE2E3740-E40F-E0F0-9584-92309B9B7CD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91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3" name="Line 119">
                  <a:extLst>
                    <a:ext uri="{FF2B5EF4-FFF2-40B4-BE49-F238E27FC236}">
                      <a16:creationId xmlns:a16="http://schemas.microsoft.com/office/drawing/2014/main" id="{985660C2-E31B-D8E2-EB74-DA323DE423F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63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4" name="Line 120">
                  <a:extLst>
                    <a:ext uri="{FF2B5EF4-FFF2-40B4-BE49-F238E27FC236}">
                      <a16:creationId xmlns:a16="http://schemas.microsoft.com/office/drawing/2014/main" id="{523535E5-8735-5E77-1CB1-80A06D86E38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334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5" name="Line 121">
                  <a:extLst>
                    <a:ext uri="{FF2B5EF4-FFF2-40B4-BE49-F238E27FC236}">
                      <a16:creationId xmlns:a16="http://schemas.microsoft.com/office/drawing/2014/main" id="{876F6579-28CC-E385-B56C-100F0A6B77B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08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6" name="Line 122">
                  <a:extLst>
                    <a:ext uri="{FF2B5EF4-FFF2-40B4-BE49-F238E27FC236}">
                      <a16:creationId xmlns:a16="http://schemas.microsoft.com/office/drawing/2014/main" id="{99D615EF-45AF-DCAC-A290-2F460751776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79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7" name="Line 123">
                  <a:extLst>
                    <a:ext uri="{FF2B5EF4-FFF2-40B4-BE49-F238E27FC236}">
                      <a16:creationId xmlns:a16="http://schemas.microsoft.com/office/drawing/2014/main" id="{1B936279-BA9B-F4C8-0263-5FE0D2CE7CE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52" y="2115"/>
                  <a:ext cx="0" cy="2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98" name="Rectangle 124">
                  <a:extLst>
                    <a:ext uri="{FF2B5EF4-FFF2-40B4-BE49-F238E27FC236}">
                      <a16:creationId xmlns:a16="http://schemas.microsoft.com/office/drawing/2014/main" id="{9A69666A-8E89-D99D-3D1D-A7D14E37CDC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32" y="2056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25</a:t>
                  </a:r>
                  <a:endParaRPr lang="en-US" altLang="en-US" sz="1200" b="0"/>
                </a:p>
              </p:txBody>
            </p:sp>
            <p:sp>
              <p:nvSpPr>
                <p:cNvPr id="16799" name="Rectangle 125">
                  <a:extLst>
                    <a:ext uri="{FF2B5EF4-FFF2-40B4-BE49-F238E27FC236}">
                      <a16:creationId xmlns:a16="http://schemas.microsoft.com/office/drawing/2014/main" id="{E281FAF6-4858-DED4-A742-55165B3301F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32" y="194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6800" name="Rectangle 126">
                  <a:extLst>
                    <a:ext uri="{FF2B5EF4-FFF2-40B4-BE49-F238E27FC236}">
                      <a16:creationId xmlns:a16="http://schemas.microsoft.com/office/drawing/2014/main" id="{6201151E-982A-E5B3-3CAB-777FF508111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34" y="1828"/>
                  <a:ext cx="10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6801" name="Rectangle 127">
                  <a:extLst>
                    <a:ext uri="{FF2B5EF4-FFF2-40B4-BE49-F238E27FC236}">
                      <a16:creationId xmlns:a16="http://schemas.microsoft.com/office/drawing/2014/main" id="{3D5452A7-2C87-8717-5C28-244F77DE604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34" y="1716"/>
                  <a:ext cx="10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6802" name="Rectangle 128">
                  <a:extLst>
                    <a:ext uri="{FF2B5EF4-FFF2-40B4-BE49-F238E27FC236}">
                      <a16:creationId xmlns:a16="http://schemas.microsoft.com/office/drawing/2014/main" id="{4E4071B0-ED22-F38B-4DAF-C6E24EB14F9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86" y="1603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5</a:t>
                  </a:r>
                  <a:endParaRPr lang="en-US" altLang="en-US" sz="1200" b="0"/>
                </a:p>
              </p:txBody>
            </p:sp>
            <p:sp>
              <p:nvSpPr>
                <p:cNvPr id="16803" name="Rectangle 129">
                  <a:extLst>
                    <a:ext uri="{FF2B5EF4-FFF2-40B4-BE49-F238E27FC236}">
                      <a16:creationId xmlns:a16="http://schemas.microsoft.com/office/drawing/2014/main" id="{799072E9-DA4F-E136-64CF-57A2EDB5934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367" y="2155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6804" name="Rectangle 131">
                  <a:extLst>
                    <a:ext uri="{FF2B5EF4-FFF2-40B4-BE49-F238E27FC236}">
                      <a16:creationId xmlns:a16="http://schemas.microsoft.com/office/drawing/2014/main" id="{99C29D1D-7014-A0B7-5012-12390925296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629" y="2155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40</a:t>
                  </a:r>
                  <a:endParaRPr lang="en-US" altLang="en-US" sz="1200" b="0"/>
                </a:p>
              </p:txBody>
            </p:sp>
            <p:sp>
              <p:nvSpPr>
                <p:cNvPr id="16805" name="Rectangle 133">
                  <a:extLst>
                    <a:ext uri="{FF2B5EF4-FFF2-40B4-BE49-F238E27FC236}">
                      <a16:creationId xmlns:a16="http://schemas.microsoft.com/office/drawing/2014/main" id="{A970D542-F81F-40C2-4C74-F1C738426A8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916" y="2155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80</a:t>
                  </a:r>
                  <a:endParaRPr lang="en-US" altLang="en-US" sz="1200" b="0"/>
                </a:p>
              </p:txBody>
            </p:sp>
            <p:sp>
              <p:nvSpPr>
                <p:cNvPr id="16806" name="Rectangle 135">
                  <a:extLst>
                    <a:ext uri="{FF2B5EF4-FFF2-40B4-BE49-F238E27FC236}">
                      <a16:creationId xmlns:a16="http://schemas.microsoft.com/office/drawing/2014/main" id="{6D9FF69C-2C84-94A4-D109-3AD1086AE27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181" y="2155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120</a:t>
                  </a:r>
                  <a:endParaRPr lang="en-US" altLang="en-US" sz="1200" b="0"/>
                </a:p>
              </p:txBody>
            </p:sp>
            <p:sp>
              <p:nvSpPr>
                <p:cNvPr id="16807" name="Rectangle 137">
                  <a:extLst>
                    <a:ext uri="{FF2B5EF4-FFF2-40B4-BE49-F238E27FC236}">
                      <a16:creationId xmlns:a16="http://schemas.microsoft.com/office/drawing/2014/main" id="{B61FD61A-1D1A-E426-3F44-A6FF91F60DC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473" y="2155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160</a:t>
                  </a:r>
                  <a:endParaRPr lang="en-US" altLang="en-US" sz="1200" b="0"/>
                </a:p>
              </p:txBody>
            </p:sp>
            <p:sp>
              <p:nvSpPr>
                <p:cNvPr id="16808" name="Text Box 138">
                  <a:extLst>
                    <a:ext uri="{FF2B5EF4-FFF2-40B4-BE49-F238E27FC236}">
                      <a16:creationId xmlns:a16="http://schemas.microsoft.com/office/drawing/2014/main" id="{1E3DB6F3-BB00-F90E-70D2-E7D0835817B2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083" y="990"/>
                  <a:ext cx="435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Survival</a:t>
                  </a:r>
                </a:p>
              </p:txBody>
            </p:sp>
            <p:sp>
              <p:nvSpPr>
                <p:cNvPr id="16809" name="Text Box 139">
                  <a:extLst>
                    <a:ext uri="{FF2B5EF4-FFF2-40B4-BE49-F238E27FC236}">
                      <a16:creationId xmlns:a16="http://schemas.microsoft.com/office/drawing/2014/main" id="{347F3DA3-0B95-18E1-2DE7-39279CAA1F78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056" y="1946"/>
                  <a:ext cx="465" cy="1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Mortality</a:t>
                  </a:r>
                </a:p>
              </p:txBody>
            </p:sp>
            <p:sp>
              <p:nvSpPr>
                <p:cNvPr id="16810" name="Rectangle 379">
                  <a:extLst>
                    <a:ext uri="{FF2B5EF4-FFF2-40B4-BE49-F238E27FC236}">
                      <a16:creationId xmlns:a16="http://schemas.microsoft.com/office/drawing/2014/main" id="{BFFF5B75-294E-EB26-C3B5-388FD01DC88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17" y="2266"/>
                  <a:ext cx="510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>
                      <a:solidFill>
                        <a:srgbClr val="000000"/>
                      </a:solidFill>
                    </a:rPr>
                    <a:t>DBH (cm)</a:t>
                  </a:r>
                  <a:endParaRPr lang="en-US" altLang="en-US" sz="1400"/>
                </a:p>
              </p:txBody>
            </p:sp>
          </p:grpSp>
        </p:grpSp>
        <p:grpSp>
          <p:nvGrpSpPr>
            <p:cNvPr id="16454" name="Group 454">
              <a:extLst>
                <a:ext uri="{FF2B5EF4-FFF2-40B4-BE49-F238E27FC236}">
                  <a16:creationId xmlns:a16="http://schemas.microsoft.com/office/drawing/2014/main" id="{9514B5E5-C1EF-604B-0387-7173E1EA0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1" y="641"/>
              <a:ext cx="1547" cy="1730"/>
              <a:chOff x="2053" y="701"/>
              <a:chExt cx="1547" cy="1730"/>
            </a:xfrm>
          </p:grpSpPr>
          <p:sp>
            <p:nvSpPr>
              <p:cNvPr id="16544" name="Text Box 141">
                <a:extLst>
                  <a:ext uri="{FF2B5EF4-FFF2-40B4-BE49-F238E27FC236}">
                    <a16:creationId xmlns:a16="http://schemas.microsoft.com/office/drawing/2014/main" id="{777448E6-2E91-E348-88F3-E2463852F1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90" y="701"/>
                <a:ext cx="110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600"/>
                  <a:t>Moderate Severity</a:t>
                </a:r>
              </a:p>
              <a:p>
                <a:pPr algn="ctr" eaLnBrk="1" hangingPunct="1"/>
                <a:r>
                  <a:rPr lang="en-US" altLang="en-US" sz="1400"/>
                  <a:t>30–70% BA Mortality</a:t>
                </a:r>
              </a:p>
            </p:txBody>
          </p:sp>
          <p:grpSp>
            <p:nvGrpSpPr>
              <p:cNvPr id="16545" name="Group 450">
                <a:extLst>
                  <a:ext uri="{FF2B5EF4-FFF2-40B4-BE49-F238E27FC236}">
                    <a16:creationId xmlns:a16="http://schemas.microsoft.com/office/drawing/2014/main" id="{059D45C3-515B-B187-4292-BAB3E8C0D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53" y="960"/>
                <a:ext cx="1547" cy="1471"/>
                <a:chOff x="2053" y="960"/>
                <a:chExt cx="1547" cy="1471"/>
              </a:xfrm>
            </p:grpSpPr>
            <p:sp>
              <p:nvSpPr>
                <p:cNvPr id="16546" name="Rectangle 197">
                  <a:extLst>
                    <a:ext uri="{FF2B5EF4-FFF2-40B4-BE49-F238E27FC236}">
                      <a16:creationId xmlns:a16="http://schemas.microsoft.com/office/drawing/2014/main" id="{5655F6B5-614B-5FF4-B104-1BDB3032E3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5400000">
                  <a:off x="1652" y="1514"/>
                  <a:ext cx="936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>
                      <a:solidFill>
                        <a:srgbClr val="000000"/>
                      </a:solidFill>
                    </a:rPr>
                    <a:t>Density (trees/ha)</a:t>
                  </a:r>
                  <a:endParaRPr lang="en-US" altLang="en-US" sz="1400"/>
                </a:p>
              </p:txBody>
            </p:sp>
            <p:sp>
              <p:nvSpPr>
                <p:cNvPr id="16547" name="Rectangle 143">
                  <a:extLst>
                    <a:ext uri="{FF2B5EF4-FFF2-40B4-BE49-F238E27FC236}">
                      <a16:creationId xmlns:a16="http://schemas.microsoft.com/office/drawing/2014/main" id="{9FA9FBE4-B70B-13A0-22B1-E5E14F7E4FD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21"/>
                  <a:ext cx="1151" cy="56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48" name="Rectangle 144">
                  <a:extLst>
                    <a:ext uri="{FF2B5EF4-FFF2-40B4-BE49-F238E27FC236}">
                      <a16:creationId xmlns:a16="http://schemas.microsoft.com/office/drawing/2014/main" id="{5483D5AE-7B5F-6478-0BCE-A90978B4E95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21"/>
                  <a:ext cx="1151" cy="561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49" name="Rectangle 145">
                  <a:extLst>
                    <a:ext uri="{FF2B5EF4-FFF2-40B4-BE49-F238E27FC236}">
                      <a16:creationId xmlns:a16="http://schemas.microsoft.com/office/drawing/2014/main" id="{8942331E-63E0-F807-7C35-B1101454F49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43" y="1557"/>
                  <a:ext cx="63" cy="25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0" name="Rectangle 146">
                  <a:extLst>
                    <a:ext uri="{FF2B5EF4-FFF2-40B4-BE49-F238E27FC236}">
                      <a16:creationId xmlns:a16="http://schemas.microsoft.com/office/drawing/2014/main" id="{16F77C08-035A-ED8D-68A5-7494F90E828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16" y="1509"/>
                  <a:ext cx="62" cy="7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1" name="Rectangle 147">
                  <a:extLst>
                    <a:ext uri="{FF2B5EF4-FFF2-40B4-BE49-F238E27FC236}">
                      <a16:creationId xmlns:a16="http://schemas.microsoft.com/office/drawing/2014/main" id="{C19BEF9A-29B9-2A1D-3025-F1AAA786736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87" y="1385"/>
                  <a:ext cx="64" cy="19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2" name="Rectangle 148">
                  <a:extLst>
                    <a:ext uri="{FF2B5EF4-FFF2-40B4-BE49-F238E27FC236}">
                      <a16:creationId xmlns:a16="http://schemas.microsoft.com/office/drawing/2014/main" id="{7091631B-265F-8326-FBD4-F23F8867D6A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659" y="1533"/>
                  <a:ext cx="63" cy="49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3" name="Rectangle 149">
                  <a:extLst>
                    <a:ext uri="{FF2B5EF4-FFF2-40B4-BE49-F238E27FC236}">
                      <a16:creationId xmlns:a16="http://schemas.microsoft.com/office/drawing/2014/main" id="{F6E080D5-143C-3D4A-1536-B49B28F349E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731" y="1459"/>
                  <a:ext cx="62" cy="12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4" name="Rectangle 150">
                  <a:extLst>
                    <a:ext uri="{FF2B5EF4-FFF2-40B4-BE49-F238E27FC236}">
                      <a16:creationId xmlns:a16="http://schemas.microsoft.com/office/drawing/2014/main" id="{71280CA6-4A26-B141-8BF2-2EE1627C545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803" y="1385"/>
                  <a:ext cx="63" cy="19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5" name="Rectangle 151">
                  <a:extLst>
                    <a:ext uri="{FF2B5EF4-FFF2-40B4-BE49-F238E27FC236}">
                      <a16:creationId xmlns:a16="http://schemas.microsoft.com/office/drawing/2014/main" id="{557F3D78-AC1A-D260-CF24-BFDF275C60F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875" y="1240"/>
                  <a:ext cx="63" cy="342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6" name="Rectangle 152">
                  <a:extLst>
                    <a:ext uri="{FF2B5EF4-FFF2-40B4-BE49-F238E27FC236}">
                      <a16:creationId xmlns:a16="http://schemas.microsoft.com/office/drawing/2014/main" id="{ABDBF172-AA78-31A2-862E-9A26A67A2A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947" y="1385"/>
                  <a:ext cx="62" cy="19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7" name="Rectangle 153">
                  <a:extLst>
                    <a:ext uri="{FF2B5EF4-FFF2-40B4-BE49-F238E27FC236}">
                      <a16:creationId xmlns:a16="http://schemas.microsoft.com/office/drawing/2014/main" id="{47B86596-4C20-ED57-9753-EBF2BFE2D6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018" y="1338"/>
                  <a:ext cx="64" cy="244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8" name="Rectangle 154">
                  <a:extLst>
                    <a:ext uri="{FF2B5EF4-FFF2-40B4-BE49-F238E27FC236}">
                      <a16:creationId xmlns:a16="http://schemas.microsoft.com/office/drawing/2014/main" id="{41ED4415-1283-E32F-65A0-C2814A7445F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091" y="1435"/>
                  <a:ext cx="63" cy="14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59" name="Rectangle 155">
                  <a:extLst>
                    <a:ext uri="{FF2B5EF4-FFF2-40B4-BE49-F238E27FC236}">
                      <a16:creationId xmlns:a16="http://schemas.microsoft.com/office/drawing/2014/main" id="{7AA1732B-04A8-0D13-7C2D-CC4C8391F9B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162" y="1533"/>
                  <a:ext cx="64" cy="49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60" name="Rectangle 156">
                  <a:extLst>
                    <a:ext uri="{FF2B5EF4-FFF2-40B4-BE49-F238E27FC236}">
                      <a16:creationId xmlns:a16="http://schemas.microsoft.com/office/drawing/2014/main" id="{EE8998FF-FAC0-D03F-C7A4-94469469276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235" y="1509"/>
                  <a:ext cx="63" cy="7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61" name="Rectangle 157">
                  <a:extLst>
                    <a:ext uri="{FF2B5EF4-FFF2-40B4-BE49-F238E27FC236}">
                      <a16:creationId xmlns:a16="http://schemas.microsoft.com/office/drawing/2014/main" id="{5A96CF5B-33A0-EED6-D113-C74C9DD9A1D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307" y="1484"/>
                  <a:ext cx="62" cy="98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62" name="Rectangle 158">
                  <a:extLst>
                    <a:ext uri="{FF2B5EF4-FFF2-40B4-BE49-F238E27FC236}">
                      <a16:creationId xmlns:a16="http://schemas.microsoft.com/office/drawing/2014/main" id="{8947ED24-522F-D0EF-6444-DD052C74927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378" y="1509"/>
                  <a:ext cx="65" cy="7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563" name="Line 159">
                  <a:extLst>
                    <a:ext uri="{FF2B5EF4-FFF2-40B4-BE49-F238E27FC236}">
                      <a16:creationId xmlns:a16="http://schemas.microsoft.com/office/drawing/2014/main" id="{6432C2DD-CFD3-57D9-733A-D2AB39EA163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74" y="1533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4" name="Line 160">
                  <a:extLst>
                    <a:ext uri="{FF2B5EF4-FFF2-40B4-BE49-F238E27FC236}">
                      <a16:creationId xmlns:a16="http://schemas.microsoft.com/office/drawing/2014/main" id="{A7D75409-5D77-CF66-05F4-A4624377906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60" y="1533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5" name="Line 161">
                  <a:extLst>
                    <a:ext uri="{FF2B5EF4-FFF2-40B4-BE49-F238E27FC236}">
                      <a16:creationId xmlns:a16="http://schemas.microsoft.com/office/drawing/2014/main" id="{77FE1222-C699-B7A2-CD00-98AD3AD2434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46" y="1435"/>
                  <a:ext cx="0" cy="7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6" name="Line 162">
                  <a:extLst>
                    <a:ext uri="{FF2B5EF4-FFF2-40B4-BE49-F238E27FC236}">
                      <a16:creationId xmlns:a16="http://schemas.microsoft.com/office/drawing/2014/main" id="{4C349A2B-47C9-D182-A59E-52C47C2721C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532" y="1435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7" name="Line 163">
                  <a:extLst>
                    <a:ext uri="{FF2B5EF4-FFF2-40B4-BE49-F238E27FC236}">
                      <a16:creationId xmlns:a16="http://schemas.microsoft.com/office/drawing/2014/main" id="{207DFFA6-B665-159F-9228-467BF6F5640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9" y="1277"/>
                  <a:ext cx="0" cy="10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8" name="Line 164">
                  <a:extLst>
                    <a:ext uri="{FF2B5EF4-FFF2-40B4-BE49-F238E27FC236}">
                      <a16:creationId xmlns:a16="http://schemas.microsoft.com/office/drawing/2014/main" id="{4ADF8611-3D45-A5E0-CF9E-A77219C3F9C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04" y="1277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69" name="Line 165">
                  <a:extLst>
                    <a:ext uri="{FF2B5EF4-FFF2-40B4-BE49-F238E27FC236}">
                      <a16:creationId xmlns:a16="http://schemas.microsoft.com/office/drawing/2014/main" id="{8E935529-8560-DCB6-A159-80D88A838A6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9" y="1499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0" name="Line 166">
                  <a:extLst>
                    <a:ext uri="{FF2B5EF4-FFF2-40B4-BE49-F238E27FC236}">
                      <a16:creationId xmlns:a16="http://schemas.microsoft.com/office/drawing/2014/main" id="{07D68AF5-3AEB-CB48-8DD8-AEFD74FD3A4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76" y="1499"/>
                  <a:ext cx="30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1" name="Line 167">
                  <a:extLst>
                    <a:ext uri="{FF2B5EF4-FFF2-40B4-BE49-F238E27FC236}">
                      <a16:creationId xmlns:a16="http://schemas.microsoft.com/office/drawing/2014/main" id="{A5BB9BE1-AA0F-3F46-5DC5-016607D4EFC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1381"/>
                  <a:ext cx="1" cy="7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2" name="Line 168">
                  <a:extLst>
                    <a:ext uri="{FF2B5EF4-FFF2-40B4-BE49-F238E27FC236}">
                      <a16:creationId xmlns:a16="http://schemas.microsoft.com/office/drawing/2014/main" id="{07A06527-B8C7-01AE-0362-7FD4994B5D9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748" y="1381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3" name="Line 169">
                  <a:extLst>
                    <a:ext uri="{FF2B5EF4-FFF2-40B4-BE49-F238E27FC236}">
                      <a16:creationId xmlns:a16="http://schemas.microsoft.com/office/drawing/2014/main" id="{B27AE979-194C-8FFF-B498-029E51E6DBC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4" y="1320"/>
                  <a:ext cx="0" cy="6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4" name="Line 170">
                  <a:extLst>
                    <a:ext uri="{FF2B5EF4-FFF2-40B4-BE49-F238E27FC236}">
                      <a16:creationId xmlns:a16="http://schemas.microsoft.com/office/drawing/2014/main" id="{012492CC-6DB2-EEE0-1EB7-387C197C281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820" y="1320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5" name="Line 171">
                  <a:extLst>
                    <a:ext uri="{FF2B5EF4-FFF2-40B4-BE49-F238E27FC236}">
                      <a16:creationId xmlns:a16="http://schemas.microsoft.com/office/drawing/2014/main" id="{7EC5C2E6-5444-9DA7-6B1E-37BE6B56981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05" y="1148"/>
                  <a:ext cx="1" cy="9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6" name="Line 172">
                  <a:extLst>
                    <a:ext uri="{FF2B5EF4-FFF2-40B4-BE49-F238E27FC236}">
                      <a16:creationId xmlns:a16="http://schemas.microsoft.com/office/drawing/2014/main" id="{5C9A51C1-A052-6019-6028-9D0B71048B4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893" y="1148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7" name="Line 173">
                  <a:extLst>
                    <a:ext uri="{FF2B5EF4-FFF2-40B4-BE49-F238E27FC236}">
                      <a16:creationId xmlns:a16="http://schemas.microsoft.com/office/drawing/2014/main" id="{97124DD1-C917-6AA6-DA88-A61BC59BBF6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7" y="1320"/>
                  <a:ext cx="0" cy="6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8" name="Line 174">
                  <a:extLst>
                    <a:ext uri="{FF2B5EF4-FFF2-40B4-BE49-F238E27FC236}">
                      <a16:creationId xmlns:a16="http://schemas.microsoft.com/office/drawing/2014/main" id="{F9246B6F-D636-B00B-3E96-05D881E1096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64" y="1320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79" name="Line 175">
                  <a:extLst>
                    <a:ext uri="{FF2B5EF4-FFF2-40B4-BE49-F238E27FC236}">
                      <a16:creationId xmlns:a16="http://schemas.microsoft.com/office/drawing/2014/main" id="{7A50B534-15C5-5B46-C86D-13118779064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50" y="1268"/>
                  <a:ext cx="0" cy="7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0" name="Line 176">
                  <a:extLst>
                    <a:ext uri="{FF2B5EF4-FFF2-40B4-BE49-F238E27FC236}">
                      <a16:creationId xmlns:a16="http://schemas.microsoft.com/office/drawing/2014/main" id="{764C095F-BF09-8161-FDC0-4B6BE170429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1268"/>
                  <a:ext cx="30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1" name="Line 177">
                  <a:extLst>
                    <a:ext uri="{FF2B5EF4-FFF2-40B4-BE49-F238E27FC236}">
                      <a16:creationId xmlns:a16="http://schemas.microsoft.com/office/drawing/2014/main" id="{8A3B6D68-6672-2C0C-6A9B-6EBB0D4F4C9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1" y="1382"/>
                  <a:ext cx="0" cy="5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2" name="Line 178">
                  <a:extLst>
                    <a:ext uri="{FF2B5EF4-FFF2-40B4-BE49-F238E27FC236}">
                      <a16:creationId xmlns:a16="http://schemas.microsoft.com/office/drawing/2014/main" id="{EBACA929-B7F5-A040-DB4C-88DBC9B076F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07" y="1382"/>
                  <a:ext cx="30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3" name="Line 179">
                  <a:extLst>
                    <a:ext uri="{FF2B5EF4-FFF2-40B4-BE49-F238E27FC236}">
                      <a16:creationId xmlns:a16="http://schemas.microsoft.com/office/drawing/2014/main" id="{E7972F14-AF24-0FB1-D126-EC93DD12232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94" y="1499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4" name="Line 180">
                  <a:extLst>
                    <a:ext uri="{FF2B5EF4-FFF2-40B4-BE49-F238E27FC236}">
                      <a16:creationId xmlns:a16="http://schemas.microsoft.com/office/drawing/2014/main" id="{D06C538C-FFA9-5BA5-D4EA-026ADADB85C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80" y="1499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5" name="Line 181">
                  <a:extLst>
                    <a:ext uri="{FF2B5EF4-FFF2-40B4-BE49-F238E27FC236}">
                      <a16:creationId xmlns:a16="http://schemas.microsoft.com/office/drawing/2014/main" id="{D2901DAE-5AE7-D89A-1582-23E006DE901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66" y="1468"/>
                  <a:ext cx="0" cy="4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6" name="Line 182">
                  <a:extLst>
                    <a:ext uri="{FF2B5EF4-FFF2-40B4-BE49-F238E27FC236}">
                      <a16:creationId xmlns:a16="http://schemas.microsoft.com/office/drawing/2014/main" id="{9C661652-7364-3F48-57B1-2BEBCB070AF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253" y="1468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7" name="Line 183">
                  <a:extLst>
                    <a:ext uri="{FF2B5EF4-FFF2-40B4-BE49-F238E27FC236}">
                      <a16:creationId xmlns:a16="http://schemas.microsoft.com/office/drawing/2014/main" id="{13D73C68-09D8-EE32-71DF-267F3CA71DE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37" y="1437"/>
                  <a:ext cx="1" cy="4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8" name="Line 184">
                  <a:extLst>
                    <a:ext uri="{FF2B5EF4-FFF2-40B4-BE49-F238E27FC236}">
                      <a16:creationId xmlns:a16="http://schemas.microsoft.com/office/drawing/2014/main" id="{41105F16-BE9B-F300-3367-D8FB9E56D9D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24" y="1437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89" name="Line 185">
                  <a:extLst>
                    <a:ext uri="{FF2B5EF4-FFF2-40B4-BE49-F238E27FC236}">
                      <a16:creationId xmlns:a16="http://schemas.microsoft.com/office/drawing/2014/main" id="{CF656AAD-6DD9-7D5A-D1A9-3081CA751DD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10" y="1455"/>
                  <a:ext cx="1" cy="5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0" name="Line 186">
                  <a:extLst>
                    <a:ext uri="{FF2B5EF4-FFF2-40B4-BE49-F238E27FC236}">
                      <a16:creationId xmlns:a16="http://schemas.microsoft.com/office/drawing/2014/main" id="{8E27D050-0E2F-7299-9C5C-D1BC0E7F3ED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95" y="1455"/>
                  <a:ext cx="30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1" name="Line 187">
                  <a:extLst>
                    <a:ext uri="{FF2B5EF4-FFF2-40B4-BE49-F238E27FC236}">
                      <a16:creationId xmlns:a16="http://schemas.microsoft.com/office/drawing/2014/main" id="{F57494DF-255F-A5BD-48E7-782F9899B9B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39" y="1582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2" name="Line 188">
                  <a:extLst>
                    <a:ext uri="{FF2B5EF4-FFF2-40B4-BE49-F238E27FC236}">
                      <a16:creationId xmlns:a16="http://schemas.microsoft.com/office/drawing/2014/main" id="{7324B003-38B2-7AD9-BCE4-169EA0A89C0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39" y="1440"/>
                  <a:ext cx="28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3" name="Line 189">
                  <a:extLst>
                    <a:ext uri="{FF2B5EF4-FFF2-40B4-BE49-F238E27FC236}">
                      <a16:creationId xmlns:a16="http://schemas.microsoft.com/office/drawing/2014/main" id="{C64DC3DC-4127-7834-5D1E-CED46D5FA60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39" y="1302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4" name="Line 190">
                  <a:extLst>
                    <a:ext uri="{FF2B5EF4-FFF2-40B4-BE49-F238E27FC236}">
                      <a16:creationId xmlns:a16="http://schemas.microsoft.com/office/drawing/2014/main" id="{327E6AFC-68EF-5CA3-04CA-52383F9431E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39" y="1161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5" name="Line 191">
                  <a:extLst>
                    <a:ext uri="{FF2B5EF4-FFF2-40B4-BE49-F238E27FC236}">
                      <a16:creationId xmlns:a16="http://schemas.microsoft.com/office/drawing/2014/main" id="{269AAD51-458A-42B8-8FB5-EC078C16230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39" y="1021"/>
                  <a:ext cx="28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6" name="Rectangle 192">
                  <a:extLst>
                    <a:ext uri="{FF2B5EF4-FFF2-40B4-BE49-F238E27FC236}">
                      <a16:creationId xmlns:a16="http://schemas.microsoft.com/office/drawing/2014/main" id="{376A5AB9-6D7D-4797-4079-6002E4A45E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61" y="1522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6597" name="Rectangle 193">
                  <a:extLst>
                    <a:ext uri="{FF2B5EF4-FFF2-40B4-BE49-F238E27FC236}">
                      <a16:creationId xmlns:a16="http://schemas.microsoft.com/office/drawing/2014/main" id="{562FAEC8-C560-61E1-E61E-C37BE59147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61" y="1380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5</a:t>
                  </a:r>
                  <a:endParaRPr lang="en-US" altLang="en-US" sz="1200" b="0"/>
                </a:p>
              </p:txBody>
            </p:sp>
            <p:sp>
              <p:nvSpPr>
                <p:cNvPr id="16598" name="Rectangle 194">
                  <a:extLst>
                    <a:ext uri="{FF2B5EF4-FFF2-40B4-BE49-F238E27FC236}">
                      <a16:creationId xmlns:a16="http://schemas.microsoft.com/office/drawing/2014/main" id="{A6D27F83-0DC7-D0DE-283B-B6DEAE6C6BD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08" y="124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6599" name="Rectangle 195">
                  <a:extLst>
                    <a:ext uri="{FF2B5EF4-FFF2-40B4-BE49-F238E27FC236}">
                      <a16:creationId xmlns:a16="http://schemas.microsoft.com/office/drawing/2014/main" id="{991EFE52-D366-A129-0D19-82E478C6C4F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08" y="110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6600" name="Rectangle 196">
                  <a:extLst>
                    <a:ext uri="{FF2B5EF4-FFF2-40B4-BE49-F238E27FC236}">
                      <a16:creationId xmlns:a16="http://schemas.microsoft.com/office/drawing/2014/main" id="{CDA45EFE-8C8E-F580-5879-D5228AF7F5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08" y="960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6601" name="Rectangle 198">
                  <a:extLst>
                    <a:ext uri="{FF2B5EF4-FFF2-40B4-BE49-F238E27FC236}">
                      <a16:creationId xmlns:a16="http://schemas.microsoft.com/office/drawing/2014/main" id="{B086F369-3643-B6B3-43E0-E19555AC496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366" y="1582"/>
                  <a:ext cx="1154" cy="5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02" name="Rectangle 199">
                  <a:extLst>
                    <a:ext uri="{FF2B5EF4-FFF2-40B4-BE49-F238E27FC236}">
                      <a16:creationId xmlns:a16="http://schemas.microsoft.com/office/drawing/2014/main" id="{27A824C5-48F0-AB3B-217D-239D5FCC76B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366" y="1582"/>
                  <a:ext cx="1152" cy="566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03" name="Rectangle 200">
                  <a:extLst>
                    <a:ext uri="{FF2B5EF4-FFF2-40B4-BE49-F238E27FC236}">
                      <a16:creationId xmlns:a16="http://schemas.microsoft.com/office/drawing/2014/main" id="{0DB349AA-E8B3-B359-968C-0E413E526B8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370" y="1582"/>
                  <a:ext cx="63" cy="73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04" name="Rectangle 201">
                  <a:extLst>
                    <a:ext uri="{FF2B5EF4-FFF2-40B4-BE49-F238E27FC236}">
                      <a16:creationId xmlns:a16="http://schemas.microsoft.com/office/drawing/2014/main" id="{BB079128-4878-FE22-59D5-3B4DAA8BDD4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43" y="1582"/>
                  <a:ext cx="60" cy="29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05" name="Rectangle 202">
                  <a:extLst>
                    <a:ext uri="{FF2B5EF4-FFF2-40B4-BE49-F238E27FC236}">
                      <a16:creationId xmlns:a16="http://schemas.microsoft.com/office/drawing/2014/main" id="{D7D04B86-CA9F-0AD6-E9B0-1FABC76D4A3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513" y="1582"/>
                  <a:ext cx="64" cy="14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06" name="Rectangle 203">
                  <a:extLst>
                    <a:ext uri="{FF2B5EF4-FFF2-40B4-BE49-F238E27FC236}">
                      <a16:creationId xmlns:a16="http://schemas.microsoft.com/office/drawing/2014/main" id="{73B890B9-0618-F35A-F307-671CC06A3AA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586" y="1582"/>
                  <a:ext cx="64" cy="245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07" name="Rectangle 204">
                  <a:extLst>
                    <a:ext uri="{FF2B5EF4-FFF2-40B4-BE49-F238E27FC236}">
                      <a16:creationId xmlns:a16="http://schemas.microsoft.com/office/drawing/2014/main" id="{1CF90931-4FF8-F72E-465D-5E04754D635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658" y="1582"/>
                  <a:ext cx="63" cy="270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08" name="Rectangle 205">
                  <a:extLst>
                    <a:ext uri="{FF2B5EF4-FFF2-40B4-BE49-F238E27FC236}">
                      <a16:creationId xmlns:a16="http://schemas.microsoft.com/office/drawing/2014/main" id="{B69B098E-B446-0357-BAEF-C4FEE59E8BF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730" y="1582"/>
                  <a:ext cx="63" cy="48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09" name="Rectangle 206">
                  <a:extLst>
                    <a:ext uri="{FF2B5EF4-FFF2-40B4-BE49-F238E27FC236}">
                      <a16:creationId xmlns:a16="http://schemas.microsoft.com/office/drawing/2014/main" id="{688B993F-A2CD-2330-9050-614350700AB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03" y="1582"/>
                  <a:ext cx="63" cy="123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10" name="Rectangle 207">
                  <a:extLst>
                    <a:ext uri="{FF2B5EF4-FFF2-40B4-BE49-F238E27FC236}">
                      <a16:creationId xmlns:a16="http://schemas.microsoft.com/office/drawing/2014/main" id="{9E1B6E66-D24E-5BE1-59E7-556D183333B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75" y="1582"/>
                  <a:ext cx="62" cy="123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11" name="Rectangle 208">
                  <a:extLst>
                    <a:ext uri="{FF2B5EF4-FFF2-40B4-BE49-F238E27FC236}">
                      <a16:creationId xmlns:a16="http://schemas.microsoft.com/office/drawing/2014/main" id="{3E5D749B-89D7-E4AE-6948-767D8DC286D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946" y="1582"/>
                  <a:ext cx="64" cy="9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12" name="Rectangle 209">
                  <a:extLst>
                    <a:ext uri="{FF2B5EF4-FFF2-40B4-BE49-F238E27FC236}">
                      <a16:creationId xmlns:a16="http://schemas.microsoft.com/office/drawing/2014/main" id="{AFAE1404-A738-139D-A6E1-86ABB13A7E6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19" y="1582"/>
                  <a:ext cx="63" cy="48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13" name="Rectangle 210">
                  <a:extLst>
                    <a:ext uri="{FF2B5EF4-FFF2-40B4-BE49-F238E27FC236}">
                      <a16:creationId xmlns:a16="http://schemas.microsoft.com/office/drawing/2014/main" id="{CCA39254-7DC7-F4A6-014E-0508B9A4A41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1" y="1582"/>
                  <a:ext cx="64" cy="48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14" name="Rectangle 211">
                  <a:extLst>
                    <a:ext uri="{FF2B5EF4-FFF2-40B4-BE49-F238E27FC236}">
                      <a16:creationId xmlns:a16="http://schemas.microsoft.com/office/drawing/2014/main" id="{A79FBC81-964C-BB39-E374-D6BE6B0A18C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163" y="1582"/>
                  <a:ext cx="64" cy="2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15" name="Rectangle 212">
                  <a:extLst>
                    <a:ext uri="{FF2B5EF4-FFF2-40B4-BE49-F238E27FC236}">
                      <a16:creationId xmlns:a16="http://schemas.microsoft.com/office/drawing/2014/main" id="{F20E37AB-215B-4848-DA0B-C6B5BD26D4B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236" y="1582"/>
                  <a:ext cx="63" cy="2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16" name="Rectangle 213">
                  <a:extLst>
                    <a:ext uri="{FF2B5EF4-FFF2-40B4-BE49-F238E27FC236}">
                      <a16:creationId xmlns:a16="http://schemas.microsoft.com/office/drawing/2014/main" id="{C0EC049F-A594-5F52-9B75-32C8F04F9A8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308" y="1582"/>
                  <a:ext cx="63" cy="2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17" name="Rectangle 214">
                  <a:extLst>
                    <a:ext uri="{FF2B5EF4-FFF2-40B4-BE49-F238E27FC236}">
                      <a16:creationId xmlns:a16="http://schemas.microsoft.com/office/drawing/2014/main" id="{3D0022FA-38C7-76BF-D8A0-973A830A15B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380" y="1582"/>
                  <a:ext cx="63" cy="48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6618" name="Line 215">
                  <a:extLst>
                    <a:ext uri="{FF2B5EF4-FFF2-40B4-BE49-F238E27FC236}">
                      <a16:creationId xmlns:a16="http://schemas.microsoft.com/office/drawing/2014/main" id="{C25C38A7-1FA8-E213-AC3E-F7122C864A2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01" y="1655"/>
                  <a:ext cx="1" cy="7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19" name="Line 216">
                  <a:extLst>
                    <a:ext uri="{FF2B5EF4-FFF2-40B4-BE49-F238E27FC236}">
                      <a16:creationId xmlns:a16="http://schemas.microsoft.com/office/drawing/2014/main" id="{ED8401B8-C02D-63C6-79E5-CB8E0147045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87" y="1729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0" name="Line 217">
                  <a:extLst>
                    <a:ext uri="{FF2B5EF4-FFF2-40B4-BE49-F238E27FC236}">
                      <a16:creationId xmlns:a16="http://schemas.microsoft.com/office/drawing/2014/main" id="{1B3A6062-B3AA-AD40-CE87-D683270B15A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73" y="1878"/>
                  <a:ext cx="0" cy="11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1" name="Line 218">
                  <a:extLst>
                    <a:ext uri="{FF2B5EF4-FFF2-40B4-BE49-F238E27FC236}">
                      <a16:creationId xmlns:a16="http://schemas.microsoft.com/office/drawing/2014/main" id="{91DF7348-0351-E2F4-9681-5C76F4F1760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8" y="1995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2" name="Line 219">
                  <a:extLst>
                    <a:ext uri="{FF2B5EF4-FFF2-40B4-BE49-F238E27FC236}">
                      <a16:creationId xmlns:a16="http://schemas.microsoft.com/office/drawing/2014/main" id="{CB95F345-F26C-50F9-C930-AAACE7F09D1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546" y="1729"/>
                  <a:ext cx="0" cy="6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3" name="Line 220">
                  <a:extLst>
                    <a:ext uri="{FF2B5EF4-FFF2-40B4-BE49-F238E27FC236}">
                      <a16:creationId xmlns:a16="http://schemas.microsoft.com/office/drawing/2014/main" id="{C428B38F-85A3-B5A9-F247-5FCE87C5C3A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1793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4" name="Line 221">
                  <a:extLst>
                    <a:ext uri="{FF2B5EF4-FFF2-40B4-BE49-F238E27FC236}">
                      <a16:creationId xmlns:a16="http://schemas.microsoft.com/office/drawing/2014/main" id="{31B8493A-75A0-4EB5-D5F0-6909A243557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1827"/>
                  <a:ext cx="1" cy="7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5" name="Line 222">
                  <a:extLst>
                    <a:ext uri="{FF2B5EF4-FFF2-40B4-BE49-F238E27FC236}">
                      <a16:creationId xmlns:a16="http://schemas.microsoft.com/office/drawing/2014/main" id="{062E31D5-E9A5-9410-7EB3-4266D75DD68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4" y="1905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6" name="Line 223">
                  <a:extLst>
                    <a:ext uri="{FF2B5EF4-FFF2-40B4-BE49-F238E27FC236}">
                      <a16:creationId xmlns:a16="http://schemas.microsoft.com/office/drawing/2014/main" id="{4276EE53-9D31-92D2-6607-8E8616D603F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89" y="1852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7" name="Line 224">
                  <a:extLst>
                    <a:ext uri="{FF2B5EF4-FFF2-40B4-BE49-F238E27FC236}">
                      <a16:creationId xmlns:a16="http://schemas.microsoft.com/office/drawing/2014/main" id="{B45334FC-1E8C-75DB-6309-FB460238030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5" y="1964"/>
                  <a:ext cx="30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8" name="Line 225">
                  <a:extLst>
                    <a:ext uri="{FF2B5EF4-FFF2-40B4-BE49-F238E27FC236}">
                      <a16:creationId xmlns:a16="http://schemas.microsoft.com/office/drawing/2014/main" id="{C4979781-D848-86CE-963A-DCBD7CBDD7F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762" y="1630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29" name="Line 226">
                  <a:extLst>
                    <a:ext uri="{FF2B5EF4-FFF2-40B4-BE49-F238E27FC236}">
                      <a16:creationId xmlns:a16="http://schemas.microsoft.com/office/drawing/2014/main" id="{20790BEB-1DB0-3FDF-0615-0DA4E0DC8D0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47" y="1663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0" name="Line 227">
                  <a:extLst>
                    <a:ext uri="{FF2B5EF4-FFF2-40B4-BE49-F238E27FC236}">
                      <a16:creationId xmlns:a16="http://schemas.microsoft.com/office/drawing/2014/main" id="{90345859-07E9-FC3C-2107-D5A438C5953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833" y="1705"/>
                  <a:ext cx="1" cy="6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1" name="Line 228">
                  <a:extLst>
                    <a:ext uri="{FF2B5EF4-FFF2-40B4-BE49-F238E27FC236}">
                      <a16:creationId xmlns:a16="http://schemas.microsoft.com/office/drawing/2014/main" id="{3A46DD45-D29D-301E-68E3-1166F0E3402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0" y="1766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2" name="Line 229">
                  <a:extLst>
                    <a:ext uri="{FF2B5EF4-FFF2-40B4-BE49-F238E27FC236}">
                      <a16:creationId xmlns:a16="http://schemas.microsoft.com/office/drawing/2014/main" id="{64A4D065-A8E0-1108-616D-90F2BD6C6E4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06" y="1705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3" name="Line 230">
                  <a:extLst>
                    <a:ext uri="{FF2B5EF4-FFF2-40B4-BE49-F238E27FC236}">
                      <a16:creationId xmlns:a16="http://schemas.microsoft.com/office/drawing/2014/main" id="{F107CE1E-5558-69B1-BF6B-E0D7E5CA9E6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93" y="1754"/>
                  <a:ext cx="27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4" name="Line 231">
                  <a:extLst>
                    <a:ext uri="{FF2B5EF4-FFF2-40B4-BE49-F238E27FC236}">
                      <a16:creationId xmlns:a16="http://schemas.microsoft.com/office/drawing/2014/main" id="{7576BBCF-AA1B-2AEF-ED15-A491AA8B696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78" y="1679"/>
                  <a:ext cx="0" cy="5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5" name="Line 232">
                  <a:extLst>
                    <a:ext uri="{FF2B5EF4-FFF2-40B4-BE49-F238E27FC236}">
                      <a16:creationId xmlns:a16="http://schemas.microsoft.com/office/drawing/2014/main" id="{86266A52-1EEA-314F-F5A2-DAD02D4A1F2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4" y="1738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6" name="Line 233">
                  <a:extLst>
                    <a:ext uri="{FF2B5EF4-FFF2-40B4-BE49-F238E27FC236}">
                      <a16:creationId xmlns:a16="http://schemas.microsoft.com/office/drawing/2014/main" id="{CA00F466-006A-86C4-B204-F94F6F45E42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050" y="1630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7" name="Line 234">
                  <a:extLst>
                    <a:ext uri="{FF2B5EF4-FFF2-40B4-BE49-F238E27FC236}">
                      <a16:creationId xmlns:a16="http://schemas.microsoft.com/office/drawing/2014/main" id="{960B1AE8-C76D-0983-51C4-B0383B8E271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36" y="1663"/>
                  <a:ext cx="30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8" name="Line 235">
                  <a:extLst>
                    <a:ext uri="{FF2B5EF4-FFF2-40B4-BE49-F238E27FC236}">
                      <a16:creationId xmlns:a16="http://schemas.microsoft.com/office/drawing/2014/main" id="{BB242770-D4F7-DC8C-1F3F-DAFF63C9606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22" y="1630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39" name="Line 236">
                  <a:extLst>
                    <a:ext uri="{FF2B5EF4-FFF2-40B4-BE49-F238E27FC236}">
                      <a16:creationId xmlns:a16="http://schemas.microsoft.com/office/drawing/2014/main" id="{61D48E33-0A59-FCE4-A1E9-1CF7E05AF6E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08" y="1663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0" name="Line 237">
                  <a:extLst>
                    <a:ext uri="{FF2B5EF4-FFF2-40B4-BE49-F238E27FC236}">
                      <a16:creationId xmlns:a16="http://schemas.microsoft.com/office/drawing/2014/main" id="{B5167E2B-36B4-07F8-C5C3-A487B3E5C59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95" y="1606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1" name="Line 238">
                  <a:extLst>
                    <a:ext uri="{FF2B5EF4-FFF2-40B4-BE49-F238E27FC236}">
                      <a16:creationId xmlns:a16="http://schemas.microsoft.com/office/drawing/2014/main" id="{70F4B17E-714A-B6F9-EA01-D6B19F1526E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81" y="1630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2" name="Line 239">
                  <a:extLst>
                    <a:ext uri="{FF2B5EF4-FFF2-40B4-BE49-F238E27FC236}">
                      <a16:creationId xmlns:a16="http://schemas.microsoft.com/office/drawing/2014/main" id="{C1EF042F-F126-9A2F-23D6-27C2346972E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160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3" name="Line 240">
                  <a:extLst>
                    <a:ext uri="{FF2B5EF4-FFF2-40B4-BE49-F238E27FC236}">
                      <a16:creationId xmlns:a16="http://schemas.microsoft.com/office/drawing/2014/main" id="{2023FE36-AE8B-C34C-E06B-D8594E4A138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54" y="1630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4" name="Line 241">
                  <a:extLst>
                    <a:ext uri="{FF2B5EF4-FFF2-40B4-BE49-F238E27FC236}">
                      <a16:creationId xmlns:a16="http://schemas.microsoft.com/office/drawing/2014/main" id="{D9A194B1-412A-8C0B-CAED-8B4557CDEDC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39" y="160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5" name="Line 242">
                  <a:extLst>
                    <a:ext uri="{FF2B5EF4-FFF2-40B4-BE49-F238E27FC236}">
                      <a16:creationId xmlns:a16="http://schemas.microsoft.com/office/drawing/2014/main" id="{955908F5-38CF-5FA8-2AAD-C159B46CCB7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26" y="1630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6" name="Line 243">
                  <a:extLst>
                    <a:ext uri="{FF2B5EF4-FFF2-40B4-BE49-F238E27FC236}">
                      <a16:creationId xmlns:a16="http://schemas.microsoft.com/office/drawing/2014/main" id="{CDFBA6AF-50BE-537E-62A7-A92B0BB261A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411" y="1630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7" name="Line 244">
                  <a:extLst>
                    <a:ext uri="{FF2B5EF4-FFF2-40B4-BE49-F238E27FC236}">
                      <a16:creationId xmlns:a16="http://schemas.microsoft.com/office/drawing/2014/main" id="{DA3D4ADB-BCCD-F031-4D3B-9B51663838B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6" y="1663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8" name="Line 245">
                  <a:extLst>
                    <a:ext uri="{FF2B5EF4-FFF2-40B4-BE49-F238E27FC236}">
                      <a16:creationId xmlns:a16="http://schemas.microsoft.com/office/drawing/2014/main" id="{51B677E9-F677-1F19-3A04-A530A2B2235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8" y="1722"/>
                  <a:ext cx="28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49" name="Line 246">
                  <a:extLst>
                    <a:ext uri="{FF2B5EF4-FFF2-40B4-BE49-F238E27FC236}">
                      <a16:creationId xmlns:a16="http://schemas.microsoft.com/office/drawing/2014/main" id="{4225F01B-75FB-F24A-AC37-DF2D08B061E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8" y="1864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50" name="Line 247">
                  <a:extLst>
                    <a:ext uri="{FF2B5EF4-FFF2-40B4-BE49-F238E27FC236}">
                      <a16:creationId xmlns:a16="http://schemas.microsoft.com/office/drawing/2014/main" id="{D77FF3AB-F787-67C5-ECB2-CE68122C0AB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8" y="2006"/>
                  <a:ext cx="28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51" name="Line 248">
                  <a:extLst>
                    <a:ext uri="{FF2B5EF4-FFF2-40B4-BE49-F238E27FC236}">
                      <a16:creationId xmlns:a16="http://schemas.microsoft.com/office/drawing/2014/main" id="{EA68916D-B2D3-9DFF-09DE-797BA881E37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8" y="2147"/>
                  <a:ext cx="28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6652" name="Group 249">
                  <a:extLst>
                    <a:ext uri="{FF2B5EF4-FFF2-40B4-BE49-F238E27FC236}">
                      <a16:creationId xmlns:a16="http://schemas.microsoft.com/office/drawing/2014/main" id="{70FF2A10-862F-54AC-7382-BC3FA040A0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66" y="2147"/>
                  <a:ext cx="1154" cy="30"/>
                  <a:chOff x="2331" y="1805"/>
                  <a:chExt cx="1397" cy="8"/>
                </a:xfrm>
              </p:grpSpPr>
              <p:sp>
                <p:nvSpPr>
                  <p:cNvPr id="16665" name="Line 250">
                    <a:extLst>
                      <a:ext uri="{FF2B5EF4-FFF2-40B4-BE49-F238E27FC236}">
                        <a16:creationId xmlns:a16="http://schemas.microsoft.com/office/drawing/2014/main" id="{711CC28D-BC0F-5E25-18A6-FF7F4B7C25B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331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66" name="Line 251">
                    <a:extLst>
                      <a:ext uri="{FF2B5EF4-FFF2-40B4-BE49-F238E27FC236}">
                        <a16:creationId xmlns:a16="http://schemas.microsoft.com/office/drawing/2014/main" id="{A259BC40-5D6D-9384-D92C-464961C7182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419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67" name="Line 252">
                    <a:extLst>
                      <a:ext uri="{FF2B5EF4-FFF2-40B4-BE49-F238E27FC236}">
                        <a16:creationId xmlns:a16="http://schemas.microsoft.com/office/drawing/2014/main" id="{59716986-DA26-9F83-1214-7B5AC1F842A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05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68" name="Line 253">
                    <a:extLst>
                      <a:ext uri="{FF2B5EF4-FFF2-40B4-BE49-F238E27FC236}">
                        <a16:creationId xmlns:a16="http://schemas.microsoft.com/office/drawing/2014/main" id="{5A1B4EA7-0B17-647E-D79D-5B05070F461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93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69" name="Line 254">
                    <a:extLst>
                      <a:ext uri="{FF2B5EF4-FFF2-40B4-BE49-F238E27FC236}">
                        <a16:creationId xmlns:a16="http://schemas.microsoft.com/office/drawing/2014/main" id="{646E55B5-0BE0-7C2F-E1DE-6DA2A198C14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681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0" name="Line 255">
                    <a:extLst>
                      <a:ext uri="{FF2B5EF4-FFF2-40B4-BE49-F238E27FC236}">
                        <a16:creationId xmlns:a16="http://schemas.microsoft.com/office/drawing/2014/main" id="{E473AE91-AE97-28E3-6EDA-F486E64BEF6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768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1" name="Line 256">
                    <a:extLst>
                      <a:ext uri="{FF2B5EF4-FFF2-40B4-BE49-F238E27FC236}">
                        <a16:creationId xmlns:a16="http://schemas.microsoft.com/office/drawing/2014/main" id="{23068FBE-FC2C-898E-63A3-CA27CDABC1D8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855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2" name="Line 257">
                    <a:extLst>
                      <a:ext uri="{FF2B5EF4-FFF2-40B4-BE49-F238E27FC236}">
                        <a16:creationId xmlns:a16="http://schemas.microsoft.com/office/drawing/2014/main" id="{F3EDA092-A82A-FE56-E397-F3E9371C767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942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3" name="Line 258">
                    <a:extLst>
                      <a:ext uri="{FF2B5EF4-FFF2-40B4-BE49-F238E27FC236}">
                        <a16:creationId xmlns:a16="http://schemas.microsoft.com/office/drawing/2014/main" id="{D928768F-AEE7-676D-8D6A-12F093CE59F7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030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4" name="Line 259">
                    <a:extLst>
                      <a:ext uri="{FF2B5EF4-FFF2-40B4-BE49-F238E27FC236}">
                        <a16:creationId xmlns:a16="http://schemas.microsoft.com/office/drawing/2014/main" id="{2EFD9417-45C4-D3D5-5A40-5648148B4E6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117" y="1805"/>
                    <a:ext cx="1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5" name="Line 260">
                    <a:extLst>
                      <a:ext uri="{FF2B5EF4-FFF2-40B4-BE49-F238E27FC236}">
                        <a16:creationId xmlns:a16="http://schemas.microsoft.com/office/drawing/2014/main" id="{214F990F-AB1A-2F13-B9C5-5A4C580607F3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204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6" name="Line 261">
                    <a:extLst>
                      <a:ext uri="{FF2B5EF4-FFF2-40B4-BE49-F238E27FC236}">
                        <a16:creationId xmlns:a16="http://schemas.microsoft.com/office/drawing/2014/main" id="{CACEE1B4-C614-0620-E023-0F6E488FC50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292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7" name="Line 262">
                    <a:extLst>
                      <a:ext uri="{FF2B5EF4-FFF2-40B4-BE49-F238E27FC236}">
                        <a16:creationId xmlns:a16="http://schemas.microsoft.com/office/drawing/2014/main" id="{843D1F16-E4F8-FE1C-FBE8-C8FD2363132E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380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8" name="Line 263">
                    <a:extLst>
                      <a:ext uri="{FF2B5EF4-FFF2-40B4-BE49-F238E27FC236}">
                        <a16:creationId xmlns:a16="http://schemas.microsoft.com/office/drawing/2014/main" id="{73187ED5-F87C-41BA-F08C-61B2038C469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466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79" name="Line 264">
                    <a:extLst>
                      <a:ext uri="{FF2B5EF4-FFF2-40B4-BE49-F238E27FC236}">
                        <a16:creationId xmlns:a16="http://schemas.microsoft.com/office/drawing/2014/main" id="{818377EF-32D5-61CF-FB9C-8F4E69DD8E1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554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80" name="Line 265">
                    <a:extLst>
                      <a:ext uri="{FF2B5EF4-FFF2-40B4-BE49-F238E27FC236}">
                        <a16:creationId xmlns:a16="http://schemas.microsoft.com/office/drawing/2014/main" id="{060CF258-BE0E-FA3C-A7CE-6DF39D80EDC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640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81" name="Line 266">
                    <a:extLst>
                      <a:ext uri="{FF2B5EF4-FFF2-40B4-BE49-F238E27FC236}">
                        <a16:creationId xmlns:a16="http://schemas.microsoft.com/office/drawing/2014/main" id="{CA6BB5B8-2CF4-7C8B-B345-23067EAEDF12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28" y="1805"/>
                    <a:ext cx="0" cy="8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653" name="Rectangle 267">
                  <a:extLst>
                    <a:ext uri="{FF2B5EF4-FFF2-40B4-BE49-F238E27FC236}">
                      <a16:creationId xmlns:a16="http://schemas.microsoft.com/office/drawing/2014/main" id="{9A7B3FC9-4629-7506-2C8A-3AF41B066B2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208" y="2084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6654" name="Rectangle 268">
                  <a:extLst>
                    <a:ext uri="{FF2B5EF4-FFF2-40B4-BE49-F238E27FC236}">
                      <a16:creationId xmlns:a16="http://schemas.microsoft.com/office/drawing/2014/main" id="{81BC6D01-D4A1-C9F6-5B17-CECB25E7DA4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208" y="1944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6655" name="Rectangle 269">
                  <a:extLst>
                    <a:ext uri="{FF2B5EF4-FFF2-40B4-BE49-F238E27FC236}">
                      <a16:creationId xmlns:a16="http://schemas.microsoft.com/office/drawing/2014/main" id="{F16C7AD4-7F00-5BF0-0959-A427B37D0EF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208" y="1802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6656" name="Rectangle 270">
                  <a:extLst>
                    <a:ext uri="{FF2B5EF4-FFF2-40B4-BE49-F238E27FC236}">
                      <a16:creationId xmlns:a16="http://schemas.microsoft.com/office/drawing/2014/main" id="{A5689A54-BA52-5B49-D779-2A11EFF88BD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262" y="1660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/>
                    <a:t>5</a:t>
                  </a:r>
                </a:p>
              </p:txBody>
            </p:sp>
            <p:sp>
              <p:nvSpPr>
                <p:cNvPr id="16657" name="Rectangle 271">
                  <a:extLst>
                    <a:ext uri="{FF2B5EF4-FFF2-40B4-BE49-F238E27FC236}">
                      <a16:creationId xmlns:a16="http://schemas.microsoft.com/office/drawing/2014/main" id="{EE92161A-3E96-AECE-925D-109C535424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342" y="2185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6658" name="Rectangle 273">
                  <a:extLst>
                    <a:ext uri="{FF2B5EF4-FFF2-40B4-BE49-F238E27FC236}">
                      <a16:creationId xmlns:a16="http://schemas.microsoft.com/office/drawing/2014/main" id="{10B80B37-81E1-F64F-B75B-649C684E583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604" y="2185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40</a:t>
                  </a:r>
                  <a:endParaRPr lang="en-US" altLang="en-US" sz="1200" b="0"/>
                </a:p>
              </p:txBody>
            </p:sp>
            <p:sp>
              <p:nvSpPr>
                <p:cNvPr id="16659" name="Rectangle 275">
                  <a:extLst>
                    <a:ext uri="{FF2B5EF4-FFF2-40B4-BE49-F238E27FC236}">
                      <a16:creationId xmlns:a16="http://schemas.microsoft.com/office/drawing/2014/main" id="{C7C94B09-5CA7-4175-0AC3-E5E79C2B864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889" y="2185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80</a:t>
                  </a:r>
                  <a:endParaRPr lang="en-US" altLang="en-US" sz="1200" b="0"/>
                </a:p>
              </p:txBody>
            </p:sp>
            <p:sp>
              <p:nvSpPr>
                <p:cNvPr id="16660" name="Rectangle 277">
                  <a:extLst>
                    <a:ext uri="{FF2B5EF4-FFF2-40B4-BE49-F238E27FC236}">
                      <a16:creationId xmlns:a16="http://schemas.microsoft.com/office/drawing/2014/main" id="{F2E7B63E-294A-7A11-ECAE-DB3233E352F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3153" y="2185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120</a:t>
                  </a:r>
                  <a:endParaRPr lang="en-US" altLang="en-US" sz="1200" b="0"/>
                </a:p>
              </p:txBody>
            </p:sp>
            <p:sp>
              <p:nvSpPr>
                <p:cNvPr id="16661" name="Rectangle 279">
                  <a:extLst>
                    <a:ext uri="{FF2B5EF4-FFF2-40B4-BE49-F238E27FC236}">
                      <a16:creationId xmlns:a16="http://schemas.microsoft.com/office/drawing/2014/main" id="{AB9F1733-1D49-5BF2-C2A0-3361CB0D4A4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3441" y="2184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160</a:t>
                  </a:r>
                  <a:endParaRPr lang="en-US" altLang="en-US" sz="1200" b="0"/>
                </a:p>
              </p:txBody>
            </p:sp>
            <p:sp>
              <p:nvSpPr>
                <p:cNvPr id="16662" name="Text Box 280">
                  <a:extLst>
                    <a:ext uri="{FF2B5EF4-FFF2-40B4-BE49-F238E27FC236}">
                      <a16:creationId xmlns:a16="http://schemas.microsoft.com/office/drawing/2014/main" id="{BDF3C282-94CF-25EF-8B4F-F484E385B8AD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047" y="1048"/>
                  <a:ext cx="435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Survival</a:t>
                  </a:r>
                </a:p>
              </p:txBody>
            </p:sp>
            <p:sp>
              <p:nvSpPr>
                <p:cNvPr id="16663" name="Text Box 281">
                  <a:extLst>
                    <a:ext uri="{FF2B5EF4-FFF2-40B4-BE49-F238E27FC236}">
                      <a16:creationId xmlns:a16="http://schemas.microsoft.com/office/drawing/2014/main" id="{486BD163-16B9-8F2F-DDA8-1A631BD2A974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019" y="1968"/>
                  <a:ext cx="465" cy="1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Mortality</a:t>
                  </a:r>
                </a:p>
              </p:txBody>
            </p:sp>
            <p:sp>
              <p:nvSpPr>
                <p:cNvPr id="16664" name="Rectangle 380">
                  <a:extLst>
                    <a:ext uri="{FF2B5EF4-FFF2-40B4-BE49-F238E27FC236}">
                      <a16:creationId xmlns:a16="http://schemas.microsoft.com/office/drawing/2014/main" id="{B4B2EB91-4BA3-0485-3540-7A4F9D4557E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688" y="2297"/>
                  <a:ext cx="510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>
                      <a:solidFill>
                        <a:srgbClr val="000000"/>
                      </a:solidFill>
                    </a:rPr>
                    <a:t>DBH (cm)</a:t>
                  </a:r>
                  <a:endParaRPr lang="en-US" altLang="en-US" sz="1400"/>
                </a:p>
              </p:txBody>
            </p:sp>
          </p:grpSp>
        </p:grpSp>
        <p:sp>
          <p:nvSpPr>
            <p:cNvPr id="16456" name="Text Box 283">
              <a:extLst>
                <a:ext uri="{FF2B5EF4-FFF2-40B4-BE49-F238E27FC236}">
                  <a16:creationId xmlns:a16="http://schemas.microsoft.com/office/drawing/2014/main" id="{AD6D1E2D-7F98-E355-51E8-64B54EE030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4" y="641"/>
              <a:ext cx="100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/>
                <a:t>High Severity</a:t>
              </a:r>
            </a:p>
            <a:p>
              <a:pPr algn="ctr" eaLnBrk="1" hangingPunct="1">
                <a:buFont typeface="Wingdings" panose="05000000000000000000" pitchFamily="2" charset="2"/>
                <a:buNone/>
              </a:pPr>
              <a:r>
                <a:rPr lang="en-US" altLang="en-US" sz="1400"/>
                <a:t>&gt; 70% BA Mortality</a:t>
              </a:r>
            </a:p>
          </p:txBody>
        </p:sp>
      </p:grpSp>
      <p:grpSp>
        <p:nvGrpSpPr>
          <p:cNvPr id="16387" name="Group 487">
            <a:extLst>
              <a:ext uri="{FF2B5EF4-FFF2-40B4-BE49-F238E27FC236}">
                <a16:creationId xmlns:a16="http://schemas.microsoft.com/office/drawing/2014/main" id="{2D58FBB5-61DF-2F40-40EE-8F553F3CB2BB}"/>
              </a:ext>
            </a:extLst>
          </p:cNvPr>
          <p:cNvGrpSpPr>
            <a:grpSpLocks/>
          </p:cNvGrpSpPr>
          <p:nvPr/>
        </p:nvGrpSpPr>
        <p:grpSpPr bwMode="auto">
          <a:xfrm>
            <a:off x="2511425" y="3938588"/>
            <a:ext cx="5641975" cy="2751137"/>
            <a:chOff x="1582" y="2481"/>
            <a:chExt cx="3554" cy="1733"/>
          </a:xfrm>
        </p:grpSpPr>
        <p:sp>
          <p:nvSpPr>
            <p:cNvPr id="16395" name="Rectangle 457">
              <a:extLst>
                <a:ext uri="{FF2B5EF4-FFF2-40B4-BE49-F238E27FC236}">
                  <a16:creationId xmlns:a16="http://schemas.microsoft.com/office/drawing/2014/main" id="{6A2CE977-FB88-7B64-1D0B-0E5B207DC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" y="2487"/>
              <a:ext cx="3554" cy="17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6" name="Rectangle 426">
              <a:extLst>
                <a:ext uri="{FF2B5EF4-FFF2-40B4-BE49-F238E27FC236}">
                  <a16:creationId xmlns:a16="http://schemas.microsoft.com/office/drawing/2014/main" id="{623A9E85-144A-3D7E-64BE-1F6B1F518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3630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>
                  <a:solidFill>
                    <a:srgbClr val="000000"/>
                  </a:solidFill>
                </a:rPr>
                <a:t>0</a:t>
              </a:r>
              <a:endParaRPr lang="en-US" altLang="en-US" sz="1400" b="0"/>
            </a:p>
          </p:txBody>
        </p:sp>
        <p:sp>
          <p:nvSpPr>
            <p:cNvPr id="16397" name="Rectangle 427">
              <a:extLst>
                <a:ext uri="{FF2B5EF4-FFF2-40B4-BE49-F238E27FC236}">
                  <a16:creationId xmlns:a16="http://schemas.microsoft.com/office/drawing/2014/main" id="{92E52713-7B57-76F5-1115-C13115E83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3444"/>
              <a:ext cx="12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>
                  <a:solidFill>
                    <a:srgbClr val="000000"/>
                  </a:solidFill>
                </a:rPr>
                <a:t>50</a:t>
              </a:r>
              <a:endParaRPr lang="en-US" altLang="en-US" sz="1400" b="0"/>
            </a:p>
          </p:txBody>
        </p:sp>
        <p:sp>
          <p:nvSpPr>
            <p:cNvPr id="16398" name="Rectangle 428">
              <a:extLst>
                <a:ext uri="{FF2B5EF4-FFF2-40B4-BE49-F238E27FC236}">
                  <a16:creationId xmlns:a16="http://schemas.microsoft.com/office/drawing/2014/main" id="{D4C0D4AC-8843-5269-4115-22388EE74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3249"/>
              <a:ext cx="18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>
                  <a:solidFill>
                    <a:srgbClr val="000000"/>
                  </a:solidFill>
                </a:rPr>
                <a:t>100</a:t>
              </a:r>
              <a:endParaRPr lang="en-US" altLang="en-US" sz="1400" b="0"/>
            </a:p>
          </p:txBody>
        </p:sp>
        <p:sp>
          <p:nvSpPr>
            <p:cNvPr id="16399" name="Rectangle 429">
              <a:extLst>
                <a:ext uri="{FF2B5EF4-FFF2-40B4-BE49-F238E27FC236}">
                  <a16:creationId xmlns:a16="http://schemas.microsoft.com/office/drawing/2014/main" id="{24653D19-5338-A687-8971-3FE0FD47A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3057"/>
              <a:ext cx="18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>
                  <a:solidFill>
                    <a:srgbClr val="000000"/>
                  </a:solidFill>
                </a:rPr>
                <a:t>150</a:t>
              </a:r>
              <a:endParaRPr lang="en-US" altLang="en-US" sz="1400" b="0"/>
            </a:p>
          </p:txBody>
        </p:sp>
        <p:sp>
          <p:nvSpPr>
            <p:cNvPr id="16400" name="Rectangle 430">
              <a:extLst>
                <a:ext uri="{FF2B5EF4-FFF2-40B4-BE49-F238E27FC236}">
                  <a16:creationId xmlns:a16="http://schemas.microsoft.com/office/drawing/2014/main" id="{F361FE96-C34F-1D31-6712-EF2A83662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2868"/>
              <a:ext cx="18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>
                  <a:solidFill>
                    <a:srgbClr val="000000"/>
                  </a:solidFill>
                </a:rPr>
                <a:t>200</a:t>
              </a:r>
              <a:endParaRPr lang="en-US" altLang="en-US" sz="1400" b="0"/>
            </a:p>
          </p:txBody>
        </p:sp>
        <p:sp>
          <p:nvSpPr>
            <p:cNvPr id="16401" name="Rectangle 431">
              <a:extLst>
                <a:ext uri="{FF2B5EF4-FFF2-40B4-BE49-F238E27FC236}">
                  <a16:creationId xmlns:a16="http://schemas.microsoft.com/office/drawing/2014/main" id="{A36F8D8E-B667-91EE-6B1E-AA54EE7DF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2673"/>
              <a:ext cx="18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>
                  <a:solidFill>
                    <a:srgbClr val="000000"/>
                  </a:solidFill>
                </a:rPr>
                <a:t>250</a:t>
              </a:r>
              <a:endParaRPr lang="en-US" altLang="en-US" sz="1400" b="0"/>
            </a:p>
          </p:txBody>
        </p:sp>
        <p:sp>
          <p:nvSpPr>
            <p:cNvPr id="16402" name="Rectangle 432">
              <a:extLst>
                <a:ext uri="{FF2B5EF4-FFF2-40B4-BE49-F238E27FC236}">
                  <a16:creationId xmlns:a16="http://schemas.microsoft.com/office/drawing/2014/main" id="{49E45DD5-D480-9E91-247D-1EBDAC94B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2481"/>
              <a:ext cx="18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>
                  <a:solidFill>
                    <a:srgbClr val="000000"/>
                  </a:solidFill>
                </a:rPr>
                <a:t>300</a:t>
              </a:r>
              <a:endParaRPr lang="en-US" altLang="en-US" sz="1400" b="0"/>
            </a:p>
          </p:txBody>
        </p:sp>
        <p:sp>
          <p:nvSpPr>
            <p:cNvPr id="16403" name="Text Box 437">
              <a:extLst>
                <a:ext uri="{FF2B5EF4-FFF2-40B4-BE49-F238E27FC236}">
                  <a16:creationId xmlns:a16="http://schemas.microsoft.com/office/drawing/2014/main" id="{2B0E8C77-2610-B486-FEBF-E5CE6F87F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164" y="3048"/>
              <a:ext cx="10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/>
                <a:t>Density (trees/ha)</a:t>
              </a:r>
            </a:p>
          </p:txBody>
        </p:sp>
        <p:sp>
          <p:nvSpPr>
            <p:cNvPr id="16404" name="Text Box 438">
              <a:extLst>
                <a:ext uri="{FF2B5EF4-FFF2-40B4-BE49-F238E27FC236}">
                  <a16:creationId xmlns:a16="http://schemas.microsoft.com/office/drawing/2014/main" id="{B72CD5B5-61B2-4CE7-6542-6DBE625E8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5" y="3727"/>
              <a:ext cx="767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/>
                <a:t>No Evidence</a:t>
              </a:r>
            </a:p>
            <a:p>
              <a:pPr algn="ctr" eaLnBrk="1" hangingPunct="1"/>
              <a:r>
                <a:rPr lang="en-US" altLang="en-US" sz="1600"/>
                <a:t>of Fire</a:t>
              </a:r>
            </a:p>
            <a:p>
              <a:pPr algn="ctr" eaLnBrk="1" hangingPunct="1"/>
              <a:r>
                <a:rPr lang="en-US" altLang="en-US" sz="1400"/>
                <a:t>(n = 18)</a:t>
              </a:r>
            </a:p>
          </p:txBody>
        </p:sp>
        <p:sp>
          <p:nvSpPr>
            <p:cNvPr id="16405" name="Text Box 439">
              <a:extLst>
                <a:ext uri="{FF2B5EF4-FFF2-40B4-BE49-F238E27FC236}">
                  <a16:creationId xmlns:a16="http://schemas.microsoft.com/office/drawing/2014/main" id="{D4680229-4CE4-3992-E3FD-2BA4430525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7" y="3727"/>
              <a:ext cx="49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/>
                <a:t>Low</a:t>
              </a:r>
            </a:p>
            <a:p>
              <a:pPr algn="ctr" eaLnBrk="1" hangingPunct="1"/>
              <a:r>
                <a:rPr lang="en-US" altLang="en-US" sz="1600"/>
                <a:t>Severity</a:t>
              </a:r>
            </a:p>
            <a:p>
              <a:pPr algn="ctr" eaLnBrk="1" hangingPunct="1"/>
              <a:r>
                <a:rPr lang="en-US" altLang="en-US" sz="1400"/>
                <a:t>(n = 19)</a:t>
              </a:r>
            </a:p>
          </p:txBody>
        </p:sp>
        <p:sp>
          <p:nvSpPr>
            <p:cNvPr id="16406" name="Text Box 440">
              <a:extLst>
                <a:ext uri="{FF2B5EF4-FFF2-40B4-BE49-F238E27FC236}">
                  <a16:creationId xmlns:a16="http://schemas.microsoft.com/office/drawing/2014/main" id="{6262DB0A-64B5-F40E-BD4C-C44E9164FB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7" y="3727"/>
              <a:ext cx="569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/>
                <a:t>Moderate</a:t>
              </a:r>
            </a:p>
            <a:p>
              <a:pPr algn="ctr" eaLnBrk="1" hangingPunct="1"/>
              <a:r>
                <a:rPr lang="en-US" altLang="en-US" sz="1600"/>
                <a:t>Severity</a:t>
              </a:r>
            </a:p>
            <a:p>
              <a:pPr algn="ctr" eaLnBrk="1" hangingPunct="1"/>
              <a:r>
                <a:rPr lang="en-US" altLang="en-US" sz="1400"/>
                <a:t>(n = 33)</a:t>
              </a:r>
            </a:p>
          </p:txBody>
        </p:sp>
        <p:sp>
          <p:nvSpPr>
            <p:cNvPr id="16407" name="Text Box 441">
              <a:extLst>
                <a:ext uri="{FF2B5EF4-FFF2-40B4-BE49-F238E27FC236}">
                  <a16:creationId xmlns:a16="http://schemas.microsoft.com/office/drawing/2014/main" id="{EC30A629-D694-2BD2-056C-C7E32F3B3C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6" y="3727"/>
              <a:ext cx="498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600"/>
                <a:t>High</a:t>
              </a:r>
            </a:p>
            <a:p>
              <a:pPr algn="ctr" eaLnBrk="1" hangingPunct="1"/>
              <a:r>
                <a:rPr lang="en-US" altLang="en-US" sz="1600"/>
                <a:t>Severity</a:t>
              </a:r>
            </a:p>
            <a:p>
              <a:pPr algn="ctr" eaLnBrk="1" hangingPunct="1"/>
              <a:r>
                <a:rPr lang="en-US" altLang="en-US" sz="1400"/>
                <a:t>(n = 15)</a:t>
              </a:r>
            </a:p>
          </p:txBody>
        </p:sp>
        <p:grpSp>
          <p:nvGrpSpPr>
            <p:cNvPr id="16408" name="Group 448">
              <a:extLst>
                <a:ext uri="{FF2B5EF4-FFF2-40B4-BE49-F238E27FC236}">
                  <a16:creationId xmlns:a16="http://schemas.microsoft.com/office/drawing/2014/main" id="{3BE19B03-023C-5F43-8E45-C5864CAC76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8" y="2547"/>
              <a:ext cx="1248" cy="553"/>
              <a:chOff x="1368" y="2608"/>
              <a:chExt cx="1248" cy="553"/>
            </a:xfrm>
          </p:grpSpPr>
          <p:sp>
            <p:nvSpPr>
              <p:cNvPr id="16447" name="Rectangle 443">
                <a:extLst>
                  <a:ext uri="{FF2B5EF4-FFF2-40B4-BE49-F238E27FC236}">
                    <a16:creationId xmlns:a16="http://schemas.microsoft.com/office/drawing/2014/main" id="{50642E6F-4C6F-2DA0-5148-373E6030F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2806"/>
                <a:ext cx="288" cy="144"/>
              </a:xfrm>
              <a:prstGeom prst="rect">
                <a:avLst/>
              </a:prstGeom>
              <a:solidFill>
                <a:srgbClr val="008000"/>
              </a:solidFill>
              <a:ln w="9525" algn="ctr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48" name="Rectangle 444">
                <a:extLst>
                  <a:ext uri="{FF2B5EF4-FFF2-40B4-BE49-F238E27FC236}">
                    <a16:creationId xmlns:a16="http://schemas.microsoft.com/office/drawing/2014/main" id="{5D8C1712-F135-1720-477F-C5FF83FA6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002"/>
                <a:ext cx="288" cy="144"/>
              </a:xfrm>
              <a:prstGeom prst="rect">
                <a:avLst/>
              </a:prstGeom>
              <a:solidFill>
                <a:srgbClr val="99CC00"/>
              </a:solidFill>
              <a:ln w="9525" algn="ctr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49" name="Text Box 445">
                <a:extLst>
                  <a:ext uri="{FF2B5EF4-FFF2-40B4-BE49-F238E27FC236}">
                    <a16:creationId xmlns:a16="http://schemas.microsoft.com/office/drawing/2014/main" id="{CE602610-E6AA-C915-DB88-886F334746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8" y="2792"/>
                <a:ext cx="78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0"/>
                  <a:t>Before 1800</a:t>
                </a:r>
              </a:p>
            </p:txBody>
          </p:sp>
          <p:sp>
            <p:nvSpPr>
              <p:cNvPr id="16450" name="Text Box 446">
                <a:extLst>
                  <a:ext uri="{FF2B5EF4-FFF2-40B4-BE49-F238E27FC236}">
                    <a16:creationId xmlns:a16="http://schemas.microsoft.com/office/drawing/2014/main" id="{FA86D802-42E0-A8F1-A012-0AA42A9330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8" y="2988"/>
                <a:ext cx="66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0"/>
                  <a:t>After 1800</a:t>
                </a:r>
              </a:p>
            </p:txBody>
          </p:sp>
          <p:sp>
            <p:nvSpPr>
              <p:cNvPr id="16451" name="Text Box 447">
                <a:extLst>
                  <a:ext uri="{FF2B5EF4-FFF2-40B4-BE49-F238E27FC236}">
                    <a16:creationId xmlns:a16="http://schemas.microsoft.com/office/drawing/2014/main" id="{3D6D5358-7FAC-A2A7-5DF6-8674A52E16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68" y="2608"/>
                <a:ext cx="12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b="0"/>
                  <a:t>Establishment Date</a:t>
                </a:r>
              </a:p>
            </p:txBody>
          </p:sp>
        </p:grpSp>
        <p:sp>
          <p:nvSpPr>
            <p:cNvPr id="16409" name="Rectangle 387">
              <a:extLst>
                <a:ext uri="{FF2B5EF4-FFF2-40B4-BE49-F238E27FC236}">
                  <a16:creationId xmlns:a16="http://schemas.microsoft.com/office/drawing/2014/main" id="{C1FFBD08-FCBD-5EAF-9339-5E440C8D8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" y="2548"/>
              <a:ext cx="3017" cy="1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0" name="Rectangle 389">
              <a:extLst>
                <a:ext uri="{FF2B5EF4-FFF2-40B4-BE49-F238E27FC236}">
                  <a16:creationId xmlns:a16="http://schemas.microsoft.com/office/drawing/2014/main" id="{26AD852C-1A5B-DA20-3143-332E7A73B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460"/>
              <a:ext cx="217" cy="239"/>
            </a:xfrm>
            <a:prstGeom prst="rect">
              <a:avLst/>
            </a:prstGeom>
            <a:solidFill>
              <a:srgbClr val="008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1" name="Rectangle 390">
              <a:extLst>
                <a:ext uri="{FF2B5EF4-FFF2-40B4-BE49-F238E27FC236}">
                  <a16:creationId xmlns:a16="http://schemas.microsoft.com/office/drawing/2014/main" id="{1C660BE8-57A7-C757-D0A1-E23606CE4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3463"/>
              <a:ext cx="218" cy="236"/>
            </a:xfrm>
            <a:prstGeom prst="rect">
              <a:avLst/>
            </a:prstGeom>
            <a:solidFill>
              <a:srgbClr val="008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2" name="Rectangle 391">
              <a:extLst>
                <a:ext uri="{FF2B5EF4-FFF2-40B4-BE49-F238E27FC236}">
                  <a16:creationId xmlns:a16="http://schemas.microsoft.com/office/drawing/2014/main" id="{73066E1D-56D9-6521-F451-178E52137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3534"/>
              <a:ext cx="218" cy="165"/>
            </a:xfrm>
            <a:prstGeom prst="rect">
              <a:avLst/>
            </a:prstGeom>
            <a:solidFill>
              <a:srgbClr val="008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3" name="Rectangle 392">
              <a:extLst>
                <a:ext uri="{FF2B5EF4-FFF2-40B4-BE49-F238E27FC236}">
                  <a16:creationId xmlns:a16="http://schemas.microsoft.com/office/drawing/2014/main" id="{1479CE69-4004-1507-A095-7B8352F35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7" y="3671"/>
              <a:ext cx="218" cy="28"/>
            </a:xfrm>
            <a:prstGeom prst="rect">
              <a:avLst/>
            </a:prstGeom>
            <a:solidFill>
              <a:srgbClr val="008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4" name="Rectangle 393">
              <a:extLst>
                <a:ext uri="{FF2B5EF4-FFF2-40B4-BE49-F238E27FC236}">
                  <a16:creationId xmlns:a16="http://schemas.microsoft.com/office/drawing/2014/main" id="{86C72FDC-5346-B961-384B-13B73011D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3686"/>
              <a:ext cx="218" cy="13"/>
            </a:xfrm>
            <a:prstGeom prst="rect">
              <a:avLst/>
            </a:prstGeom>
            <a:solidFill>
              <a:srgbClr val="99CC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5" name="Rectangle 394">
              <a:extLst>
                <a:ext uri="{FF2B5EF4-FFF2-40B4-BE49-F238E27FC236}">
                  <a16:creationId xmlns:a16="http://schemas.microsoft.com/office/drawing/2014/main" id="{0E0A3C2C-AF68-FEB3-E122-D0D8D8D9B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3282"/>
              <a:ext cx="213" cy="417"/>
            </a:xfrm>
            <a:prstGeom prst="rect">
              <a:avLst/>
            </a:prstGeom>
            <a:solidFill>
              <a:srgbClr val="99CC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6" name="Rectangle 395">
              <a:extLst>
                <a:ext uri="{FF2B5EF4-FFF2-40B4-BE49-F238E27FC236}">
                  <a16:creationId xmlns:a16="http://schemas.microsoft.com/office/drawing/2014/main" id="{A9149517-D960-BC7E-76B4-8481AB8BB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2892"/>
              <a:ext cx="217" cy="807"/>
            </a:xfrm>
            <a:prstGeom prst="rect">
              <a:avLst/>
            </a:prstGeom>
            <a:solidFill>
              <a:srgbClr val="99CC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7" name="Line 396">
              <a:extLst>
                <a:ext uri="{FF2B5EF4-FFF2-40B4-BE49-F238E27FC236}">
                  <a16:creationId xmlns:a16="http://schemas.microsoft.com/office/drawing/2014/main" id="{836BAA8D-CB39-3D81-2B95-890A1C879B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3" y="3430"/>
              <a:ext cx="1" cy="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8" name="Line 397">
              <a:extLst>
                <a:ext uri="{FF2B5EF4-FFF2-40B4-BE49-F238E27FC236}">
                  <a16:creationId xmlns:a16="http://schemas.microsoft.com/office/drawing/2014/main" id="{F7E42D71-2E0C-7539-8196-5B635C6C25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1" y="3430"/>
              <a:ext cx="4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Line 398">
              <a:extLst>
                <a:ext uri="{FF2B5EF4-FFF2-40B4-BE49-F238E27FC236}">
                  <a16:creationId xmlns:a16="http://schemas.microsoft.com/office/drawing/2014/main" id="{546FD6BC-48E5-D765-04CC-C6F155AD05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98" y="3442"/>
              <a:ext cx="1" cy="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0" name="Line 399">
              <a:extLst>
                <a:ext uri="{FF2B5EF4-FFF2-40B4-BE49-F238E27FC236}">
                  <a16:creationId xmlns:a16="http://schemas.microsoft.com/office/drawing/2014/main" id="{205D07EF-0A34-1C64-797A-C5691600A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6" y="3442"/>
              <a:ext cx="4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Line 400">
              <a:extLst>
                <a:ext uri="{FF2B5EF4-FFF2-40B4-BE49-F238E27FC236}">
                  <a16:creationId xmlns:a16="http://schemas.microsoft.com/office/drawing/2014/main" id="{0CF1C193-F978-8965-6B47-AAA747384F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54" y="3519"/>
              <a:ext cx="1" cy="1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Line 401">
              <a:extLst>
                <a:ext uri="{FF2B5EF4-FFF2-40B4-BE49-F238E27FC236}">
                  <a16:creationId xmlns:a16="http://schemas.microsoft.com/office/drawing/2014/main" id="{55595834-B95B-CB15-0012-620DEA89F5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2" y="3519"/>
              <a:ext cx="4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Line 402">
              <a:extLst>
                <a:ext uri="{FF2B5EF4-FFF2-40B4-BE49-F238E27FC236}">
                  <a16:creationId xmlns:a16="http://schemas.microsoft.com/office/drawing/2014/main" id="{C145D33F-5D57-C095-0CA8-E5F91915B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5" y="3659"/>
              <a:ext cx="1" cy="1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Line 403">
              <a:extLst>
                <a:ext uri="{FF2B5EF4-FFF2-40B4-BE49-F238E27FC236}">
                  <a16:creationId xmlns:a16="http://schemas.microsoft.com/office/drawing/2014/main" id="{C44781FC-ECD8-C99A-0624-E8E43E484D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3" y="3659"/>
              <a:ext cx="4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5" name="Line 406">
              <a:extLst>
                <a:ext uri="{FF2B5EF4-FFF2-40B4-BE49-F238E27FC236}">
                  <a16:creationId xmlns:a16="http://schemas.microsoft.com/office/drawing/2014/main" id="{BFF58574-2CDC-0A1E-044B-B5B86F177E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6" y="3676"/>
              <a:ext cx="1" cy="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6" name="Line 407">
              <a:extLst>
                <a:ext uri="{FF2B5EF4-FFF2-40B4-BE49-F238E27FC236}">
                  <a16:creationId xmlns:a16="http://schemas.microsoft.com/office/drawing/2014/main" id="{C8764ED0-8C66-A2EF-5920-87C75A127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4" y="3676"/>
              <a:ext cx="4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7" name="Line 408">
              <a:extLst>
                <a:ext uri="{FF2B5EF4-FFF2-40B4-BE49-F238E27FC236}">
                  <a16:creationId xmlns:a16="http://schemas.microsoft.com/office/drawing/2014/main" id="{83DC9B11-414A-5E91-76F7-4502DE3DC8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70" y="3217"/>
              <a:ext cx="1" cy="6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Line 409">
              <a:extLst>
                <a:ext uri="{FF2B5EF4-FFF2-40B4-BE49-F238E27FC236}">
                  <a16:creationId xmlns:a16="http://schemas.microsoft.com/office/drawing/2014/main" id="{63EFB373-2D3A-CEB8-1E7C-941BA964EB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8" y="3217"/>
              <a:ext cx="4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Line 410">
              <a:extLst>
                <a:ext uri="{FF2B5EF4-FFF2-40B4-BE49-F238E27FC236}">
                  <a16:creationId xmlns:a16="http://schemas.microsoft.com/office/drawing/2014/main" id="{EBD3B655-A4D6-9556-027F-2AB9BE5FCF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3" y="2725"/>
              <a:ext cx="1" cy="16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Line 411">
              <a:extLst>
                <a:ext uri="{FF2B5EF4-FFF2-40B4-BE49-F238E27FC236}">
                  <a16:creationId xmlns:a16="http://schemas.microsoft.com/office/drawing/2014/main" id="{A2DD6451-8C5A-008E-8CDF-A065376972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1" y="2725"/>
              <a:ext cx="4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Line 413">
              <a:extLst>
                <a:ext uri="{FF2B5EF4-FFF2-40B4-BE49-F238E27FC236}">
                  <a16:creationId xmlns:a16="http://schemas.microsoft.com/office/drawing/2014/main" id="{520D063A-D22B-B109-DB2E-0EC0CF6B1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9" y="3699"/>
              <a:ext cx="3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Line 414">
              <a:extLst>
                <a:ext uri="{FF2B5EF4-FFF2-40B4-BE49-F238E27FC236}">
                  <a16:creationId xmlns:a16="http://schemas.microsoft.com/office/drawing/2014/main" id="{34394260-6F43-DE53-3DD9-2B90A28AB0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9" y="3507"/>
              <a:ext cx="3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Line 415">
              <a:extLst>
                <a:ext uri="{FF2B5EF4-FFF2-40B4-BE49-F238E27FC236}">
                  <a16:creationId xmlns:a16="http://schemas.microsoft.com/office/drawing/2014/main" id="{5EB2EA11-AE98-5754-4188-E04EBAA1AF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9" y="3315"/>
              <a:ext cx="3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Line 416">
              <a:extLst>
                <a:ext uri="{FF2B5EF4-FFF2-40B4-BE49-F238E27FC236}">
                  <a16:creationId xmlns:a16="http://schemas.microsoft.com/office/drawing/2014/main" id="{84B83596-27EE-FEE3-B727-A7A27A2C9F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9" y="3124"/>
              <a:ext cx="3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Line 417">
              <a:extLst>
                <a:ext uri="{FF2B5EF4-FFF2-40B4-BE49-F238E27FC236}">
                  <a16:creationId xmlns:a16="http://schemas.microsoft.com/office/drawing/2014/main" id="{EA60184C-EE11-3722-EB03-DCA0C0B15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9" y="2932"/>
              <a:ext cx="3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Line 418">
              <a:extLst>
                <a:ext uri="{FF2B5EF4-FFF2-40B4-BE49-F238E27FC236}">
                  <a16:creationId xmlns:a16="http://schemas.microsoft.com/office/drawing/2014/main" id="{C73ECE4F-4E04-D8C3-BD4F-173D490EEF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9" y="2740"/>
              <a:ext cx="3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Line 419">
              <a:extLst>
                <a:ext uri="{FF2B5EF4-FFF2-40B4-BE49-F238E27FC236}">
                  <a16:creationId xmlns:a16="http://schemas.microsoft.com/office/drawing/2014/main" id="{02F6A883-2B8A-A54B-F043-3DD46D9BC0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9" y="2548"/>
              <a:ext cx="3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Rectangle 388">
              <a:extLst>
                <a:ext uri="{FF2B5EF4-FFF2-40B4-BE49-F238E27FC236}">
                  <a16:creationId xmlns:a16="http://schemas.microsoft.com/office/drawing/2014/main" id="{8AB04FFD-6F69-119B-A4D4-0BBA55E7E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" y="2548"/>
              <a:ext cx="3017" cy="1151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9" name="Text Box 462">
              <a:extLst>
                <a:ext uri="{FF2B5EF4-FFF2-40B4-BE49-F238E27FC236}">
                  <a16:creationId xmlns:a16="http://schemas.microsoft.com/office/drawing/2014/main" id="{5077B599-2153-2E02-C99B-D5FDB06BA2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2" y="3262"/>
              <a:ext cx="12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/>
                <a:t>62</a:t>
              </a:r>
            </a:p>
          </p:txBody>
        </p:sp>
        <p:sp>
          <p:nvSpPr>
            <p:cNvPr id="16440" name="Text Box 463">
              <a:extLst>
                <a:ext uri="{FF2B5EF4-FFF2-40B4-BE49-F238E27FC236}">
                  <a16:creationId xmlns:a16="http://schemas.microsoft.com/office/drawing/2014/main" id="{6EF3D18F-6EF8-AA76-18D6-91B684E16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4" y="3276"/>
              <a:ext cx="12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/>
                <a:t>62</a:t>
              </a:r>
            </a:p>
          </p:txBody>
        </p:sp>
        <p:sp>
          <p:nvSpPr>
            <p:cNvPr id="16441" name="Text Box 464">
              <a:extLst>
                <a:ext uri="{FF2B5EF4-FFF2-40B4-BE49-F238E27FC236}">
                  <a16:creationId xmlns:a16="http://schemas.microsoft.com/office/drawing/2014/main" id="{9FC063BA-04D0-9480-401E-3B7C4B0E9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1" y="3352"/>
              <a:ext cx="12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/>
                <a:t>43</a:t>
              </a:r>
            </a:p>
          </p:txBody>
        </p:sp>
        <p:sp>
          <p:nvSpPr>
            <p:cNvPr id="16442" name="Text Box 465">
              <a:extLst>
                <a:ext uri="{FF2B5EF4-FFF2-40B4-BE49-F238E27FC236}">
                  <a16:creationId xmlns:a16="http://schemas.microsoft.com/office/drawing/2014/main" id="{407043F4-1B03-0829-C54D-6D6AF8FD5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3" y="3489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/>
                <a:t>7</a:t>
              </a:r>
            </a:p>
          </p:txBody>
        </p:sp>
        <p:sp>
          <p:nvSpPr>
            <p:cNvPr id="16443" name="Text Box 466">
              <a:extLst>
                <a:ext uri="{FF2B5EF4-FFF2-40B4-BE49-F238E27FC236}">
                  <a16:creationId xmlns:a16="http://schemas.microsoft.com/office/drawing/2014/main" id="{69D2E9BC-17EC-34A5-E46F-C2B030633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4" y="3530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/>
                <a:t>0</a:t>
              </a:r>
            </a:p>
          </p:txBody>
        </p:sp>
        <p:sp>
          <p:nvSpPr>
            <p:cNvPr id="16444" name="Text Box 467">
              <a:extLst>
                <a:ext uri="{FF2B5EF4-FFF2-40B4-BE49-F238E27FC236}">
                  <a16:creationId xmlns:a16="http://schemas.microsoft.com/office/drawing/2014/main" id="{77DCFEA2-C566-150B-2B88-F233C2BD74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2" y="3508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/>
                <a:t>4</a:t>
              </a:r>
            </a:p>
          </p:txBody>
        </p:sp>
        <p:sp>
          <p:nvSpPr>
            <p:cNvPr id="16445" name="Text Box 468">
              <a:extLst>
                <a:ext uri="{FF2B5EF4-FFF2-40B4-BE49-F238E27FC236}">
                  <a16:creationId xmlns:a16="http://schemas.microsoft.com/office/drawing/2014/main" id="{5D0263F1-BF5C-5BF7-1307-D5830923D2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8" y="3050"/>
              <a:ext cx="18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/>
                <a:t>108</a:t>
              </a:r>
            </a:p>
          </p:txBody>
        </p:sp>
        <p:sp>
          <p:nvSpPr>
            <p:cNvPr id="16446" name="Text Box 469">
              <a:extLst>
                <a:ext uri="{FF2B5EF4-FFF2-40B4-BE49-F238E27FC236}">
                  <a16:creationId xmlns:a16="http://schemas.microsoft.com/office/drawing/2014/main" id="{B884A2D1-44B8-0118-AAA8-1726AF1E6F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7" y="2559"/>
              <a:ext cx="18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0"/>
                <a:t>210</a:t>
              </a:r>
            </a:p>
          </p:txBody>
        </p:sp>
      </p:grpSp>
      <p:grpSp>
        <p:nvGrpSpPr>
          <p:cNvPr id="16388" name="Group 485">
            <a:extLst>
              <a:ext uri="{FF2B5EF4-FFF2-40B4-BE49-F238E27FC236}">
                <a16:creationId xmlns:a16="http://schemas.microsoft.com/office/drawing/2014/main" id="{4478F304-7B26-EE9C-99E1-A517C206852D}"/>
              </a:ext>
            </a:extLst>
          </p:cNvPr>
          <p:cNvGrpSpPr>
            <a:grpSpLocks/>
          </p:cNvGrpSpPr>
          <p:nvPr/>
        </p:nvGrpSpPr>
        <p:grpSpPr bwMode="auto">
          <a:xfrm>
            <a:off x="249238" y="114300"/>
            <a:ext cx="8624887" cy="854075"/>
            <a:chOff x="157" y="72"/>
            <a:chExt cx="5433" cy="538"/>
          </a:xfrm>
        </p:grpSpPr>
        <p:sp>
          <p:nvSpPr>
            <p:cNvPr id="16393" name="Text Box 456">
              <a:extLst>
                <a:ext uri="{FF2B5EF4-FFF2-40B4-BE49-F238E27FC236}">
                  <a16:creationId xmlns:a16="http://schemas.microsoft.com/office/drawing/2014/main" id="{5FFA7940-B7F5-5E55-49E1-9D3F0A4F3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" y="72"/>
              <a:ext cx="543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2800"/>
                <a:t>Using the Past to Infer Successional Trajectories</a:t>
              </a:r>
            </a:p>
            <a:p>
              <a:pPr algn="ctr" eaLnBrk="1" hangingPunct="1"/>
              <a:endParaRPr lang="en-US" altLang="en-US" sz="2800"/>
            </a:p>
          </p:txBody>
        </p:sp>
        <p:sp>
          <p:nvSpPr>
            <p:cNvPr id="16394" name="Text Box 472">
              <a:extLst>
                <a:ext uri="{FF2B5EF4-FFF2-40B4-BE49-F238E27FC236}">
                  <a16:creationId xmlns:a16="http://schemas.microsoft.com/office/drawing/2014/main" id="{39BF1D07-BCEA-7A56-EB16-D828A13B6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" y="403"/>
              <a:ext cx="41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/>
                <a:t>Comparing Warner Creek to Sites Burned in the 19</a:t>
              </a:r>
              <a:r>
                <a:rPr lang="en-US" altLang="en-US" baseline="30000"/>
                <a:t>th</a:t>
              </a:r>
              <a:r>
                <a:rPr lang="en-US" altLang="en-US"/>
                <a:t> Century</a:t>
              </a:r>
            </a:p>
          </p:txBody>
        </p:sp>
      </p:grpSp>
      <p:sp>
        <p:nvSpPr>
          <p:cNvPr id="16389" name="Text Box 476">
            <a:extLst>
              <a:ext uri="{FF2B5EF4-FFF2-40B4-BE49-F238E27FC236}">
                <a16:creationId xmlns:a16="http://schemas.microsoft.com/office/drawing/2014/main" id="{6E9430E9-64F7-AE47-B55C-6BFE448A6F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3" y="4146550"/>
            <a:ext cx="190658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/>
              <a:t>Warner Creek </a:t>
            </a:r>
          </a:p>
          <a:p>
            <a:pPr algn="ctr" eaLnBrk="1" hangingPunct="1"/>
            <a:r>
              <a:rPr lang="en-US" altLang="en-US"/>
              <a:t>post-fire data</a:t>
            </a:r>
          </a:p>
          <a:p>
            <a:pPr algn="ctr" eaLnBrk="1" hangingPunct="1"/>
            <a:r>
              <a:rPr lang="en-US" altLang="en-US" sz="1400"/>
              <a:t>(shade-intolerant only)</a:t>
            </a:r>
          </a:p>
        </p:txBody>
      </p:sp>
      <p:sp>
        <p:nvSpPr>
          <p:cNvPr id="16390" name="Text Box 477">
            <a:extLst>
              <a:ext uri="{FF2B5EF4-FFF2-40B4-BE49-F238E27FC236}">
                <a16:creationId xmlns:a16="http://schemas.microsoft.com/office/drawing/2014/main" id="{DCB641E3-F00E-C1B2-0DEB-5D00E802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3" y="5205413"/>
            <a:ext cx="19240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/>
              <a:t>Sites burned in the 19</a:t>
            </a:r>
            <a:r>
              <a:rPr lang="en-US" altLang="en-US" baseline="30000"/>
              <a:t>th</a:t>
            </a:r>
            <a:r>
              <a:rPr lang="en-US" altLang="en-US"/>
              <a:t> Century</a:t>
            </a:r>
          </a:p>
          <a:p>
            <a:pPr algn="ctr" eaLnBrk="1" hangingPunct="1"/>
            <a:r>
              <a:rPr lang="en-US" altLang="en-US" sz="1400"/>
              <a:t>(shade-intolerant only)</a:t>
            </a:r>
          </a:p>
        </p:txBody>
      </p:sp>
      <p:sp>
        <p:nvSpPr>
          <p:cNvPr id="16391" name="Freeform 478">
            <a:extLst>
              <a:ext uri="{FF2B5EF4-FFF2-40B4-BE49-F238E27FC236}">
                <a16:creationId xmlns:a16="http://schemas.microsoft.com/office/drawing/2014/main" id="{EB03144A-B44F-329C-43B3-DB093BC65D2F}"/>
              </a:ext>
            </a:extLst>
          </p:cNvPr>
          <p:cNvSpPr>
            <a:spLocks/>
          </p:cNvSpPr>
          <p:nvPr/>
        </p:nvSpPr>
        <p:spPr bwMode="auto">
          <a:xfrm>
            <a:off x="1951038" y="3975100"/>
            <a:ext cx="360362" cy="617538"/>
          </a:xfrm>
          <a:custGeom>
            <a:avLst/>
            <a:gdLst>
              <a:gd name="T0" fmla="*/ 0 w 227"/>
              <a:gd name="T1" fmla="*/ 375 h 389"/>
              <a:gd name="T2" fmla="*/ 192 w 227"/>
              <a:gd name="T3" fmla="*/ 327 h 389"/>
              <a:gd name="T4" fmla="*/ 210 w 227"/>
              <a:gd name="T5" fmla="*/ 0 h 389"/>
              <a:gd name="T6" fmla="*/ 0 60000 65536"/>
              <a:gd name="T7" fmla="*/ 0 60000 65536"/>
              <a:gd name="T8" fmla="*/ 0 60000 65536"/>
              <a:gd name="T9" fmla="*/ 0 w 227"/>
              <a:gd name="T10" fmla="*/ 0 h 389"/>
              <a:gd name="T11" fmla="*/ 227 w 227"/>
              <a:gd name="T12" fmla="*/ 389 h 38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7" h="389">
                <a:moveTo>
                  <a:pt x="0" y="375"/>
                </a:moveTo>
                <a:cubicBezTo>
                  <a:pt x="80" y="383"/>
                  <a:pt x="157" y="389"/>
                  <a:pt x="192" y="327"/>
                </a:cubicBezTo>
                <a:cubicBezTo>
                  <a:pt x="227" y="265"/>
                  <a:pt x="206" y="68"/>
                  <a:pt x="210" y="0"/>
                </a:cubicBezTo>
              </a:path>
            </a:pathLst>
          </a:custGeom>
          <a:noFill/>
          <a:ln w="63500" cap="flat" cmpd="sng">
            <a:solidFill>
              <a:srgbClr val="000000"/>
            </a:solidFill>
            <a:prstDash val="solid"/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2" name="Freeform 479">
            <a:extLst>
              <a:ext uri="{FF2B5EF4-FFF2-40B4-BE49-F238E27FC236}">
                <a16:creationId xmlns:a16="http://schemas.microsoft.com/office/drawing/2014/main" id="{75690F2A-32CB-E20E-F94D-AE41140E500F}"/>
              </a:ext>
            </a:extLst>
          </p:cNvPr>
          <p:cNvSpPr>
            <a:spLocks/>
          </p:cNvSpPr>
          <p:nvPr/>
        </p:nvSpPr>
        <p:spPr bwMode="auto">
          <a:xfrm>
            <a:off x="1057275" y="6030913"/>
            <a:ext cx="1357313" cy="215900"/>
          </a:xfrm>
          <a:custGeom>
            <a:avLst/>
            <a:gdLst>
              <a:gd name="T0" fmla="*/ 0 w 855"/>
              <a:gd name="T1" fmla="*/ 0 h 136"/>
              <a:gd name="T2" fmla="*/ 48 w 855"/>
              <a:gd name="T3" fmla="*/ 102 h 136"/>
              <a:gd name="T4" fmla="*/ 178 w 855"/>
              <a:gd name="T5" fmla="*/ 131 h 136"/>
              <a:gd name="T6" fmla="*/ 855 w 855"/>
              <a:gd name="T7" fmla="*/ 131 h 136"/>
              <a:gd name="T8" fmla="*/ 0 60000 65536"/>
              <a:gd name="T9" fmla="*/ 0 60000 65536"/>
              <a:gd name="T10" fmla="*/ 0 60000 65536"/>
              <a:gd name="T11" fmla="*/ 0 60000 65536"/>
              <a:gd name="T12" fmla="*/ 0 w 855"/>
              <a:gd name="T13" fmla="*/ 0 h 136"/>
              <a:gd name="T14" fmla="*/ 855 w 855"/>
              <a:gd name="T15" fmla="*/ 136 h 1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55" h="136">
                <a:moveTo>
                  <a:pt x="0" y="0"/>
                </a:moveTo>
                <a:cubicBezTo>
                  <a:pt x="8" y="17"/>
                  <a:pt x="18" y="80"/>
                  <a:pt x="48" y="102"/>
                </a:cubicBezTo>
                <a:cubicBezTo>
                  <a:pt x="78" y="124"/>
                  <a:pt x="44" y="126"/>
                  <a:pt x="178" y="131"/>
                </a:cubicBezTo>
                <a:cubicBezTo>
                  <a:pt x="312" y="136"/>
                  <a:pt x="714" y="131"/>
                  <a:pt x="855" y="131"/>
                </a:cubicBezTo>
              </a:path>
            </a:pathLst>
          </a:custGeom>
          <a:noFill/>
          <a:ln w="63500" cap="flat" cmpd="sng">
            <a:solidFill>
              <a:srgbClr val="000000"/>
            </a:solidFill>
            <a:prstDash val="solid"/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712">
            <a:extLst>
              <a:ext uri="{FF2B5EF4-FFF2-40B4-BE49-F238E27FC236}">
                <a16:creationId xmlns:a16="http://schemas.microsoft.com/office/drawing/2014/main" id="{E54131BC-8061-7EA5-1F3E-32C47883AC4D}"/>
              </a:ext>
            </a:extLst>
          </p:cNvPr>
          <p:cNvGrpSpPr>
            <a:grpSpLocks/>
          </p:cNvGrpSpPr>
          <p:nvPr/>
        </p:nvGrpSpPr>
        <p:grpSpPr bwMode="auto">
          <a:xfrm>
            <a:off x="284163" y="392113"/>
            <a:ext cx="2840037" cy="6297612"/>
            <a:chOff x="87" y="246"/>
            <a:chExt cx="1789" cy="3967"/>
          </a:xfrm>
        </p:grpSpPr>
        <p:sp>
          <p:nvSpPr>
            <p:cNvPr id="17800" name="Rectangle 5">
              <a:extLst>
                <a:ext uri="{FF2B5EF4-FFF2-40B4-BE49-F238E27FC236}">
                  <a16:creationId xmlns:a16="http://schemas.microsoft.com/office/drawing/2014/main" id="{612915F0-92B8-6782-6377-7F6AC5F3F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" y="246"/>
              <a:ext cx="1789" cy="396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801" name="Text Box 6">
              <a:extLst>
                <a:ext uri="{FF2B5EF4-FFF2-40B4-BE49-F238E27FC236}">
                  <a16:creationId xmlns:a16="http://schemas.microsoft.com/office/drawing/2014/main" id="{A11B41AD-FBF2-50E9-2C30-C67696A4B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" y="274"/>
              <a:ext cx="130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Low Severity</a:t>
              </a:r>
            </a:p>
            <a:p>
              <a:pPr algn="ctr" eaLnBrk="1" hangingPunct="1"/>
              <a:r>
                <a:rPr lang="en-US" altLang="en-US"/>
                <a:t>&lt; 30% BA Mortality</a:t>
              </a:r>
            </a:p>
          </p:txBody>
        </p:sp>
        <p:grpSp>
          <p:nvGrpSpPr>
            <p:cNvPr id="17802" name="Group 7">
              <a:extLst>
                <a:ext uri="{FF2B5EF4-FFF2-40B4-BE49-F238E27FC236}">
                  <a16:creationId xmlns:a16="http://schemas.microsoft.com/office/drawing/2014/main" id="{961C70F2-0843-2EF2-A094-EDEE8ECFA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" y="700"/>
              <a:ext cx="1754" cy="1674"/>
              <a:chOff x="70" y="688"/>
              <a:chExt cx="1754" cy="1674"/>
            </a:xfrm>
          </p:grpSpPr>
          <p:sp>
            <p:nvSpPr>
              <p:cNvPr id="17915" name="Rectangle 8">
                <a:extLst>
                  <a:ext uri="{FF2B5EF4-FFF2-40B4-BE49-F238E27FC236}">
                    <a16:creationId xmlns:a16="http://schemas.microsoft.com/office/drawing/2014/main" id="{3083AD3E-7DFE-AA86-272A-FB736A70B0E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-331" y="1469"/>
                <a:ext cx="9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  <p:grpSp>
            <p:nvGrpSpPr>
              <p:cNvPr id="17916" name="Group 9">
                <a:extLst>
                  <a:ext uri="{FF2B5EF4-FFF2-40B4-BE49-F238E27FC236}">
                    <a16:creationId xmlns:a16="http://schemas.microsoft.com/office/drawing/2014/main" id="{8E03005F-5279-D21C-7C04-38A77D02EE3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9" y="816"/>
                <a:ext cx="1494" cy="778"/>
                <a:chOff x="250" y="757"/>
                <a:chExt cx="1540" cy="802"/>
              </a:xfrm>
            </p:grpSpPr>
            <p:sp>
              <p:nvSpPr>
                <p:cNvPr id="17986" name="Rectangle 10">
                  <a:extLst>
                    <a:ext uri="{FF2B5EF4-FFF2-40B4-BE49-F238E27FC236}">
                      <a16:creationId xmlns:a16="http://schemas.microsoft.com/office/drawing/2014/main" id="{6337B2A9-E8B0-D9A3-4B83-C64F5B627B4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93" y="817"/>
                  <a:ext cx="1397" cy="6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87" name="Rectangle 11">
                  <a:extLst>
                    <a:ext uri="{FF2B5EF4-FFF2-40B4-BE49-F238E27FC236}">
                      <a16:creationId xmlns:a16="http://schemas.microsoft.com/office/drawing/2014/main" id="{D81712AA-9E4E-31A6-EF53-9AECDDDC250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98" y="1483"/>
                  <a:ext cx="77" cy="1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88" name="Rectangle 12">
                  <a:extLst>
                    <a:ext uri="{FF2B5EF4-FFF2-40B4-BE49-F238E27FC236}">
                      <a16:creationId xmlns:a16="http://schemas.microsoft.com/office/drawing/2014/main" id="{3498CB26-C25F-EDAF-9722-CF3A9151F4F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86" y="1483"/>
                  <a:ext cx="75" cy="1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89" name="Rectangle 13">
                  <a:extLst>
                    <a:ext uri="{FF2B5EF4-FFF2-40B4-BE49-F238E27FC236}">
                      <a16:creationId xmlns:a16="http://schemas.microsoft.com/office/drawing/2014/main" id="{38572DB2-FA1F-14EC-DC9B-A6F1ABFB9ED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572" y="1429"/>
                  <a:ext cx="77" cy="71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0" name="Rectangle 14">
                  <a:extLst>
                    <a:ext uri="{FF2B5EF4-FFF2-40B4-BE49-F238E27FC236}">
                      <a16:creationId xmlns:a16="http://schemas.microsoft.com/office/drawing/2014/main" id="{A806E997-FDCC-CB5E-F87C-A269A00ABD9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660" y="1358"/>
                  <a:ext cx="77" cy="142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1" name="Rectangle 15">
                  <a:extLst>
                    <a:ext uri="{FF2B5EF4-FFF2-40B4-BE49-F238E27FC236}">
                      <a16:creationId xmlns:a16="http://schemas.microsoft.com/office/drawing/2014/main" id="{E8522267-3302-328A-41F9-33B76C3A22B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48" y="1147"/>
                  <a:ext cx="75" cy="35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2" name="Rectangle 16">
                  <a:extLst>
                    <a:ext uri="{FF2B5EF4-FFF2-40B4-BE49-F238E27FC236}">
                      <a16:creationId xmlns:a16="http://schemas.microsoft.com/office/drawing/2014/main" id="{B9C67E58-6540-4404-E93B-8F356A8AE98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834" y="1023"/>
                  <a:ext cx="77" cy="47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3" name="Rectangle 17">
                  <a:extLst>
                    <a:ext uri="{FF2B5EF4-FFF2-40B4-BE49-F238E27FC236}">
                      <a16:creationId xmlns:a16="http://schemas.microsoft.com/office/drawing/2014/main" id="{D4C8C13C-AE05-1B9E-DFD8-FEBD75548DA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922" y="1059"/>
                  <a:ext cx="76" cy="441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4" name="Rectangle 18">
                  <a:extLst>
                    <a:ext uri="{FF2B5EF4-FFF2-40B4-BE49-F238E27FC236}">
                      <a16:creationId xmlns:a16="http://schemas.microsoft.com/office/drawing/2014/main" id="{D39DB66A-F28F-8BF9-68DF-F81C16648CF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09" y="1182"/>
                  <a:ext cx="76" cy="318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5" name="Rectangle 19">
                  <a:extLst>
                    <a:ext uri="{FF2B5EF4-FFF2-40B4-BE49-F238E27FC236}">
                      <a16:creationId xmlns:a16="http://schemas.microsoft.com/office/drawing/2014/main" id="{71F28369-1A45-6A1D-0865-17852174256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96" y="1111"/>
                  <a:ext cx="77" cy="389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6" name="Rectangle 20">
                  <a:extLst>
                    <a:ext uri="{FF2B5EF4-FFF2-40B4-BE49-F238E27FC236}">
                      <a16:creationId xmlns:a16="http://schemas.microsoft.com/office/drawing/2014/main" id="{4662EF30-1BFE-C391-4288-0704DE01677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184" y="1076"/>
                  <a:ext cx="76" cy="424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7" name="Rectangle 21">
                  <a:extLst>
                    <a:ext uri="{FF2B5EF4-FFF2-40B4-BE49-F238E27FC236}">
                      <a16:creationId xmlns:a16="http://schemas.microsoft.com/office/drawing/2014/main" id="{5CE8671F-5653-23C7-D9F2-B264E57AC15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270" y="1164"/>
                  <a:ext cx="77" cy="336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8" name="Rectangle 22">
                  <a:extLst>
                    <a:ext uri="{FF2B5EF4-FFF2-40B4-BE49-F238E27FC236}">
                      <a16:creationId xmlns:a16="http://schemas.microsoft.com/office/drawing/2014/main" id="{E0095C0E-FDDA-3E13-2230-6ED9FF09804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358" y="1393"/>
                  <a:ext cx="77" cy="107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99" name="Rectangle 23">
                  <a:extLst>
                    <a:ext uri="{FF2B5EF4-FFF2-40B4-BE49-F238E27FC236}">
                      <a16:creationId xmlns:a16="http://schemas.microsoft.com/office/drawing/2014/main" id="{00E51169-DF64-A8BB-125A-544158FCCE4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446" y="1447"/>
                  <a:ext cx="76" cy="53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000" name="Rectangle 24">
                  <a:extLst>
                    <a:ext uri="{FF2B5EF4-FFF2-40B4-BE49-F238E27FC236}">
                      <a16:creationId xmlns:a16="http://schemas.microsoft.com/office/drawing/2014/main" id="{D3798D02-103E-64F8-2235-569B6A97477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532" y="1429"/>
                  <a:ext cx="78" cy="71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001" name="Rectangle 25">
                  <a:extLst>
                    <a:ext uri="{FF2B5EF4-FFF2-40B4-BE49-F238E27FC236}">
                      <a16:creationId xmlns:a16="http://schemas.microsoft.com/office/drawing/2014/main" id="{BB0526C7-88D1-5AC2-F226-3E5E885F1E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620" y="1429"/>
                  <a:ext cx="76" cy="71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002" name="Rectangle 26">
                  <a:extLst>
                    <a:ext uri="{FF2B5EF4-FFF2-40B4-BE49-F238E27FC236}">
                      <a16:creationId xmlns:a16="http://schemas.microsoft.com/office/drawing/2014/main" id="{A29CE571-B40A-DCAB-B99F-DE39B1B5A4C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706" y="1464"/>
                  <a:ext cx="78" cy="36"/>
                </a:xfrm>
                <a:prstGeom prst="rect">
                  <a:avLst/>
                </a:prstGeom>
                <a:solidFill>
                  <a:srgbClr val="0080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003" name="Line 27">
                  <a:extLst>
                    <a:ext uri="{FF2B5EF4-FFF2-40B4-BE49-F238E27FC236}">
                      <a16:creationId xmlns:a16="http://schemas.microsoft.com/office/drawing/2014/main" id="{8C9C9D7E-4E64-F6C4-8A74-DE66420DF56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6" y="146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04" name="Line 28">
                  <a:extLst>
                    <a:ext uri="{FF2B5EF4-FFF2-40B4-BE49-F238E27FC236}">
                      <a16:creationId xmlns:a16="http://schemas.microsoft.com/office/drawing/2014/main" id="{77BFFD56-ADDB-292A-BEDB-A1BB2C2101A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19" y="1464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05" name="Line 29">
                  <a:extLst>
                    <a:ext uri="{FF2B5EF4-FFF2-40B4-BE49-F238E27FC236}">
                      <a16:creationId xmlns:a16="http://schemas.microsoft.com/office/drawing/2014/main" id="{5F8C961F-B2AD-04CF-DFE8-0328A00D865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23" y="146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06" name="Line 30">
                  <a:extLst>
                    <a:ext uri="{FF2B5EF4-FFF2-40B4-BE49-F238E27FC236}">
                      <a16:creationId xmlns:a16="http://schemas.microsoft.com/office/drawing/2014/main" id="{FDED59F6-434F-839D-B9A9-60CF90738D1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06" y="1466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07" name="Line 31">
                  <a:extLst>
                    <a:ext uri="{FF2B5EF4-FFF2-40B4-BE49-F238E27FC236}">
                      <a16:creationId xmlns:a16="http://schemas.microsoft.com/office/drawing/2014/main" id="{DA5950E7-2AE5-478D-BAE3-940E175CE73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611" y="1395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08" name="Line 32">
                  <a:extLst>
                    <a:ext uri="{FF2B5EF4-FFF2-40B4-BE49-F238E27FC236}">
                      <a16:creationId xmlns:a16="http://schemas.microsoft.com/office/drawing/2014/main" id="{6F4C2338-E7FD-6712-7253-A2930AB42BC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93" y="1397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09" name="Line 33">
                  <a:extLst>
                    <a:ext uri="{FF2B5EF4-FFF2-40B4-BE49-F238E27FC236}">
                      <a16:creationId xmlns:a16="http://schemas.microsoft.com/office/drawing/2014/main" id="{38B13711-F6DE-55D9-F622-D71A7EF8B0E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698" y="1291"/>
                  <a:ext cx="1" cy="6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0" name="Line 34">
                  <a:extLst>
                    <a:ext uri="{FF2B5EF4-FFF2-40B4-BE49-F238E27FC236}">
                      <a16:creationId xmlns:a16="http://schemas.microsoft.com/office/drawing/2014/main" id="{89C19406-EFEE-6B85-7049-3207751E2D8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81" y="1293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1" name="Line 35">
                  <a:extLst>
                    <a:ext uri="{FF2B5EF4-FFF2-40B4-BE49-F238E27FC236}">
                      <a16:creationId xmlns:a16="http://schemas.microsoft.com/office/drawing/2014/main" id="{52768F17-A2F7-097E-FD8F-2CCD41AAB4B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785" y="1031"/>
                  <a:ext cx="0" cy="11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2" name="Line 36">
                  <a:extLst>
                    <a:ext uri="{FF2B5EF4-FFF2-40B4-BE49-F238E27FC236}">
                      <a16:creationId xmlns:a16="http://schemas.microsoft.com/office/drawing/2014/main" id="{25F8EC2E-3E10-F683-3D59-FF24A8DE0FE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68" y="1033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3" name="Line 37">
                  <a:extLst>
                    <a:ext uri="{FF2B5EF4-FFF2-40B4-BE49-F238E27FC236}">
                      <a16:creationId xmlns:a16="http://schemas.microsoft.com/office/drawing/2014/main" id="{D4FC8772-4F8A-C165-6EA8-AABA8634046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873" y="898"/>
                  <a:ext cx="0" cy="12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4" name="Line 38">
                  <a:extLst>
                    <a:ext uri="{FF2B5EF4-FFF2-40B4-BE49-F238E27FC236}">
                      <a16:creationId xmlns:a16="http://schemas.microsoft.com/office/drawing/2014/main" id="{67DA9548-DC55-40CC-0ED4-6255DE45E0D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55" y="898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5" name="Line 39">
                  <a:extLst>
                    <a:ext uri="{FF2B5EF4-FFF2-40B4-BE49-F238E27FC236}">
                      <a16:creationId xmlns:a16="http://schemas.microsoft.com/office/drawing/2014/main" id="{5E46A8F4-0E48-CD6E-149D-68328D297EA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960" y="946"/>
                  <a:ext cx="0" cy="11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6" name="Line 40">
                  <a:extLst>
                    <a:ext uri="{FF2B5EF4-FFF2-40B4-BE49-F238E27FC236}">
                      <a16:creationId xmlns:a16="http://schemas.microsoft.com/office/drawing/2014/main" id="{A926C250-F7A2-0A78-EB73-299D555163B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43" y="946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7" name="Line 41">
                  <a:extLst>
                    <a:ext uri="{FF2B5EF4-FFF2-40B4-BE49-F238E27FC236}">
                      <a16:creationId xmlns:a16="http://schemas.microsoft.com/office/drawing/2014/main" id="{E504FA9E-E80D-502C-18D7-82CD012865A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47" y="1099"/>
                  <a:ext cx="0" cy="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8" name="Line 42">
                  <a:extLst>
                    <a:ext uri="{FF2B5EF4-FFF2-40B4-BE49-F238E27FC236}">
                      <a16:creationId xmlns:a16="http://schemas.microsoft.com/office/drawing/2014/main" id="{CFEDED03-9EA9-65B5-6736-88462D9C42A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30" y="1101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19" name="Line 43">
                  <a:extLst>
                    <a:ext uri="{FF2B5EF4-FFF2-40B4-BE49-F238E27FC236}">
                      <a16:creationId xmlns:a16="http://schemas.microsoft.com/office/drawing/2014/main" id="{2C173E07-4F09-699A-BED9-19EEAFFCAD5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35" y="1043"/>
                  <a:ext cx="0" cy="6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0" name="Line 44">
                  <a:extLst>
                    <a:ext uri="{FF2B5EF4-FFF2-40B4-BE49-F238E27FC236}">
                      <a16:creationId xmlns:a16="http://schemas.microsoft.com/office/drawing/2014/main" id="{86BF190C-D70D-8A93-EAAD-972FF6EED50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17" y="1045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1" name="Line 45">
                  <a:extLst>
                    <a:ext uri="{FF2B5EF4-FFF2-40B4-BE49-F238E27FC236}">
                      <a16:creationId xmlns:a16="http://schemas.microsoft.com/office/drawing/2014/main" id="{212659E2-49B8-CD0A-0AC2-F40EBCBF9A6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22" y="976"/>
                  <a:ext cx="0" cy="10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2" name="Line 46">
                  <a:extLst>
                    <a:ext uri="{FF2B5EF4-FFF2-40B4-BE49-F238E27FC236}">
                      <a16:creationId xmlns:a16="http://schemas.microsoft.com/office/drawing/2014/main" id="{4FE077C3-AF01-6C1A-B4AB-3764B5D3FDB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05" y="976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3" name="Line 47">
                  <a:extLst>
                    <a:ext uri="{FF2B5EF4-FFF2-40B4-BE49-F238E27FC236}">
                      <a16:creationId xmlns:a16="http://schemas.microsoft.com/office/drawing/2014/main" id="{9CFE6D0F-8DA3-65EE-A3FC-D0882C656EF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09" y="1070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4" name="Line 48">
                  <a:extLst>
                    <a:ext uri="{FF2B5EF4-FFF2-40B4-BE49-F238E27FC236}">
                      <a16:creationId xmlns:a16="http://schemas.microsoft.com/office/drawing/2014/main" id="{618484E4-930E-80E8-738A-5BF436CC1C0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91" y="1072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5" name="Line 49">
                  <a:extLst>
                    <a:ext uri="{FF2B5EF4-FFF2-40B4-BE49-F238E27FC236}">
                      <a16:creationId xmlns:a16="http://schemas.microsoft.com/office/drawing/2014/main" id="{D20A5865-7F99-C67B-10D7-C0BF3D24FF9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97" y="1347"/>
                  <a:ext cx="0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6" name="Line 50">
                  <a:extLst>
                    <a:ext uri="{FF2B5EF4-FFF2-40B4-BE49-F238E27FC236}">
                      <a16:creationId xmlns:a16="http://schemas.microsoft.com/office/drawing/2014/main" id="{4F3F87F9-F488-4490-1A20-E4193524DA0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379" y="1349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7" name="Line 51">
                  <a:extLst>
                    <a:ext uri="{FF2B5EF4-FFF2-40B4-BE49-F238E27FC236}">
                      <a16:creationId xmlns:a16="http://schemas.microsoft.com/office/drawing/2014/main" id="{4E7E9ED6-4FF7-13DD-D933-3EF9EAB8E68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84" y="1416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8" name="Line 52">
                  <a:extLst>
                    <a:ext uri="{FF2B5EF4-FFF2-40B4-BE49-F238E27FC236}">
                      <a16:creationId xmlns:a16="http://schemas.microsoft.com/office/drawing/2014/main" id="{E9FB4E45-8DE8-3C06-77EA-9B24C3B490C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67" y="1418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9" name="Line 53">
                  <a:extLst>
                    <a:ext uri="{FF2B5EF4-FFF2-40B4-BE49-F238E27FC236}">
                      <a16:creationId xmlns:a16="http://schemas.microsoft.com/office/drawing/2014/main" id="{23E04ACD-BF00-5CEA-1B8C-13BCE8464C7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3" y="1395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0" name="Line 54">
                  <a:extLst>
                    <a:ext uri="{FF2B5EF4-FFF2-40B4-BE49-F238E27FC236}">
                      <a16:creationId xmlns:a16="http://schemas.microsoft.com/office/drawing/2014/main" id="{F7F0CAE7-EF64-5FA3-045C-D37B7A5C6A9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66" y="1397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1" name="Line 55">
                  <a:extLst>
                    <a:ext uri="{FF2B5EF4-FFF2-40B4-BE49-F238E27FC236}">
                      <a16:creationId xmlns:a16="http://schemas.microsoft.com/office/drawing/2014/main" id="{1E454D00-A461-E705-0EEF-E8A7B3E4053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1395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2" name="Line 56">
                  <a:extLst>
                    <a:ext uri="{FF2B5EF4-FFF2-40B4-BE49-F238E27FC236}">
                      <a16:creationId xmlns:a16="http://schemas.microsoft.com/office/drawing/2014/main" id="{09EAE513-5E30-BCE2-951A-7B06633798E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641" y="1397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3" name="Line 57">
                  <a:extLst>
                    <a:ext uri="{FF2B5EF4-FFF2-40B4-BE49-F238E27FC236}">
                      <a16:creationId xmlns:a16="http://schemas.microsoft.com/office/drawing/2014/main" id="{264E7D8F-9D93-B9A2-1536-DB514EB0834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5" y="142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4" name="Line 58">
                  <a:extLst>
                    <a:ext uri="{FF2B5EF4-FFF2-40B4-BE49-F238E27FC236}">
                      <a16:creationId xmlns:a16="http://schemas.microsoft.com/office/drawing/2014/main" id="{2A571188-6C3B-AD74-8862-238115D31CE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28" y="1431"/>
                  <a:ext cx="35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5" name="Line 59">
                  <a:extLst>
                    <a:ext uri="{FF2B5EF4-FFF2-40B4-BE49-F238E27FC236}">
                      <a16:creationId xmlns:a16="http://schemas.microsoft.com/office/drawing/2014/main" id="{B04944C7-E28C-D955-E5D4-E008E9A7569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1500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6" name="Line 60">
                  <a:extLst>
                    <a:ext uri="{FF2B5EF4-FFF2-40B4-BE49-F238E27FC236}">
                      <a16:creationId xmlns:a16="http://schemas.microsoft.com/office/drawing/2014/main" id="{4D3AE9CC-5584-E889-838A-B35F86C4794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1363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7" name="Line 61">
                  <a:extLst>
                    <a:ext uri="{FF2B5EF4-FFF2-40B4-BE49-F238E27FC236}">
                      <a16:creationId xmlns:a16="http://schemas.microsoft.com/office/drawing/2014/main" id="{A152E0F0-93D9-9F54-4537-BBEB9AE8A5B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1225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8" name="Line 62">
                  <a:extLst>
                    <a:ext uri="{FF2B5EF4-FFF2-40B4-BE49-F238E27FC236}">
                      <a16:creationId xmlns:a16="http://schemas.microsoft.com/office/drawing/2014/main" id="{5BCCDD4A-8770-F93A-2D6A-D6465422577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1090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39" name="Line 63">
                  <a:extLst>
                    <a:ext uri="{FF2B5EF4-FFF2-40B4-BE49-F238E27FC236}">
                      <a16:creationId xmlns:a16="http://schemas.microsoft.com/office/drawing/2014/main" id="{9EBD0E6B-CFE2-D510-8D2F-0DB376C6C82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952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40" name="Line 64">
                  <a:extLst>
                    <a:ext uri="{FF2B5EF4-FFF2-40B4-BE49-F238E27FC236}">
                      <a16:creationId xmlns:a16="http://schemas.microsoft.com/office/drawing/2014/main" id="{4E4F3516-5F11-9488-0F65-C53F478C5AF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5" y="815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41" name="Rectangle 65">
                  <a:extLst>
                    <a:ext uri="{FF2B5EF4-FFF2-40B4-BE49-F238E27FC236}">
                      <a16:creationId xmlns:a16="http://schemas.microsoft.com/office/drawing/2014/main" id="{2AEAAD84-F4F7-EEC1-9BC8-12CD6074522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03" y="1441"/>
                  <a:ext cx="54" cy="1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8042" name="Rectangle 66">
                  <a:extLst>
                    <a:ext uri="{FF2B5EF4-FFF2-40B4-BE49-F238E27FC236}">
                      <a16:creationId xmlns:a16="http://schemas.microsoft.com/office/drawing/2014/main" id="{5A3904B1-2C6B-680A-7AF0-A218926924D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03" y="1303"/>
                  <a:ext cx="54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5</a:t>
                  </a:r>
                  <a:endParaRPr lang="en-US" altLang="en-US" sz="1200" b="0"/>
                </a:p>
              </p:txBody>
            </p:sp>
            <p:sp>
              <p:nvSpPr>
                <p:cNvPr id="18043" name="Rectangle 67">
                  <a:extLst>
                    <a:ext uri="{FF2B5EF4-FFF2-40B4-BE49-F238E27FC236}">
                      <a16:creationId xmlns:a16="http://schemas.microsoft.com/office/drawing/2014/main" id="{510AFFF5-C5C1-5103-6106-F32D75A1259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0" y="1166"/>
                  <a:ext cx="109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8044" name="Rectangle 68">
                  <a:extLst>
                    <a:ext uri="{FF2B5EF4-FFF2-40B4-BE49-F238E27FC236}">
                      <a16:creationId xmlns:a16="http://schemas.microsoft.com/office/drawing/2014/main" id="{96EAAB51-BC8F-0505-1070-E3D074D620C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0" y="1031"/>
                  <a:ext cx="109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8045" name="Rectangle 69">
                  <a:extLst>
                    <a:ext uri="{FF2B5EF4-FFF2-40B4-BE49-F238E27FC236}">
                      <a16:creationId xmlns:a16="http://schemas.microsoft.com/office/drawing/2014/main" id="{D33093A2-53D4-A1DD-9DF7-522C084BB7B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0" y="894"/>
                  <a:ext cx="109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8046" name="Rectangle 70">
                  <a:extLst>
                    <a:ext uri="{FF2B5EF4-FFF2-40B4-BE49-F238E27FC236}">
                      <a16:creationId xmlns:a16="http://schemas.microsoft.com/office/drawing/2014/main" id="{F7370622-C2D1-8BEE-3065-7FA24BD01B5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0" y="757"/>
                  <a:ext cx="109" cy="1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25</a:t>
                  </a:r>
                  <a:endParaRPr lang="en-US" altLang="en-US" sz="1200" b="0"/>
                </a:p>
              </p:txBody>
            </p:sp>
            <p:sp>
              <p:nvSpPr>
                <p:cNvPr id="18047" name="Rectangle 71">
                  <a:extLst>
                    <a:ext uri="{FF2B5EF4-FFF2-40B4-BE49-F238E27FC236}">
                      <a16:creationId xmlns:a16="http://schemas.microsoft.com/office/drawing/2014/main" id="{9C943570-FF3F-81A1-E8A5-B518ECA3EC7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93" y="815"/>
                  <a:ext cx="1397" cy="685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17917" name="Group 72">
                <a:extLst>
                  <a:ext uri="{FF2B5EF4-FFF2-40B4-BE49-F238E27FC236}">
                    <a16:creationId xmlns:a16="http://schemas.microsoft.com/office/drawing/2014/main" id="{06C8D193-9C1C-4A21-D430-FA2DEA3996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" y="1539"/>
                <a:ext cx="1581" cy="823"/>
                <a:chOff x="243" y="1539"/>
                <a:chExt cx="1581" cy="823"/>
              </a:xfrm>
            </p:grpSpPr>
            <p:sp>
              <p:nvSpPr>
                <p:cNvPr id="17921" name="Rectangle 73">
                  <a:extLst>
                    <a:ext uri="{FF2B5EF4-FFF2-40B4-BE49-F238E27FC236}">
                      <a16:creationId xmlns:a16="http://schemas.microsoft.com/office/drawing/2014/main" id="{ABF39CDC-20EC-9FAD-0180-BAC31D81B74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88" y="1539"/>
                  <a:ext cx="1355" cy="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22" name="Rectangle 74">
                  <a:extLst>
                    <a:ext uri="{FF2B5EF4-FFF2-40B4-BE49-F238E27FC236}">
                      <a16:creationId xmlns:a16="http://schemas.microsoft.com/office/drawing/2014/main" id="{28E041EB-7314-6C25-B793-8D8E7884EE7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88" y="1539"/>
                  <a:ext cx="1355" cy="663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23" name="Rectangle 75">
                  <a:extLst>
                    <a:ext uri="{FF2B5EF4-FFF2-40B4-BE49-F238E27FC236}">
                      <a16:creationId xmlns:a16="http://schemas.microsoft.com/office/drawing/2014/main" id="{8FF3149A-72EA-E48D-C30C-058FE3D1CE1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93" y="1539"/>
                  <a:ext cx="75" cy="3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24" name="Rectangle 76">
                  <a:extLst>
                    <a:ext uri="{FF2B5EF4-FFF2-40B4-BE49-F238E27FC236}">
                      <a16:creationId xmlns:a16="http://schemas.microsoft.com/office/drawing/2014/main" id="{057874A2-ABF9-2D80-7416-AAFBD7E56E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479" y="1539"/>
                  <a:ext cx="72" cy="137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25" name="Rectangle 77">
                  <a:extLst>
                    <a:ext uri="{FF2B5EF4-FFF2-40B4-BE49-F238E27FC236}">
                      <a16:creationId xmlns:a16="http://schemas.microsoft.com/office/drawing/2014/main" id="{FE7FC4EE-5162-739C-D6F2-4D05C3CE0FE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62" y="1539"/>
                  <a:ext cx="75" cy="188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26" name="Rectangle 78">
                  <a:extLst>
                    <a:ext uri="{FF2B5EF4-FFF2-40B4-BE49-F238E27FC236}">
                      <a16:creationId xmlns:a16="http://schemas.microsoft.com/office/drawing/2014/main" id="{B0595F83-FFD4-ABE5-F81F-1308C8845F6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647" y="1539"/>
                  <a:ext cx="75" cy="119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27" name="Rectangle 79">
                  <a:extLst>
                    <a:ext uri="{FF2B5EF4-FFF2-40B4-BE49-F238E27FC236}">
                      <a16:creationId xmlns:a16="http://schemas.microsoft.com/office/drawing/2014/main" id="{BCABED21-9A59-7E88-DD27-25A60BF90CF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733" y="1539"/>
                  <a:ext cx="73" cy="85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28" name="Rectangle 80">
                  <a:extLst>
                    <a:ext uri="{FF2B5EF4-FFF2-40B4-BE49-F238E27FC236}">
                      <a16:creationId xmlns:a16="http://schemas.microsoft.com/office/drawing/2014/main" id="{22CBDC8E-3E0E-E26D-E4F7-9B6668EBDCC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816" y="1539"/>
                  <a:ext cx="75" cy="1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29" name="Rectangle 81">
                  <a:extLst>
                    <a:ext uri="{FF2B5EF4-FFF2-40B4-BE49-F238E27FC236}">
                      <a16:creationId xmlns:a16="http://schemas.microsoft.com/office/drawing/2014/main" id="{5B2AB530-D6F6-BE08-231C-82689099E08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902" y="1539"/>
                  <a:ext cx="73" cy="1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30" name="Rectangle 82">
                  <a:extLst>
                    <a:ext uri="{FF2B5EF4-FFF2-40B4-BE49-F238E27FC236}">
                      <a16:creationId xmlns:a16="http://schemas.microsoft.com/office/drawing/2014/main" id="{50A2CD11-93E7-C91D-E165-315C6D9CD65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986" y="1539"/>
                  <a:ext cx="74" cy="16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31" name="Rectangle 83">
                  <a:extLst>
                    <a:ext uri="{FF2B5EF4-FFF2-40B4-BE49-F238E27FC236}">
                      <a16:creationId xmlns:a16="http://schemas.microsoft.com/office/drawing/2014/main" id="{0B0F04F8-A6ED-F57E-B15F-2056C855A15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70" y="1539"/>
                  <a:ext cx="75" cy="34"/>
                </a:xfrm>
                <a:prstGeom prst="rect">
                  <a:avLst/>
                </a:prstGeom>
                <a:solidFill>
                  <a:srgbClr val="993300"/>
                </a:solidFill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932" name="Line 84">
                  <a:extLst>
                    <a:ext uri="{FF2B5EF4-FFF2-40B4-BE49-F238E27FC236}">
                      <a16:creationId xmlns:a16="http://schemas.microsoft.com/office/drawing/2014/main" id="{D0F25AAB-7280-BD1B-91D8-D83A9E41400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30" y="1573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33" name="Line 85">
                  <a:extLst>
                    <a:ext uri="{FF2B5EF4-FFF2-40B4-BE49-F238E27FC236}">
                      <a16:creationId xmlns:a16="http://schemas.microsoft.com/office/drawing/2014/main" id="{3B43D3BF-BE36-E8AF-C72A-3006D3F2090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4" y="1607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34" name="Line 86">
                  <a:extLst>
                    <a:ext uri="{FF2B5EF4-FFF2-40B4-BE49-F238E27FC236}">
                      <a16:creationId xmlns:a16="http://schemas.microsoft.com/office/drawing/2014/main" id="{8C27A809-CB09-0D86-C595-FCA68B3A855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15" y="1676"/>
                  <a:ext cx="0" cy="8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35" name="Line 87">
                  <a:extLst>
                    <a:ext uri="{FF2B5EF4-FFF2-40B4-BE49-F238E27FC236}">
                      <a16:creationId xmlns:a16="http://schemas.microsoft.com/office/drawing/2014/main" id="{E1E25192-79E0-EA4F-903C-E22325D3995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98" y="1761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36" name="Line 88">
                  <a:extLst>
                    <a:ext uri="{FF2B5EF4-FFF2-40B4-BE49-F238E27FC236}">
                      <a16:creationId xmlns:a16="http://schemas.microsoft.com/office/drawing/2014/main" id="{53DAD531-F44A-7778-1198-0387A1A376C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00" y="1727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37" name="Line 89">
                  <a:extLst>
                    <a:ext uri="{FF2B5EF4-FFF2-40B4-BE49-F238E27FC236}">
                      <a16:creationId xmlns:a16="http://schemas.microsoft.com/office/drawing/2014/main" id="{CD9B25DA-E42E-DEFE-051F-62C0DF9BA64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582" y="1807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38" name="Line 90">
                  <a:extLst>
                    <a:ext uri="{FF2B5EF4-FFF2-40B4-BE49-F238E27FC236}">
                      <a16:creationId xmlns:a16="http://schemas.microsoft.com/office/drawing/2014/main" id="{87157CAC-20E8-C89F-3EDA-368D45EA84C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84" y="1658"/>
                  <a:ext cx="1" cy="6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39" name="Line 91">
                  <a:extLst>
                    <a:ext uri="{FF2B5EF4-FFF2-40B4-BE49-F238E27FC236}">
                      <a16:creationId xmlns:a16="http://schemas.microsoft.com/office/drawing/2014/main" id="{B4C2479C-3003-F008-FFC1-CE6A8411B4C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668" y="1722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0" name="Line 92">
                  <a:extLst>
                    <a:ext uri="{FF2B5EF4-FFF2-40B4-BE49-F238E27FC236}">
                      <a16:creationId xmlns:a16="http://schemas.microsoft.com/office/drawing/2014/main" id="{1C48DDC7-B8D2-E256-B968-BD264AACB7C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69" y="1624"/>
                  <a:ext cx="0" cy="3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1" name="Line 93">
                  <a:extLst>
                    <a:ext uri="{FF2B5EF4-FFF2-40B4-BE49-F238E27FC236}">
                      <a16:creationId xmlns:a16="http://schemas.microsoft.com/office/drawing/2014/main" id="{3375628D-D0C8-2439-73FE-B29F8569FCD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752" y="1659"/>
                  <a:ext cx="34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2" name="Line 94">
                  <a:extLst>
                    <a:ext uri="{FF2B5EF4-FFF2-40B4-BE49-F238E27FC236}">
                      <a16:creationId xmlns:a16="http://schemas.microsoft.com/office/drawing/2014/main" id="{48557F36-4648-C1C5-9A32-168F915B47F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54" y="155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3" name="Line 95">
                  <a:extLst>
                    <a:ext uri="{FF2B5EF4-FFF2-40B4-BE49-F238E27FC236}">
                      <a16:creationId xmlns:a16="http://schemas.microsoft.com/office/drawing/2014/main" id="{62404528-B069-CCE4-FD56-899A584DD6A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837" y="1573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4" name="Line 96">
                  <a:extLst>
                    <a:ext uri="{FF2B5EF4-FFF2-40B4-BE49-F238E27FC236}">
                      <a16:creationId xmlns:a16="http://schemas.microsoft.com/office/drawing/2014/main" id="{A09A8348-7F56-E30E-8228-7B0EE7FADC4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37" y="1555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5" name="Line 97">
                  <a:extLst>
                    <a:ext uri="{FF2B5EF4-FFF2-40B4-BE49-F238E27FC236}">
                      <a16:creationId xmlns:a16="http://schemas.microsoft.com/office/drawing/2014/main" id="{01757CC9-17FF-ACB7-C8FB-CADA098B154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922" y="1573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6" name="Line 98">
                  <a:extLst>
                    <a:ext uri="{FF2B5EF4-FFF2-40B4-BE49-F238E27FC236}">
                      <a16:creationId xmlns:a16="http://schemas.microsoft.com/office/drawing/2014/main" id="{41121BF4-A5C9-6B62-501E-A16DF848F8B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23" y="155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7" name="Line 99">
                  <a:extLst>
                    <a:ext uri="{FF2B5EF4-FFF2-40B4-BE49-F238E27FC236}">
                      <a16:creationId xmlns:a16="http://schemas.microsoft.com/office/drawing/2014/main" id="{03DFE7F8-CD26-538F-2A9A-E0BA9FADBB1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06" y="1573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8" name="Line 100">
                  <a:extLst>
                    <a:ext uri="{FF2B5EF4-FFF2-40B4-BE49-F238E27FC236}">
                      <a16:creationId xmlns:a16="http://schemas.microsoft.com/office/drawing/2014/main" id="{22AF9E58-DE90-D7A4-2037-353240A9946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08" y="1573"/>
                  <a:ext cx="0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49" name="Line 101">
                  <a:extLst>
                    <a:ext uri="{FF2B5EF4-FFF2-40B4-BE49-F238E27FC236}">
                      <a16:creationId xmlns:a16="http://schemas.microsoft.com/office/drawing/2014/main" id="{164C86C0-A27E-C690-85F2-84DAF7E0F98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1" y="1596"/>
                  <a:ext cx="34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0" name="Line 102">
                  <a:extLst>
                    <a:ext uri="{FF2B5EF4-FFF2-40B4-BE49-F238E27FC236}">
                      <a16:creationId xmlns:a16="http://schemas.microsoft.com/office/drawing/2014/main" id="{461EDF59-622C-FDE9-828C-2BA8A2E244E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1671"/>
                  <a:ext cx="33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1" name="Line 103">
                  <a:extLst>
                    <a:ext uri="{FF2B5EF4-FFF2-40B4-BE49-F238E27FC236}">
                      <a16:creationId xmlns:a16="http://schemas.microsoft.com/office/drawing/2014/main" id="{8D451625-09DC-8606-3465-7239720FF04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1805"/>
                  <a:ext cx="3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2" name="Line 104">
                  <a:extLst>
                    <a:ext uri="{FF2B5EF4-FFF2-40B4-BE49-F238E27FC236}">
                      <a16:creationId xmlns:a16="http://schemas.microsoft.com/office/drawing/2014/main" id="{7DCD655D-7BF4-1563-712E-685D2B964FE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1935"/>
                  <a:ext cx="3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3" name="Line 105">
                  <a:extLst>
                    <a:ext uri="{FF2B5EF4-FFF2-40B4-BE49-F238E27FC236}">
                      <a16:creationId xmlns:a16="http://schemas.microsoft.com/office/drawing/2014/main" id="{447920E7-1D65-F308-CAD9-59B2C261F7A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2068"/>
                  <a:ext cx="33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4" name="Line 106">
                  <a:extLst>
                    <a:ext uri="{FF2B5EF4-FFF2-40B4-BE49-F238E27FC236}">
                      <a16:creationId xmlns:a16="http://schemas.microsoft.com/office/drawing/2014/main" id="{52640AE4-7778-7490-4A7B-0E017DDFB73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6" y="2201"/>
                  <a:ext cx="33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5" name="Line 107">
                  <a:extLst>
                    <a:ext uri="{FF2B5EF4-FFF2-40B4-BE49-F238E27FC236}">
                      <a16:creationId xmlns:a16="http://schemas.microsoft.com/office/drawing/2014/main" id="{B9E9A977-14F1-F293-461A-B0593B97655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88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6" name="Line 108">
                  <a:extLst>
                    <a:ext uri="{FF2B5EF4-FFF2-40B4-BE49-F238E27FC236}">
                      <a16:creationId xmlns:a16="http://schemas.microsoft.com/office/drawing/2014/main" id="{B071173E-1212-3464-F74E-45DF40AF29E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74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7" name="Line 109">
                  <a:extLst>
                    <a:ext uri="{FF2B5EF4-FFF2-40B4-BE49-F238E27FC236}">
                      <a16:creationId xmlns:a16="http://schemas.microsoft.com/office/drawing/2014/main" id="{B23E8A3C-2703-D106-E6AD-690C3556B07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57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8" name="Line 110">
                  <a:extLst>
                    <a:ext uri="{FF2B5EF4-FFF2-40B4-BE49-F238E27FC236}">
                      <a16:creationId xmlns:a16="http://schemas.microsoft.com/office/drawing/2014/main" id="{A38A63D2-D028-3570-D22D-A01CE111AC4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43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59" name="Line 111">
                  <a:extLst>
                    <a:ext uri="{FF2B5EF4-FFF2-40B4-BE49-F238E27FC236}">
                      <a16:creationId xmlns:a16="http://schemas.microsoft.com/office/drawing/2014/main" id="{C97CEE14-5A89-22C0-0922-F2E471F4E87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28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0" name="Line 112">
                  <a:extLst>
                    <a:ext uri="{FF2B5EF4-FFF2-40B4-BE49-F238E27FC236}">
                      <a16:creationId xmlns:a16="http://schemas.microsoft.com/office/drawing/2014/main" id="{A808C95C-2CF6-1D2F-1384-B0DF9947BB1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12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1" name="Line 113">
                  <a:extLst>
                    <a:ext uri="{FF2B5EF4-FFF2-40B4-BE49-F238E27FC236}">
                      <a16:creationId xmlns:a16="http://schemas.microsoft.com/office/drawing/2014/main" id="{7AE5157E-4BA6-CC3E-CB39-181003BEDA4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97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2" name="Line 114">
                  <a:extLst>
                    <a:ext uri="{FF2B5EF4-FFF2-40B4-BE49-F238E27FC236}">
                      <a16:creationId xmlns:a16="http://schemas.microsoft.com/office/drawing/2014/main" id="{481669FF-87F0-1156-E435-856D04B7291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81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3" name="Line 115">
                  <a:extLst>
                    <a:ext uri="{FF2B5EF4-FFF2-40B4-BE49-F238E27FC236}">
                      <a16:creationId xmlns:a16="http://schemas.microsoft.com/office/drawing/2014/main" id="{C1994454-8B44-A10A-CA3B-938414D56DC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66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4" name="Line 116">
                  <a:extLst>
                    <a:ext uri="{FF2B5EF4-FFF2-40B4-BE49-F238E27FC236}">
                      <a16:creationId xmlns:a16="http://schemas.microsoft.com/office/drawing/2014/main" id="{D9385AA3-389B-27D5-84D6-4704CDB43E5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201"/>
                  <a:ext cx="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5" name="Line 117">
                  <a:extLst>
                    <a:ext uri="{FF2B5EF4-FFF2-40B4-BE49-F238E27FC236}">
                      <a16:creationId xmlns:a16="http://schemas.microsoft.com/office/drawing/2014/main" id="{487CAAE3-E7C7-E7EF-78EB-307EDC20028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35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6" name="Line 118">
                  <a:extLst>
                    <a:ext uri="{FF2B5EF4-FFF2-40B4-BE49-F238E27FC236}">
                      <a16:creationId xmlns:a16="http://schemas.microsoft.com/office/drawing/2014/main" id="{E58E5FA4-6DAE-D494-3321-09765F15566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321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7" name="Line 119">
                  <a:extLst>
                    <a:ext uri="{FF2B5EF4-FFF2-40B4-BE49-F238E27FC236}">
                      <a16:creationId xmlns:a16="http://schemas.microsoft.com/office/drawing/2014/main" id="{48EEA093-F3C8-0321-90FE-0601894AB50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06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8" name="Line 120">
                  <a:extLst>
                    <a:ext uri="{FF2B5EF4-FFF2-40B4-BE49-F238E27FC236}">
                      <a16:creationId xmlns:a16="http://schemas.microsoft.com/office/drawing/2014/main" id="{3C9F3104-0E64-9D47-B72D-E83D7793232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89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69" name="Line 121">
                  <a:extLst>
                    <a:ext uri="{FF2B5EF4-FFF2-40B4-BE49-F238E27FC236}">
                      <a16:creationId xmlns:a16="http://schemas.microsoft.com/office/drawing/2014/main" id="{F94253D7-91BE-6B4E-04F7-885D67FF753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75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70" name="Line 122">
                  <a:extLst>
                    <a:ext uri="{FF2B5EF4-FFF2-40B4-BE49-F238E27FC236}">
                      <a16:creationId xmlns:a16="http://schemas.microsoft.com/office/drawing/2014/main" id="{A31C835F-9290-CF47-F373-538DC5AAF4C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658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71" name="Line 123">
                  <a:extLst>
                    <a:ext uri="{FF2B5EF4-FFF2-40B4-BE49-F238E27FC236}">
                      <a16:creationId xmlns:a16="http://schemas.microsoft.com/office/drawing/2014/main" id="{0D8B2F6A-DFE0-5B6C-0AD4-B5B61DFB1C2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43" y="2201"/>
                  <a:ext cx="0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72" name="Rectangle 124">
                  <a:extLst>
                    <a:ext uri="{FF2B5EF4-FFF2-40B4-BE49-F238E27FC236}">
                      <a16:creationId xmlns:a16="http://schemas.microsoft.com/office/drawing/2014/main" id="{FCA34FD6-639D-43D0-7C3B-E7EA71FAF1B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43" y="2146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25</a:t>
                  </a:r>
                  <a:endParaRPr lang="en-US" altLang="en-US" sz="1200" b="0"/>
                </a:p>
              </p:txBody>
            </p:sp>
            <p:sp>
              <p:nvSpPr>
                <p:cNvPr id="17973" name="Rectangle 125">
                  <a:extLst>
                    <a:ext uri="{FF2B5EF4-FFF2-40B4-BE49-F238E27FC236}">
                      <a16:creationId xmlns:a16="http://schemas.microsoft.com/office/drawing/2014/main" id="{EB551EE6-8468-8106-8775-FBE5E14E73E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43" y="201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7974" name="Rectangle 126">
                  <a:extLst>
                    <a:ext uri="{FF2B5EF4-FFF2-40B4-BE49-F238E27FC236}">
                      <a16:creationId xmlns:a16="http://schemas.microsoft.com/office/drawing/2014/main" id="{64682B4B-23C7-9C50-BF21-B6615228ABC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44" y="1879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</a:t>
                  </a:r>
                  <a:endParaRPr lang="en-US" altLang="en-US" sz="1200" b="0"/>
                </a:p>
              </p:txBody>
            </p:sp>
            <p:sp>
              <p:nvSpPr>
                <p:cNvPr id="17975" name="Rectangle 127">
                  <a:extLst>
                    <a:ext uri="{FF2B5EF4-FFF2-40B4-BE49-F238E27FC236}">
                      <a16:creationId xmlns:a16="http://schemas.microsoft.com/office/drawing/2014/main" id="{0BB92DFC-C800-E0D9-0FFB-25CEDE6D69D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44" y="1748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 b="0"/>
                </a:p>
              </p:txBody>
            </p:sp>
            <p:sp>
              <p:nvSpPr>
                <p:cNvPr id="17976" name="Rectangle 128">
                  <a:extLst>
                    <a:ext uri="{FF2B5EF4-FFF2-40B4-BE49-F238E27FC236}">
                      <a16:creationId xmlns:a16="http://schemas.microsoft.com/office/drawing/2014/main" id="{46B91AEF-AC01-2EC2-E55D-888EA219C3A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295" y="1616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5</a:t>
                  </a:r>
                  <a:endParaRPr lang="en-US" altLang="en-US" sz="1200" b="0"/>
                </a:p>
              </p:txBody>
            </p:sp>
            <p:sp>
              <p:nvSpPr>
                <p:cNvPr id="17977" name="Rectangle 129">
                  <a:extLst>
                    <a:ext uri="{FF2B5EF4-FFF2-40B4-BE49-F238E27FC236}">
                      <a16:creationId xmlns:a16="http://schemas.microsoft.com/office/drawing/2014/main" id="{EFBF78D4-D4B6-64CE-D944-388D2F4B61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358" y="2247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17978" name="Rectangle 130">
                  <a:extLst>
                    <a:ext uri="{FF2B5EF4-FFF2-40B4-BE49-F238E27FC236}">
                      <a16:creationId xmlns:a16="http://schemas.microsoft.com/office/drawing/2014/main" id="{EF156D3F-7D34-FCAD-6E76-BEF8C5E2163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504" y="2247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17979" name="Rectangle 131">
                  <a:extLst>
                    <a:ext uri="{FF2B5EF4-FFF2-40B4-BE49-F238E27FC236}">
                      <a16:creationId xmlns:a16="http://schemas.microsoft.com/office/drawing/2014/main" id="{4FE16827-9DDD-FCE3-9C59-9FF7503D771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676" y="2247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40</a:t>
                  </a:r>
                  <a:endParaRPr lang="en-US" altLang="en-US" sz="1200" b="0"/>
                </a:p>
              </p:txBody>
            </p:sp>
            <p:sp>
              <p:nvSpPr>
                <p:cNvPr id="17980" name="Rectangle 132">
                  <a:extLst>
                    <a:ext uri="{FF2B5EF4-FFF2-40B4-BE49-F238E27FC236}">
                      <a16:creationId xmlns:a16="http://schemas.microsoft.com/office/drawing/2014/main" id="{EF0DACD3-9EA7-0378-7099-385922A7962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848" y="2247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60</a:t>
                  </a:r>
                  <a:endParaRPr lang="en-US" altLang="en-US" sz="1200" b="0"/>
                </a:p>
              </p:txBody>
            </p:sp>
            <p:sp>
              <p:nvSpPr>
                <p:cNvPr id="17981" name="Rectangle 133">
                  <a:extLst>
                    <a:ext uri="{FF2B5EF4-FFF2-40B4-BE49-F238E27FC236}">
                      <a16:creationId xmlns:a16="http://schemas.microsoft.com/office/drawing/2014/main" id="{2DC13FA6-9F1A-4103-EB57-5B124E5BFD4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016" y="2247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80</a:t>
                  </a:r>
                  <a:endParaRPr lang="en-US" altLang="en-US" sz="1200" b="0"/>
                </a:p>
              </p:txBody>
            </p:sp>
            <p:sp>
              <p:nvSpPr>
                <p:cNvPr id="17982" name="Rectangle 134">
                  <a:extLst>
                    <a:ext uri="{FF2B5EF4-FFF2-40B4-BE49-F238E27FC236}">
                      <a16:creationId xmlns:a16="http://schemas.microsoft.com/office/drawing/2014/main" id="{9E5EE95D-9D60-533D-4164-DF339BB12F8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158" y="2247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100</a:t>
                  </a:r>
                  <a:endParaRPr lang="en-US" altLang="en-US" sz="1200" b="0"/>
                </a:p>
              </p:txBody>
            </p:sp>
            <p:sp>
              <p:nvSpPr>
                <p:cNvPr id="17983" name="Rectangle 135">
                  <a:extLst>
                    <a:ext uri="{FF2B5EF4-FFF2-40B4-BE49-F238E27FC236}">
                      <a16:creationId xmlns:a16="http://schemas.microsoft.com/office/drawing/2014/main" id="{502DC12F-16F6-66DC-E7D0-27D55C0085F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327" y="2247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120</a:t>
                  </a:r>
                  <a:endParaRPr lang="en-US" altLang="en-US" sz="1200" b="0"/>
                </a:p>
              </p:txBody>
            </p:sp>
            <p:sp>
              <p:nvSpPr>
                <p:cNvPr id="17984" name="Rectangle 136">
                  <a:extLst>
                    <a:ext uri="{FF2B5EF4-FFF2-40B4-BE49-F238E27FC236}">
                      <a16:creationId xmlns:a16="http://schemas.microsoft.com/office/drawing/2014/main" id="{8F5ACFD6-785E-E85E-14F9-4B91899FA13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495" y="2247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140</a:t>
                  </a:r>
                  <a:endParaRPr lang="en-US" altLang="en-US" sz="1200" b="0"/>
                </a:p>
              </p:txBody>
            </p:sp>
            <p:sp>
              <p:nvSpPr>
                <p:cNvPr id="17985" name="Rectangle 137">
                  <a:extLst>
                    <a:ext uri="{FF2B5EF4-FFF2-40B4-BE49-F238E27FC236}">
                      <a16:creationId xmlns:a16="http://schemas.microsoft.com/office/drawing/2014/main" id="{519EE2B6-2BF5-186C-9120-3CFD37CDC5D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1665" y="2247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160</a:t>
                  </a:r>
                  <a:endParaRPr lang="en-US" altLang="en-US" sz="1200" b="0"/>
                </a:p>
              </p:txBody>
            </p:sp>
          </p:grpSp>
          <p:sp>
            <p:nvSpPr>
              <p:cNvPr id="17918" name="Text Box 138">
                <a:extLst>
                  <a:ext uri="{FF2B5EF4-FFF2-40B4-BE49-F238E27FC236}">
                    <a16:creationId xmlns:a16="http://schemas.microsoft.com/office/drawing/2014/main" id="{1922047C-22D6-D64D-57A9-172AEA9617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2" y="900"/>
                <a:ext cx="43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17919" name="Text Box 139">
                <a:extLst>
                  <a:ext uri="{FF2B5EF4-FFF2-40B4-BE49-F238E27FC236}">
                    <a16:creationId xmlns:a16="http://schemas.microsoft.com/office/drawing/2014/main" id="{73EC6E95-ACF0-7CE5-0377-8C9CA5D0A5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49" y="2037"/>
                <a:ext cx="46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17920" name="Text Box 140">
                <a:extLst>
                  <a:ext uri="{FF2B5EF4-FFF2-40B4-BE49-F238E27FC236}">
                    <a16:creationId xmlns:a16="http://schemas.microsoft.com/office/drawing/2014/main" id="{CF3240D7-1C50-DE86-562B-6326677927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6" y="688"/>
                <a:ext cx="113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Shade-Intolerant</a:t>
                </a:r>
              </a:p>
            </p:txBody>
          </p:sp>
        </p:grpSp>
        <p:grpSp>
          <p:nvGrpSpPr>
            <p:cNvPr id="17803" name="Group 141">
              <a:extLst>
                <a:ext uri="{FF2B5EF4-FFF2-40B4-BE49-F238E27FC236}">
                  <a16:creationId xmlns:a16="http://schemas.microsoft.com/office/drawing/2014/main" id="{39FBDCE9-7FA5-681B-CA6E-8980147049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9" y="2378"/>
              <a:ext cx="1744" cy="1809"/>
              <a:chOff x="82" y="2366"/>
              <a:chExt cx="1744" cy="1809"/>
            </a:xfrm>
          </p:grpSpPr>
          <p:sp>
            <p:nvSpPr>
              <p:cNvPr id="17804" name="Text Box 142">
                <a:extLst>
                  <a:ext uri="{FF2B5EF4-FFF2-40B4-BE49-F238E27FC236}">
                    <a16:creationId xmlns:a16="http://schemas.microsoft.com/office/drawing/2014/main" id="{8394FFAB-D68D-1FDA-7B08-89FEF98B8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6" y="2366"/>
                <a:ext cx="10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Shade-Tolerant</a:t>
                </a:r>
              </a:p>
            </p:txBody>
          </p:sp>
          <p:sp>
            <p:nvSpPr>
              <p:cNvPr id="17805" name="Rectangle 143">
                <a:extLst>
                  <a:ext uri="{FF2B5EF4-FFF2-40B4-BE49-F238E27FC236}">
                    <a16:creationId xmlns:a16="http://schemas.microsoft.com/office/drawing/2014/main" id="{6991AEAA-FF24-86A5-BE20-4DEA73407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815" y="4041"/>
                <a:ext cx="510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DBH (cm)</a:t>
                </a:r>
                <a:endParaRPr lang="en-US" altLang="en-US" sz="1400"/>
              </a:p>
            </p:txBody>
          </p:sp>
          <p:sp>
            <p:nvSpPr>
              <p:cNvPr id="17806" name="Rectangle 144">
                <a:extLst>
                  <a:ext uri="{FF2B5EF4-FFF2-40B4-BE49-F238E27FC236}">
                    <a16:creationId xmlns:a16="http://schemas.microsoft.com/office/drawing/2014/main" id="{972F5468-01B9-0674-2A92-56AD1CD816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3" y="2544"/>
                <a:ext cx="1354" cy="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07" name="Rectangle 145">
                <a:extLst>
                  <a:ext uri="{FF2B5EF4-FFF2-40B4-BE49-F238E27FC236}">
                    <a16:creationId xmlns:a16="http://schemas.microsoft.com/office/drawing/2014/main" id="{3111AEE5-16E7-EE17-0DA4-B63D3063A48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8" y="3123"/>
                <a:ext cx="75" cy="85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08" name="Rectangle 146">
                <a:extLst>
                  <a:ext uri="{FF2B5EF4-FFF2-40B4-BE49-F238E27FC236}">
                    <a16:creationId xmlns:a16="http://schemas.microsoft.com/office/drawing/2014/main" id="{6712EA64-3BFA-3390-EAB3-219228741C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83" y="3110"/>
                <a:ext cx="73" cy="98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09" name="Rectangle 147">
                <a:extLst>
                  <a:ext uri="{FF2B5EF4-FFF2-40B4-BE49-F238E27FC236}">
                    <a16:creationId xmlns:a16="http://schemas.microsoft.com/office/drawing/2014/main" id="{BA066321-F583-8366-0D90-E4A97DD2294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7" y="3061"/>
                <a:ext cx="74" cy="147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10" name="Rectangle 148">
                <a:extLst>
                  <a:ext uri="{FF2B5EF4-FFF2-40B4-BE49-F238E27FC236}">
                    <a16:creationId xmlns:a16="http://schemas.microsoft.com/office/drawing/2014/main" id="{E16A3FB2-6E5C-ECC2-70A4-0098DFA0B08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2" y="3123"/>
                <a:ext cx="75" cy="85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11" name="Rectangle 149">
                <a:extLst>
                  <a:ext uri="{FF2B5EF4-FFF2-40B4-BE49-F238E27FC236}">
                    <a16:creationId xmlns:a16="http://schemas.microsoft.com/office/drawing/2014/main" id="{4F4B0542-37F9-62BD-0E14-D10009D2F6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737" y="3085"/>
                <a:ext cx="73" cy="12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12" name="Rectangle 150">
                <a:extLst>
                  <a:ext uri="{FF2B5EF4-FFF2-40B4-BE49-F238E27FC236}">
                    <a16:creationId xmlns:a16="http://schemas.microsoft.com/office/drawing/2014/main" id="{9A1FAFAD-C68B-58AA-9987-BFD12D2B07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21" y="3184"/>
                <a:ext cx="74" cy="24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13" name="Rectangle 151">
                <a:extLst>
                  <a:ext uri="{FF2B5EF4-FFF2-40B4-BE49-F238E27FC236}">
                    <a16:creationId xmlns:a16="http://schemas.microsoft.com/office/drawing/2014/main" id="{A59ABC0A-36B3-BB6C-B482-805FA7E00B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06" y="3184"/>
                <a:ext cx="74" cy="24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14" name="Rectangle 152">
                <a:extLst>
                  <a:ext uri="{FF2B5EF4-FFF2-40B4-BE49-F238E27FC236}">
                    <a16:creationId xmlns:a16="http://schemas.microsoft.com/office/drawing/2014/main" id="{C29A93B9-FEB7-24B7-2A6A-641505BB6D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0" y="3134"/>
                <a:ext cx="74" cy="74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15" name="Rectangle 153">
                <a:extLst>
                  <a:ext uri="{FF2B5EF4-FFF2-40B4-BE49-F238E27FC236}">
                    <a16:creationId xmlns:a16="http://schemas.microsoft.com/office/drawing/2014/main" id="{906935C1-BCC5-B0BF-5419-2BA4AE9A26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75" y="3146"/>
                <a:ext cx="74" cy="62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16" name="Rectangle 154">
                <a:extLst>
                  <a:ext uri="{FF2B5EF4-FFF2-40B4-BE49-F238E27FC236}">
                    <a16:creationId xmlns:a16="http://schemas.microsoft.com/office/drawing/2014/main" id="{B4AB640F-B006-EA7F-6B53-CA03DE9D5D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43" y="3195"/>
                <a:ext cx="75" cy="1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17" name="Line 155">
                <a:extLst>
                  <a:ext uri="{FF2B5EF4-FFF2-40B4-BE49-F238E27FC236}">
                    <a16:creationId xmlns:a16="http://schemas.microsoft.com/office/drawing/2014/main" id="{78A0C911-9917-2772-923B-CB550B5232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35" y="3081"/>
                <a:ext cx="1" cy="4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8" name="Line 156">
                <a:extLst>
                  <a:ext uri="{FF2B5EF4-FFF2-40B4-BE49-F238E27FC236}">
                    <a16:creationId xmlns:a16="http://schemas.microsoft.com/office/drawing/2014/main" id="{B6490A10-32F4-9548-0452-179269EA6B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18" y="308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9" name="Line 157">
                <a:extLst>
                  <a:ext uri="{FF2B5EF4-FFF2-40B4-BE49-F238E27FC236}">
                    <a16:creationId xmlns:a16="http://schemas.microsoft.com/office/drawing/2014/main" id="{BEC3F781-2540-B326-3041-A2E8518EEAE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519" y="3054"/>
                <a:ext cx="0" cy="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0" name="Line 158">
                <a:extLst>
                  <a:ext uri="{FF2B5EF4-FFF2-40B4-BE49-F238E27FC236}">
                    <a16:creationId xmlns:a16="http://schemas.microsoft.com/office/drawing/2014/main" id="{BA311136-0E99-91AD-B925-BC90D3227F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3" y="305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1" name="Line 159">
                <a:extLst>
                  <a:ext uri="{FF2B5EF4-FFF2-40B4-BE49-F238E27FC236}">
                    <a16:creationId xmlns:a16="http://schemas.microsoft.com/office/drawing/2014/main" id="{22A13650-A472-3442-2D26-DA16B02FA5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605" y="3009"/>
                <a:ext cx="0" cy="5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2" name="Line 160">
                <a:extLst>
                  <a:ext uri="{FF2B5EF4-FFF2-40B4-BE49-F238E27FC236}">
                    <a16:creationId xmlns:a16="http://schemas.microsoft.com/office/drawing/2014/main" id="{35E0869F-19FC-DBC1-F854-D4432B9456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87" y="300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3" name="Line 161">
                <a:extLst>
                  <a:ext uri="{FF2B5EF4-FFF2-40B4-BE49-F238E27FC236}">
                    <a16:creationId xmlns:a16="http://schemas.microsoft.com/office/drawing/2014/main" id="{692EB358-75FA-0083-85B2-131994FA93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689" y="3088"/>
                <a:ext cx="1" cy="3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4" name="Line 162">
                <a:extLst>
                  <a:ext uri="{FF2B5EF4-FFF2-40B4-BE49-F238E27FC236}">
                    <a16:creationId xmlns:a16="http://schemas.microsoft.com/office/drawing/2014/main" id="{2622E565-C6EB-60EB-F72F-F68517C667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672" y="3088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5" name="Line 163">
                <a:extLst>
                  <a:ext uri="{FF2B5EF4-FFF2-40B4-BE49-F238E27FC236}">
                    <a16:creationId xmlns:a16="http://schemas.microsoft.com/office/drawing/2014/main" id="{4C783A11-FE86-DB8B-212A-7821C227FB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773" y="3035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6" name="Line 164">
                <a:extLst>
                  <a:ext uri="{FF2B5EF4-FFF2-40B4-BE49-F238E27FC236}">
                    <a16:creationId xmlns:a16="http://schemas.microsoft.com/office/drawing/2014/main" id="{2A1A3FF6-A843-E1EB-8A10-6B71C1F00C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57" y="303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7" name="Line 165">
                <a:extLst>
                  <a:ext uri="{FF2B5EF4-FFF2-40B4-BE49-F238E27FC236}">
                    <a16:creationId xmlns:a16="http://schemas.microsoft.com/office/drawing/2014/main" id="{732B91A1-160C-DA08-4DCF-F5CCFA4969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859" y="3166"/>
                <a:ext cx="0" cy="1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8" name="Line 166">
                <a:extLst>
                  <a:ext uri="{FF2B5EF4-FFF2-40B4-BE49-F238E27FC236}">
                    <a16:creationId xmlns:a16="http://schemas.microsoft.com/office/drawing/2014/main" id="{0DD93BC3-B3B8-9D07-D253-4B6EBBC190D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41" y="3166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9" name="Line 167">
                <a:extLst>
                  <a:ext uri="{FF2B5EF4-FFF2-40B4-BE49-F238E27FC236}">
                    <a16:creationId xmlns:a16="http://schemas.microsoft.com/office/drawing/2014/main" id="{BF8B9F2A-3275-CBDD-F2DD-EF074B919B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943" y="3166"/>
                <a:ext cx="0" cy="1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0" name="Line 168">
                <a:extLst>
                  <a:ext uri="{FF2B5EF4-FFF2-40B4-BE49-F238E27FC236}">
                    <a16:creationId xmlns:a16="http://schemas.microsoft.com/office/drawing/2014/main" id="{12D22E77-4D0E-A139-A0BB-23904B5F3F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26" y="3166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1" name="Line 169">
                <a:extLst>
                  <a:ext uri="{FF2B5EF4-FFF2-40B4-BE49-F238E27FC236}">
                    <a16:creationId xmlns:a16="http://schemas.microsoft.com/office/drawing/2014/main" id="{5550C566-D48F-474C-2FA1-D5D8DB79DE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27" y="3101"/>
                <a:ext cx="0" cy="3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2" name="Line 170">
                <a:extLst>
                  <a:ext uri="{FF2B5EF4-FFF2-40B4-BE49-F238E27FC236}">
                    <a16:creationId xmlns:a16="http://schemas.microsoft.com/office/drawing/2014/main" id="{4CD66D8B-9491-4078-9F1C-2DB0929D91B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11" y="3101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3" name="Line 171">
                <a:extLst>
                  <a:ext uri="{FF2B5EF4-FFF2-40B4-BE49-F238E27FC236}">
                    <a16:creationId xmlns:a16="http://schemas.microsoft.com/office/drawing/2014/main" id="{5A1F17B8-6F07-8FB6-AD0C-CEB3CF21FD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113" y="3121"/>
                <a:ext cx="0" cy="2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4" name="Line 172">
                <a:extLst>
                  <a:ext uri="{FF2B5EF4-FFF2-40B4-BE49-F238E27FC236}">
                    <a16:creationId xmlns:a16="http://schemas.microsoft.com/office/drawing/2014/main" id="{AFE722B2-65C3-C7F3-CFC7-11F6D73B36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95" y="3121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5" name="Line 173">
                <a:extLst>
                  <a:ext uri="{FF2B5EF4-FFF2-40B4-BE49-F238E27FC236}">
                    <a16:creationId xmlns:a16="http://schemas.microsoft.com/office/drawing/2014/main" id="{ADC3C37A-C4F5-E8B2-DA66-C0B5A09480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281" y="3184"/>
                <a:ext cx="0" cy="1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6" name="Line 174">
                <a:extLst>
                  <a:ext uri="{FF2B5EF4-FFF2-40B4-BE49-F238E27FC236}">
                    <a16:creationId xmlns:a16="http://schemas.microsoft.com/office/drawing/2014/main" id="{48390189-C08B-699B-2986-FF5DB2CBC1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264" y="318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7" name="Line 175">
                <a:extLst>
                  <a:ext uri="{FF2B5EF4-FFF2-40B4-BE49-F238E27FC236}">
                    <a16:creationId xmlns:a16="http://schemas.microsoft.com/office/drawing/2014/main" id="{B39C6A43-6753-CD3A-4D3D-232315528B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7" y="3208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8" name="Line 176">
                <a:extLst>
                  <a:ext uri="{FF2B5EF4-FFF2-40B4-BE49-F238E27FC236}">
                    <a16:creationId xmlns:a16="http://schemas.microsoft.com/office/drawing/2014/main" id="{10699B0C-6C50-4703-9634-974F770B1F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7" y="3018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9" name="Line 177">
                <a:extLst>
                  <a:ext uri="{FF2B5EF4-FFF2-40B4-BE49-F238E27FC236}">
                    <a16:creationId xmlns:a16="http://schemas.microsoft.com/office/drawing/2014/main" id="{F1039C00-2091-CA05-05E2-39CCB4F29C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7" y="2828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0" name="Line 178">
                <a:extLst>
                  <a:ext uri="{FF2B5EF4-FFF2-40B4-BE49-F238E27FC236}">
                    <a16:creationId xmlns:a16="http://schemas.microsoft.com/office/drawing/2014/main" id="{6980C981-4839-603C-FF76-898B972758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7" y="263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1" name="Rectangle 179">
                <a:extLst>
                  <a:ext uri="{FF2B5EF4-FFF2-40B4-BE49-F238E27FC236}">
                    <a16:creationId xmlns:a16="http://schemas.microsoft.com/office/drawing/2014/main" id="{7E61AADB-2916-542A-8981-038FCD6A0C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6" y="3150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7842" name="Rectangle 180">
                <a:extLst>
                  <a:ext uri="{FF2B5EF4-FFF2-40B4-BE49-F238E27FC236}">
                    <a16:creationId xmlns:a16="http://schemas.microsoft.com/office/drawing/2014/main" id="{F1DD574E-A660-485D-13BA-4D8DE1FA71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5" y="2960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17843" name="Rectangle 181">
                <a:extLst>
                  <a:ext uri="{FF2B5EF4-FFF2-40B4-BE49-F238E27FC236}">
                    <a16:creationId xmlns:a16="http://schemas.microsoft.com/office/drawing/2014/main" id="{A9AAD0DC-9366-BEFA-07FA-0EDD9F3AD7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5" y="2770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7844" name="Rectangle 182">
                <a:extLst>
                  <a:ext uri="{FF2B5EF4-FFF2-40B4-BE49-F238E27FC236}">
                    <a16:creationId xmlns:a16="http://schemas.microsoft.com/office/drawing/2014/main" id="{00FFF96B-53F5-6667-1455-1D5FF4BB2D0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5" y="2580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 b="0"/>
              </a:p>
            </p:txBody>
          </p:sp>
          <p:sp>
            <p:nvSpPr>
              <p:cNvPr id="17845" name="Rectangle 183">
                <a:extLst>
                  <a:ext uri="{FF2B5EF4-FFF2-40B4-BE49-F238E27FC236}">
                    <a16:creationId xmlns:a16="http://schemas.microsoft.com/office/drawing/2014/main" id="{40DCB0C4-491C-9E2D-EE52-9D877DF5D7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93" y="2544"/>
                <a:ext cx="1354" cy="664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46" name="Rectangle 184">
                <a:extLst>
                  <a:ext uri="{FF2B5EF4-FFF2-40B4-BE49-F238E27FC236}">
                    <a16:creationId xmlns:a16="http://schemas.microsoft.com/office/drawing/2014/main" id="{033BC89F-F83D-A792-513C-76281D826D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93" y="3208"/>
                <a:ext cx="1354" cy="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47" name="Rectangle 185">
                <a:extLst>
                  <a:ext uri="{FF2B5EF4-FFF2-40B4-BE49-F238E27FC236}">
                    <a16:creationId xmlns:a16="http://schemas.microsoft.com/office/drawing/2014/main" id="{5822A4D4-F3F9-CC96-3C77-2D6E6A2AD6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98" y="3208"/>
                <a:ext cx="75" cy="195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48" name="Rectangle 186">
                <a:extLst>
                  <a:ext uri="{FF2B5EF4-FFF2-40B4-BE49-F238E27FC236}">
                    <a16:creationId xmlns:a16="http://schemas.microsoft.com/office/drawing/2014/main" id="{20961B04-4A0B-BD5D-367A-DE357AAA9D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483" y="3208"/>
                <a:ext cx="73" cy="525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49" name="Rectangle 187">
                <a:extLst>
                  <a:ext uri="{FF2B5EF4-FFF2-40B4-BE49-F238E27FC236}">
                    <a16:creationId xmlns:a16="http://schemas.microsoft.com/office/drawing/2014/main" id="{2083AD85-C7D1-B95C-E01D-281EF13E1C8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567" y="3208"/>
                <a:ext cx="74" cy="354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50" name="Rectangle 188">
                <a:extLst>
                  <a:ext uri="{FF2B5EF4-FFF2-40B4-BE49-F238E27FC236}">
                    <a16:creationId xmlns:a16="http://schemas.microsoft.com/office/drawing/2014/main" id="{EED985E0-476D-FE86-A011-AD213533CA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652" y="3208"/>
                <a:ext cx="75" cy="183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51" name="Rectangle 189">
                <a:extLst>
                  <a:ext uri="{FF2B5EF4-FFF2-40B4-BE49-F238E27FC236}">
                    <a16:creationId xmlns:a16="http://schemas.microsoft.com/office/drawing/2014/main" id="{E2DFB567-202D-38E5-B093-B683DD6CFD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737" y="3208"/>
                <a:ext cx="73" cy="146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52" name="Rectangle 190">
                <a:extLst>
                  <a:ext uri="{FF2B5EF4-FFF2-40B4-BE49-F238E27FC236}">
                    <a16:creationId xmlns:a16="http://schemas.microsoft.com/office/drawing/2014/main" id="{35B2841F-7569-6307-B61C-607C978454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821" y="3208"/>
                <a:ext cx="74" cy="97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53" name="Rectangle 191">
                <a:extLst>
                  <a:ext uri="{FF2B5EF4-FFF2-40B4-BE49-F238E27FC236}">
                    <a16:creationId xmlns:a16="http://schemas.microsoft.com/office/drawing/2014/main" id="{A506383E-DBBD-7C0E-C34F-6BC0A62B5C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906" y="3208"/>
                <a:ext cx="74" cy="23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54" name="Rectangle 192">
                <a:extLst>
                  <a:ext uri="{FF2B5EF4-FFF2-40B4-BE49-F238E27FC236}">
                    <a16:creationId xmlns:a16="http://schemas.microsoft.com/office/drawing/2014/main" id="{A15B91AF-AA9E-215F-3B3B-D5C5428E7FD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990" y="3208"/>
                <a:ext cx="74" cy="23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55" name="Rectangle 193">
                <a:extLst>
                  <a:ext uri="{FF2B5EF4-FFF2-40B4-BE49-F238E27FC236}">
                    <a16:creationId xmlns:a16="http://schemas.microsoft.com/office/drawing/2014/main" id="{A04234C2-3FD1-F744-E70A-07D1898EC6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1075" y="3208"/>
                <a:ext cx="74" cy="12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56" name="Line 194">
                <a:extLst>
                  <a:ext uri="{FF2B5EF4-FFF2-40B4-BE49-F238E27FC236}">
                    <a16:creationId xmlns:a16="http://schemas.microsoft.com/office/drawing/2014/main" id="{2BDDF4F8-7173-36FC-1EAB-444B58B179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5" y="3403"/>
                <a:ext cx="1" cy="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7" name="Line 195">
                <a:extLst>
                  <a:ext uri="{FF2B5EF4-FFF2-40B4-BE49-F238E27FC236}">
                    <a16:creationId xmlns:a16="http://schemas.microsoft.com/office/drawing/2014/main" id="{6A28E5BF-F4CF-AEE9-8C6D-D44A407F49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418" y="346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8" name="Line 196">
                <a:extLst>
                  <a:ext uri="{FF2B5EF4-FFF2-40B4-BE49-F238E27FC236}">
                    <a16:creationId xmlns:a16="http://schemas.microsoft.com/office/drawing/2014/main" id="{261EC947-000E-53D5-0058-E4FCF51345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19" y="3733"/>
                <a:ext cx="0" cy="1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9" name="Line 197">
                <a:extLst>
                  <a:ext uri="{FF2B5EF4-FFF2-40B4-BE49-F238E27FC236}">
                    <a16:creationId xmlns:a16="http://schemas.microsoft.com/office/drawing/2014/main" id="{C529F6E8-7252-16B0-D3F6-9AA529EED5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 flipV="1">
                <a:off x="503" y="3862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0" name="Line 198">
                <a:extLst>
                  <a:ext uri="{FF2B5EF4-FFF2-40B4-BE49-F238E27FC236}">
                    <a16:creationId xmlns:a16="http://schemas.microsoft.com/office/drawing/2014/main" id="{783B1A6C-6600-2056-2A2E-4A2E3C6762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605" y="3562"/>
                <a:ext cx="0" cy="8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1" name="Line 199">
                <a:extLst>
                  <a:ext uri="{FF2B5EF4-FFF2-40B4-BE49-F238E27FC236}">
                    <a16:creationId xmlns:a16="http://schemas.microsoft.com/office/drawing/2014/main" id="{B90A9D51-8A70-D868-F601-6EF70CB3BBF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587" y="3646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2" name="Line 200">
                <a:extLst>
                  <a:ext uri="{FF2B5EF4-FFF2-40B4-BE49-F238E27FC236}">
                    <a16:creationId xmlns:a16="http://schemas.microsoft.com/office/drawing/2014/main" id="{1FACC4B2-58B0-1889-2258-160EBE0C4F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689" y="3391"/>
                <a:ext cx="1" cy="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3" name="Line 201">
                <a:extLst>
                  <a:ext uri="{FF2B5EF4-FFF2-40B4-BE49-F238E27FC236}">
                    <a16:creationId xmlns:a16="http://schemas.microsoft.com/office/drawing/2014/main" id="{DBB1E2B7-26D0-9D4A-4ED3-D60488576E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672" y="3456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4" name="Line 202">
                <a:extLst>
                  <a:ext uri="{FF2B5EF4-FFF2-40B4-BE49-F238E27FC236}">
                    <a16:creationId xmlns:a16="http://schemas.microsoft.com/office/drawing/2014/main" id="{81E177A2-A8B2-2205-52FD-135F2DE910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73" y="3354"/>
                <a:ext cx="0" cy="3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5" name="Line 203">
                <a:extLst>
                  <a:ext uri="{FF2B5EF4-FFF2-40B4-BE49-F238E27FC236}">
                    <a16:creationId xmlns:a16="http://schemas.microsoft.com/office/drawing/2014/main" id="{856DC283-5C87-6A70-6C5E-1B929F8C26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757" y="3392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6" name="Line 204">
                <a:extLst>
                  <a:ext uri="{FF2B5EF4-FFF2-40B4-BE49-F238E27FC236}">
                    <a16:creationId xmlns:a16="http://schemas.microsoft.com/office/drawing/2014/main" id="{907472BB-62E7-E2D8-900C-2F07C411881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59" y="3305"/>
                <a:ext cx="0" cy="3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7" name="Line 205">
                <a:extLst>
                  <a:ext uri="{FF2B5EF4-FFF2-40B4-BE49-F238E27FC236}">
                    <a16:creationId xmlns:a16="http://schemas.microsoft.com/office/drawing/2014/main" id="{4131003E-F301-ED7E-5DB8-FA9C98C569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841" y="334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8" name="Line 206">
                <a:extLst>
                  <a:ext uri="{FF2B5EF4-FFF2-40B4-BE49-F238E27FC236}">
                    <a16:creationId xmlns:a16="http://schemas.microsoft.com/office/drawing/2014/main" id="{1F070EBA-3997-D978-3DD3-C58274BEE7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42" y="3231"/>
                <a:ext cx="1" cy="1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9" name="Line 207">
                <a:extLst>
                  <a:ext uri="{FF2B5EF4-FFF2-40B4-BE49-F238E27FC236}">
                    <a16:creationId xmlns:a16="http://schemas.microsoft.com/office/drawing/2014/main" id="{34BAC16A-3495-84FD-847D-7D7FCFFCDE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926" y="324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0" name="Line 208">
                <a:extLst>
                  <a:ext uri="{FF2B5EF4-FFF2-40B4-BE49-F238E27FC236}">
                    <a16:creationId xmlns:a16="http://schemas.microsoft.com/office/drawing/2014/main" id="{E73538F1-394A-9E19-CEAC-4F260B7018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27" y="3231"/>
                <a:ext cx="0" cy="1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1" name="Line 209">
                <a:extLst>
                  <a:ext uri="{FF2B5EF4-FFF2-40B4-BE49-F238E27FC236}">
                    <a16:creationId xmlns:a16="http://schemas.microsoft.com/office/drawing/2014/main" id="{F9F54952-6CF1-6D47-A4F7-C2170B4097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11" y="324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2" name="Line 210">
                <a:extLst>
                  <a:ext uri="{FF2B5EF4-FFF2-40B4-BE49-F238E27FC236}">
                    <a16:creationId xmlns:a16="http://schemas.microsoft.com/office/drawing/2014/main" id="{94219EA7-277B-3244-ED2B-B370D9E1F6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113" y="3220"/>
                <a:ext cx="0" cy="1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3" name="Line 211">
                <a:extLst>
                  <a:ext uri="{FF2B5EF4-FFF2-40B4-BE49-F238E27FC236}">
                    <a16:creationId xmlns:a16="http://schemas.microsoft.com/office/drawing/2014/main" id="{4F4D48C5-43EB-55D8-EF9A-14D7AB0EE1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95" y="323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4" name="Line 212">
                <a:extLst>
                  <a:ext uri="{FF2B5EF4-FFF2-40B4-BE49-F238E27FC236}">
                    <a16:creationId xmlns:a16="http://schemas.microsoft.com/office/drawing/2014/main" id="{9A8EB1B2-7A7C-1342-43FD-E8E4111D3C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301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5" name="Line 213">
                <a:extLst>
                  <a:ext uri="{FF2B5EF4-FFF2-40B4-BE49-F238E27FC236}">
                    <a16:creationId xmlns:a16="http://schemas.microsoft.com/office/drawing/2014/main" id="{3B258BD4-A9A0-B30A-64CD-1FC2726F84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397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6" name="Line 214">
                <a:extLst>
                  <a:ext uri="{FF2B5EF4-FFF2-40B4-BE49-F238E27FC236}">
                    <a16:creationId xmlns:a16="http://schemas.microsoft.com/office/drawing/2014/main" id="{E8FBA5F3-1AFA-CA00-9BA0-5FF4986E57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49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7" name="Line 215">
                <a:extLst>
                  <a:ext uri="{FF2B5EF4-FFF2-40B4-BE49-F238E27FC236}">
                    <a16:creationId xmlns:a16="http://schemas.microsoft.com/office/drawing/2014/main" id="{0A0C013D-A6DB-941C-C1D8-84D761150C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587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8" name="Line 216">
                <a:extLst>
                  <a:ext uri="{FF2B5EF4-FFF2-40B4-BE49-F238E27FC236}">
                    <a16:creationId xmlns:a16="http://schemas.microsoft.com/office/drawing/2014/main" id="{BE1EFD6F-ECC1-3743-DB88-CE330B1C49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68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9" name="Line 217">
                <a:extLst>
                  <a:ext uri="{FF2B5EF4-FFF2-40B4-BE49-F238E27FC236}">
                    <a16:creationId xmlns:a16="http://schemas.microsoft.com/office/drawing/2014/main" id="{91348247-A4BA-E9AA-EB07-E1A4527E21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776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0" name="Line 218">
                <a:extLst>
                  <a:ext uri="{FF2B5EF4-FFF2-40B4-BE49-F238E27FC236}">
                    <a16:creationId xmlns:a16="http://schemas.microsoft.com/office/drawing/2014/main" id="{067AE225-EAFE-3C3D-8C1B-3ADD6BF876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" y="387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881" name="Group 219">
                <a:extLst>
                  <a:ext uri="{FF2B5EF4-FFF2-40B4-BE49-F238E27FC236}">
                    <a16:creationId xmlns:a16="http://schemas.microsoft.com/office/drawing/2014/main" id="{8238A74E-7A59-363D-8EED-8E0C4776A74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3" y="3871"/>
                <a:ext cx="1354" cy="34"/>
                <a:chOff x="459" y="3485"/>
                <a:chExt cx="1397" cy="35"/>
              </a:xfrm>
            </p:grpSpPr>
            <p:sp>
              <p:nvSpPr>
                <p:cNvPr id="17898" name="Line 220">
                  <a:extLst>
                    <a:ext uri="{FF2B5EF4-FFF2-40B4-BE49-F238E27FC236}">
                      <a16:creationId xmlns:a16="http://schemas.microsoft.com/office/drawing/2014/main" id="{FB2C8882-6818-3140-8359-0871BD496D9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459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99" name="Line 221">
                  <a:extLst>
                    <a:ext uri="{FF2B5EF4-FFF2-40B4-BE49-F238E27FC236}">
                      <a16:creationId xmlns:a16="http://schemas.microsoft.com/office/drawing/2014/main" id="{1B627DFB-114C-0BF2-BF58-852794BC179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547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0" name="Line 222">
                  <a:extLst>
                    <a:ext uri="{FF2B5EF4-FFF2-40B4-BE49-F238E27FC236}">
                      <a16:creationId xmlns:a16="http://schemas.microsoft.com/office/drawing/2014/main" id="{FB02D992-C90C-CC92-54F7-529E2F6F50F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633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1" name="Line 223">
                  <a:extLst>
                    <a:ext uri="{FF2B5EF4-FFF2-40B4-BE49-F238E27FC236}">
                      <a16:creationId xmlns:a16="http://schemas.microsoft.com/office/drawing/2014/main" id="{7324AD9A-E52C-A9DE-1362-7B9233FEE6A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721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2" name="Line 224">
                  <a:extLst>
                    <a:ext uri="{FF2B5EF4-FFF2-40B4-BE49-F238E27FC236}">
                      <a16:creationId xmlns:a16="http://schemas.microsoft.com/office/drawing/2014/main" id="{EFA67EDB-0805-2A9B-FA17-553AD34515F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09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3" name="Line 225">
                  <a:extLst>
                    <a:ext uri="{FF2B5EF4-FFF2-40B4-BE49-F238E27FC236}">
                      <a16:creationId xmlns:a16="http://schemas.microsoft.com/office/drawing/2014/main" id="{14A12EAD-E985-687D-6275-0345DAC8B40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96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4" name="Line 226">
                  <a:extLst>
                    <a:ext uri="{FF2B5EF4-FFF2-40B4-BE49-F238E27FC236}">
                      <a16:creationId xmlns:a16="http://schemas.microsoft.com/office/drawing/2014/main" id="{40039EC6-72A2-6BE9-F991-4C5FFD304F9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983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5" name="Line 227">
                  <a:extLst>
                    <a:ext uri="{FF2B5EF4-FFF2-40B4-BE49-F238E27FC236}">
                      <a16:creationId xmlns:a16="http://schemas.microsoft.com/office/drawing/2014/main" id="{BD8FD960-651C-4244-7F95-1B5A97810FE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70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6" name="Line 228">
                  <a:extLst>
                    <a:ext uri="{FF2B5EF4-FFF2-40B4-BE49-F238E27FC236}">
                      <a16:creationId xmlns:a16="http://schemas.microsoft.com/office/drawing/2014/main" id="{8F23037D-A3B7-C177-E686-FD2E85AACD0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158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7" name="Line 229">
                  <a:extLst>
                    <a:ext uri="{FF2B5EF4-FFF2-40B4-BE49-F238E27FC236}">
                      <a16:creationId xmlns:a16="http://schemas.microsoft.com/office/drawing/2014/main" id="{129276DB-55F3-0279-2345-6ABF7D3C4D5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245" y="3485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8" name="Line 230">
                  <a:extLst>
                    <a:ext uri="{FF2B5EF4-FFF2-40B4-BE49-F238E27FC236}">
                      <a16:creationId xmlns:a16="http://schemas.microsoft.com/office/drawing/2014/main" id="{29F93DEA-9E93-55B7-A576-059458005AF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09" name="Line 231">
                  <a:extLst>
                    <a:ext uri="{FF2B5EF4-FFF2-40B4-BE49-F238E27FC236}">
                      <a16:creationId xmlns:a16="http://schemas.microsoft.com/office/drawing/2014/main" id="{67571DD5-2EE0-76D9-5239-7BAEAC54A78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20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10" name="Line 232">
                  <a:extLst>
                    <a:ext uri="{FF2B5EF4-FFF2-40B4-BE49-F238E27FC236}">
                      <a16:creationId xmlns:a16="http://schemas.microsoft.com/office/drawing/2014/main" id="{7E96135A-370D-1C9E-47C6-4A824EC209F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08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11" name="Line 233">
                  <a:extLst>
                    <a:ext uri="{FF2B5EF4-FFF2-40B4-BE49-F238E27FC236}">
                      <a16:creationId xmlns:a16="http://schemas.microsoft.com/office/drawing/2014/main" id="{4F508754-3E98-715F-5BB4-0215310EB86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12" name="Line 234">
                  <a:extLst>
                    <a:ext uri="{FF2B5EF4-FFF2-40B4-BE49-F238E27FC236}">
                      <a16:creationId xmlns:a16="http://schemas.microsoft.com/office/drawing/2014/main" id="{3D9E1673-0471-7B89-FF83-8FE8459FFF2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13" name="Line 235">
                  <a:extLst>
                    <a:ext uri="{FF2B5EF4-FFF2-40B4-BE49-F238E27FC236}">
                      <a16:creationId xmlns:a16="http://schemas.microsoft.com/office/drawing/2014/main" id="{34375F3A-D041-F16C-67F2-D12ACD55878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68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14" name="Line 236">
                  <a:extLst>
                    <a:ext uri="{FF2B5EF4-FFF2-40B4-BE49-F238E27FC236}">
                      <a16:creationId xmlns:a16="http://schemas.microsoft.com/office/drawing/2014/main" id="{1AF3FE92-853E-CFFA-FFA5-0FCA5D92367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3485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882" name="Rectangle 237">
                <a:extLst>
                  <a:ext uri="{FF2B5EF4-FFF2-40B4-BE49-F238E27FC236}">
                    <a16:creationId xmlns:a16="http://schemas.microsoft.com/office/drawing/2014/main" id="{36174F0C-D0FD-725C-7D83-9370001716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47" y="3718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7883" name="Rectangle 238">
                <a:extLst>
                  <a:ext uri="{FF2B5EF4-FFF2-40B4-BE49-F238E27FC236}">
                    <a16:creationId xmlns:a16="http://schemas.microsoft.com/office/drawing/2014/main" id="{6D7C4E6B-1050-F617-7C2D-8F7874EB84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47" y="3528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7884" name="Rectangle 239">
                <a:extLst>
                  <a:ext uri="{FF2B5EF4-FFF2-40B4-BE49-F238E27FC236}">
                    <a16:creationId xmlns:a16="http://schemas.microsoft.com/office/drawing/2014/main" id="{9BA4F582-8943-7E3F-C446-A3A22BB7EC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47" y="3339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17885" name="Rectangle 240">
                <a:extLst>
                  <a:ext uri="{FF2B5EF4-FFF2-40B4-BE49-F238E27FC236}">
                    <a16:creationId xmlns:a16="http://schemas.microsoft.com/office/drawing/2014/main" id="{5DE4A189-8EAE-E38A-D8B3-53A38D56B8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64" y="3917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7886" name="Rectangle 241">
                <a:extLst>
                  <a:ext uri="{FF2B5EF4-FFF2-40B4-BE49-F238E27FC236}">
                    <a16:creationId xmlns:a16="http://schemas.microsoft.com/office/drawing/2014/main" id="{5235C72A-CF81-CAE1-FABB-81F9AE7214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510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7887" name="Rectangle 242">
                <a:extLst>
                  <a:ext uri="{FF2B5EF4-FFF2-40B4-BE49-F238E27FC236}">
                    <a16:creationId xmlns:a16="http://schemas.microsoft.com/office/drawing/2014/main" id="{31DF9436-F9B8-D288-812E-A743CD99AA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680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7888" name="Rectangle 243">
                <a:extLst>
                  <a:ext uri="{FF2B5EF4-FFF2-40B4-BE49-F238E27FC236}">
                    <a16:creationId xmlns:a16="http://schemas.microsoft.com/office/drawing/2014/main" id="{02558F5C-F07F-9B1C-DCF7-48F45DC4C0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849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 b="0"/>
              </a:p>
            </p:txBody>
          </p:sp>
          <p:sp>
            <p:nvSpPr>
              <p:cNvPr id="17889" name="Rectangle 244">
                <a:extLst>
                  <a:ext uri="{FF2B5EF4-FFF2-40B4-BE49-F238E27FC236}">
                    <a16:creationId xmlns:a16="http://schemas.microsoft.com/office/drawing/2014/main" id="{8BAF28CF-E121-4BB6-6B34-C8F0643792F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019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80</a:t>
                </a:r>
                <a:endParaRPr lang="en-US" altLang="en-US" sz="1200" b="0"/>
              </a:p>
            </p:txBody>
          </p:sp>
          <p:sp>
            <p:nvSpPr>
              <p:cNvPr id="17890" name="Rectangle 245">
                <a:extLst>
                  <a:ext uri="{FF2B5EF4-FFF2-40B4-BE49-F238E27FC236}">
                    <a16:creationId xmlns:a16="http://schemas.microsoft.com/office/drawing/2014/main" id="{476752CB-BD84-24CC-D218-8009A05A9C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164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100</a:t>
                </a:r>
                <a:endParaRPr lang="en-US" altLang="en-US" sz="1200" b="0"/>
              </a:p>
            </p:txBody>
          </p:sp>
          <p:sp>
            <p:nvSpPr>
              <p:cNvPr id="17891" name="Rectangle 246">
                <a:extLst>
                  <a:ext uri="{FF2B5EF4-FFF2-40B4-BE49-F238E27FC236}">
                    <a16:creationId xmlns:a16="http://schemas.microsoft.com/office/drawing/2014/main" id="{FDB8338B-38DB-03F6-5F6C-85EB679512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333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120</a:t>
                </a:r>
                <a:endParaRPr lang="en-US" altLang="en-US" sz="1200" b="0"/>
              </a:p>
            </p:txBody>
          </p:sp>
          <p:sp>
            <p:nvSpPr>
              <p:cNvPr id="17892" name="Rectangle 247">
                <a:extLst>
                  <a:ext uri="{FF2B5EF4-FFF2-40B4-BE49-F238E27FC236}">
                    <a16:creationId xmlns:a16="http://schemas.microsoft.com/office/drawing/2014/main" id="{3B716F13-3F50-180B-364F-F7877DB3B35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501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140</a:t>
                </a:r>
                <a:endParaRPr lang="en-US" altLang="en-US" sz="1200" b="0"/>
              </a:p>
            </p:txBody>
          </p:sp>
          <p:sp>
            <p:nvSpPr>
              <p:cNvPr id="17893" name="Rectangle 248">
                <a:extLst>
                  <a:ext uri="{FF2B5EF4-FFF2-40B4-BE49-F238E27FC236}">
                    <a16:creationId xmlns:a16="http://schemas.microsoft.com/office/drawing/2014/main" id="{EBFEA874-15BB-3F4F-38CB-254A88BA8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93" y="3208"/>
                <a:ext cx="1354" cy="663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894" name="Rectangle 249">
                <a:extLst>
                  <a:ext uri="{FF2B5EF4-FFF2-40B4-BE49-F238E27FC236}">
                    <a16:creationId xmlns:a16="http://schemas.microsoft.com/office/drawing/2014/main" id="{44D8D62F-C368-C6F4-D384-9902654437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1667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160</a:t>
                </a:r>
                <a:endParaRPr lang="en-US" altLang="en-US" sz="1200" b="0"/>
              </a:p>
            </p:txBody>
          </p:sp>
          <p:sp>
            <p:nvSpPr>
              <p:cNvPr id="17895" name="Text Box 250">
                <a:extLst>
                  <a:ext uri="{FF2B5EF4-FFF2-40B4-BE49-F238E27FC236}">
                    <a16:creationId xmlns:a16="http://schemas.microsoft.com/office/drawing/2014/main" id="{FC466020-CA43-9531-9E29-CE89607061B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275" y="2570"/>
                <a:ext cx="43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17896" name="Text Box 251">
                <a:extLst>
                  <a:ext uri="{FF2B5EF4-FFF2-40B4-BE49-F238E27FC236}">
                    <a16:creationId xmlns:a16="http://schemas.microsoft.com/office/drawing/2014/main" id="{91BD5C2D-08FF-C12A-F62A-330C1F0F51D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246" y="3701"/>
                <a:ext cx="46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17897" name="Rectangle 252">
                <a:extLst>
                  <a:ext uri="{FF2B5EF4-FFF2-40B4-BE49-F238E27FC236}">
                    <a16:creationId xmlns:a16="http://schemas.microsoft.com/office/drawing/2014/main" id="{1DE6A6B5-8BE8-7CFF-F968-EF49AF0CC2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-319" y="3119"/>
                <a:ext cx="9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</p:grpSp>
      </p:grpSp>
      <p:sp>
        <p:nvSpPr>
          <p:cNvPr id="17411" name="Text Box 710">
            <a:extLst>
              <a:ext uri="{FF2B5EF4-FFF2-40B4-BE49-F238E27FC236}">
                <a16:creationId xmlns:a16="http://schemas.microsoft.com/office/drawing/2014/main" id="{E34E7DEC-1078-2478-5ACD-BD8BB01DCC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4263" y="76200"/>
            <a:ext cx="464343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Succession Following Low-Severity Fire</a:t>
            </a:r>
          </a:p>
        </p:txBody>
      </p:sp>
      <p:sp>
        <p:nvSpPr>
          <p:cNvPr id="17412" name="Rectangle 946">
            <a:extLst>
              <a:ext uri="{FF2B5EF4-FFF2-40B4-BE49-F238E27FC236}">
                <a16:creationId xmlns:a16="http://schemas.microsoft.com/office/drawing/2014/main" id="{042A6B5C-CD43-3158-E62B-1B015B52A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1114425"/>
            <a:ext cx="5180013" cy="5575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7413" name="Group 934">
            <a:extLst>
              <a:ext uri="{FF2B5EF4-FFF2-40B4-BE49-F238E27FC236}">
                <a16:creationId xmlns:a16="http://schemas.microsoft.com/office/drawing/2014/main" id="{5A657D37-876D-C9C9-4513-0F249B990AB7}"/>
              </a:ext>
            </a:extLst>
          </p:cNvPr>
          <p:cNvGrpSpPr>
            <a:grpSpLocks/>
          </p:cNvGrpSpPr>
          <p:nvPr/>
        </p:nvGrpSpPr>
        <p:grpSpPr bwMode="auto">
          <a:xfrm>
            <a:off x="3675063" y="1392238"/>
            <a:ext cx="4800600" cy="1844675"/>
            <a:chOff x="2160" y="810"/>
            <a:chExt cx="3024" cy="1162"/>
          </a:xfrm>
        </p:grpSpPr>
        <p:sp>
          <p:nvSpPr>
            <p:cNvPr id="17612" name="Rectangle 260">
              <a:extLst>
                <a:ext uri="{FF2B5EF4-FFF2-40B4-BE49-F238E27FC236}">
                  <a16:creationId xmlns:a16="http://schemas.microsoft.com/office/drawing/2014/main" id="{984B8E53-E947-E665-7CF4-5B6BB35B8D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1696" y="1274"/>
              <a:ext cx="10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% of Sampled Trees</a:t>
              </a:r>
              <a:endParaRPr lang="en-US" altLang="en-US" sz="1400"/>
            </a:p>
          </p:txBody>
        </p:sp>
        <p:grpSp>
          <p:nvGrpSpPr>
            <p:cNvPr id="17613" name="Group 933">
              <a:extLst>
                <a:ext uri="{FF2B5EF4-FFF2-40B4-BE49-F238E27FC236}">
                  <a16:creationId xmlns:a16="http://schemas.microsoft.com/office/drawing/2014/main" id="{5BAE11FB-9F6F-E2E7-1432-3AD74FA68A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1" y="838"/>
              <a:ext cx="2803" cy="1134"/>
              <a:chOff x="2381" y="838"/>
              <a:chExt cx="2803" cy="1134"/>
            </a:xfrm>
          </p:grpSpPr>
          <p:sp>
            <p:nvSpPr>
              <p:cNvPr id="17614" name="Line 256">
                <a:extLst>
                  <a:ext uri="{FF2B5EF4-FFF2-40B4-BE49-F238E27FC236}">
                    <a16:creationId xmlns:a16="http://schemas.microsoft.com/office/drawing/2014/main" id="{320E3689-DF90-E4EE-31CD-B04FAA0D6A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1433"/>
                <a:ext cx="3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" name="Rectangle 257">
                <a:extLst>
                  <a:ext uri="{FF2B5EF4-FFF2-40B4-BE49-F238E27FC236}">
                    <a16:creationId xmlns:a16="http://schemas.microsoft.com/office/drawing/2014/main" id="{F9909BC5-FBB4-34BD-FC28-1F4DB1759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752"/>
                <a:ext cx="44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17616" name="Rectangle 258">
                <a:extLst>
                  <a:ext uri="{FF2B5EF4-FFF2-40B4-BE49-F238E27FC236}">
                    <a16:creationId xmlns:a16="http://schemas.microsoft.com/office/drawing/2014/main" id="{3499C440-7107-8EBF-A93A-2303C3D1C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567"/>
                <a:ext cx="44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17617" name="Rectangle 259">
                <a:extLst>
                  <a:ext uri="{FF2B5EF4-FFF2-40B4-BE49-F238E27FC236}">
                    <a16:creationId xmlns:a16="http://schemas.microsoft.com/office/drawing/2014/main" id="{40EB66A0-4B1B-A84A-8A15-66529C87F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385"/>
                <a:ext cx="44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17618" name="Line 323">
                <a:extLst>
                  <a:ext uri="{FF2B5EF4-FFF2-40B4-BE49-F238E27FC236}">
                    <a16:creationId xmlns:a16="http://schemas.microsoft.com/office/drawing/2014/main" id="{67ED8A11-CC92-D721-9ECB-978BDC04FC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1255"/>
                <a:ext cx="3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" name="Line 324">
                <a:extLst>
                  <a:ext uri="{FF2B5EF4-FFF2-40B4-BE49-F238E27FC236}">
                    <a16:creationId xmlns:a16="http://schemas.microsoft.com/office/drawing/2014/main" id="{C13DE52B-446E-DBA9-F1AE-62A151D89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1071"/>
                <a:ext cx="33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" name="Line 325">
                <a:extLst>
                  <a:ext uri="{FF2B5EF4-FFF2-40B4-BE49-F238E27FC236}">
                    <a16:creationId xmlns:a16="http://schemas.microsoft.com/office/drawing/2014/main" id="{1BF7DEC2-D52F-C9F5-17F6-0A0F4AE01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887"/>
                <a:ext cx="3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" name="Rectangle 326">
                <a:extLst>
                  <a:ext uri="{FF2B5EF4-FFF2-40B4-BE49-F238E27FC236}">
                    <a16:creationId xmlns:a16="http://schemas.microsoft.com/office/drawing/2014/main" id="{0A16333F-B70D-CC72-0DB7-ED99054A7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204"/>
                <a:ext cx="44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17622" name="Rectangle 327">
                <a:extLst>
                  <a:ext uri="{FF2B5EF4-FFF2-40B4-BE49-F238E27FC236}">
                    <a16:creationId xmlns:a16="http://schemas.microsoft.com/office/drawing/2014/main" id="{48663434-5C18-7BFD-D377-94B312E12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1020"/>
                <a:ext cx="44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8</a:t>
                </a:r>
                <a:endParaRPr lang="en-US" altLang="en-US" sz="1000" b="0"/>
              </a:p>
            </p:txBody>
          </p:sp>
          <p:sp>
            <p:nvSpPr>
              <p:cNvPr id="17623" name="Rectangle 328">
                <a:extLst>
                  <a:ext uri="{FF2B5EF4-FFF2-40B4-BE49-F238E27FC236}">
                    <a16:creationId xmlns:a16="http://schemas.microsoft.com/office/drawing/2014/main" id="{11E5AB5A-979C-EC81-2800-82BD65DDD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" y="838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12</a:t>
                </a:r>
                <a:endParaRPr lang="en-US" altLang="en-US" sz="1000" b="0"/>
              </a:p>
            </p:txBody>
          </p:sp>
          <p:sp>
            <p:nvSpPr>
              <p:cNvPr id="17624" name="Line 438">
                <a:extLst>
                  <a:ext uri="{FF2B5EF4-FFF2-40B4-BE49-F238E27FC236}">
                    <a16:creationId xmlns:a16="http://schemas.microsoft.com/office/drawing/2014/main" id="{FCB07C68-1080-D60A-C598-D846698F6B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1803"/>
                <a:ext cx="3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" name="Line 439">
                <a:extLst>
                  <a:ext uri="{FF2B5EF4-FFF2-40B4-BE49-F238E27FC236}">
                    <a16:creationId xmlns:a16="http://schemas.microsoft.com/office/drawing/2014/main" id="{B4E4E8C8-FB14-2816-1B6C-8DBEF95434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1618"/>
                <a:ext cx="3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" name="Line 261">
                <a:extLst>
                  <a:ext uri="{FF2B5EF4-FFF2-40B4-BE49-F238E27FC236}">
                    <a16:creationId xmlns:a16="http://schemas.microsoft.com/office/drawing/2014/main" id="{EECC5FCE-DDDD-4A39-CCB4-16E91927DE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40" y="180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" name="Line 262">
                <a:extLst>
                  <a:ext uri="{FF2B5EF4-FFF2-40B4-BE49-F238E27FC236}">
                    <a16:creationId xmlns:a16="http://schemas.microsoft.com/office/drawing/2014/main" id="{5DD7FE55-276A-41AA-32F8-91073B0E6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87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" name="Line 263">
                <a:extLst>
                  <a:ext uri="{FF2B5EF4-FFF2-40B4-BE49-F238E27FC236}">
                    <a16:creationId xmlns:a16="http://schemas.microsoft.com/office/drawing/2014/main" id="{026028FE-1FFA-1FB9-DDD7-06AFD70ED9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0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" name="Line 264">
                <a:extLst>
                  <a:ext uri="{FF2B5EF4-FFF2-40B4-BE49-F238E27FC236}">
                    <a16:creationId xmlns:a16="http://schemas.microsoft.com/office/drawing/2014/main" id="{21A856D7-88E3-AB6D-95D4-A3CCD4B3C1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7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" name="Line 265">
                <a:extLst>
                  <a:ext uri="{FF2B5EF4-FFF2-40B4-BE49-F238E27FC236}">
                    <a16:creationId xmlns:a16="http://schemas.microsoft.com/office/drawing/2014/main" id="{8B22CCB7-50BC-41AD-D47D-0A64575FE5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24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" name="Line 266">
                <a:extLst>
                  <a:ext uri="{FF2B5EF4-FFF2-40B4-BE49-F238E27FC236}">
                    <a16:creationId xmlns:a16="http://schemas.microsoft.com/office/drawing/2014/main" id="{1EA35508-5BB8-316B-FEE3-94C562045C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73" y="180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" name="Line 267">
                <a:extLst>
                  <a:ext uri="{FF2B5EF4-FFF2-40B4-BE49-F238E27FC236}">
                    <a16:creationId xmlns:a16="http://schemas.microsoft.com/office/drawing/2014/main" id="{EBB0B1DB-74CC-8EE2-3181-3722B342F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20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" name="Line 268">
                <a:extLst>
                  <a:ext uri="{FF2B5EF4-FFF2-40B4-BE49-F238E27FC236}">
                    <a16:creationId xmlns:a16="http://schemas.microsoft.com/office/drawing/2014/main" id="{ED40D615-A71E-9A7E-BB92-22A9469CC7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67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" name="Line 269">
                <a:extLst>
                  <a:ext uri="{FF2B5EF4-FFF2-40B4-BE49-F238E27FC236}">
                    <a16:creationId xmlns:a16="http://schemas.microsoft.com/office/drawing/2014/main" id="{F3607A44-5A6B-9DD6-932A-331097703B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09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" name="Line 270">
                <a:extLst>
                  <a:ext uri="{FF2B5EF4-FFF2-40B4-BE49-F238E27FC236}">
                    <a16:creationId xmlns:a16="http://schemas.microsoft.com/office/drawing/2014/main" id="{067DB43E-937C-7F19-CCB4-4EF15403C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7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" name="Line 271">
                <a:extLst>
                  <a:ext uri="{FF2B5EF4-FFF2-40B4-BE49-F238E27FC236}">
                    <a16:creationId xmlns:a16="http://schemas.microsoft.com/office/drawing/2014/main" id="{3F3EBF6C-D839-93C5-ADA6-2582883F78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4" y="1807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" name="Line 272">
                <a:extLst>
                  <a:ext uri="{FF2B5EF4-FFF2-40B4-BE49-F238E27FC236}">
                    <a16:creationId xmlns:a16="http://schemas.microsoft.com/office/drawing/2014/main" id="{F26C4B31-4128-2517-368E-552D7DB15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2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" name="Line 273">
                <a:extLst>
                  <a:ext uri="{FF2B5EF4-FFF2-40B4-BE49-F238E27FC236}">
                    <a16:creationId xmlns:a16="http://schemas.microsoft.com/office/drawing/2014/main" id="{89D3570F-5A88-6DDB-821B-F9723087B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0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" name="Line 274">
                <a:extLst>
                  <a:ext uri="{FF2B5EF4-FFF2-40B4-BE49-F238E27FC236}">
                    <a16:creationId xmlns:a16="http://schemas.microsoft.com/office/drawing/2014/main" id="{6F57548F-40D8-1F62-F7C6-7285305428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47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" name="Line 275">
                <a:extLst>
                  <a:ext uri="{FF2B5EF4-FFF2-40B4-BE49-F238E27FC236}">
                    <a16:creationId xmlns:a16="http://schemas.microsoft.com/office/drawing/2014/main" id="{D7110CC6-8460-C6CC-CB82-6A81339188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9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" name="Line 276">
                <a:extLst>
                  <a:ext uri="{FF2B5EF4-FFF2-40B4-BE49-F238E27FC236}">
                    <a16:creationId xmlns:a16="http://schemas.microsoft.com/office/drawing/2014/main" id="{5FC0986E-2225-5A14-3229-C6E18DE204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7" y="180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" name="Line 277">
                <a:extLst>
                  <a:ext uri="{FF2B5EF4-FFF2-40B4-BE49-F238E27FC236}">
                    <a16:creationId xmlns:a16="http://schemas.microsoft.com/office/drawing/2014/main" id="{DB568D50-CB1A-4C6F-A511-F1393348A2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85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" name="Line 278">
                <a:extLst>
                  <a:ext uri="{FF2B5EF4-FFF2-40B4-BE49-F238E27FC236}">
                    <a16:creationId xmlns:a16="http://schemas.microsoft.com/office/drawing/2014/main" id="{8D61B965-D911-E531-5E50-B6EEBF1931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2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" name="Line 279">
                <a:extLst>
                  <a:ext uri="{FF2B5EF4-FFF2-40B4-BE49-F238E27FC236}">
                    <a16:creationId xmlns:a16="http://schemas.microsoft.com/office/drawing/2014/main" id="{2899E674-547C-58A6-1158-72A5DCD8EF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80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" name="Line 280">
                <a:extLst>
                  <a:ext uri="{FF2B5EF4-FFF2-40B4-BE49-F238E27FC236}">
                    <a16:creationId xmlns:a16="http://schemas.microsoft.com/office/drawing/2014/main" id="{E5B2EFF4-5BD6-E356-154C-8E29637EC9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21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" name="Line 281">
                <a:extLst>
                  <a:ext uri="{FF2B5EF4-FFF2-40B4-BE49-F238E27FC236}">
                    <a16:creationId xmlns:a16="http://schemas.microsoft.com/office/drawing/2014/main" id="{9DB53047-7B84-0918-E1BE-A2A31FA45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8" y="180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" name="Line 282">
                <a:extLst>
                  <a:ext uri="{FF2B5EF4-FFF2-40B4-BE49-F238E27FC236}">
                    <a16:creationId xmlns:a16="http://schemas.microsoft.com/office/drawing/2014/main" id="{5607E1B8-CDCD-AE40-68CC-0BC9C6EF8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15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" name="Line 283">
                <a:extLst>
                  <a:ext uri="{FF2B5EF4-FFF2-40B4-BE49-F238E27FC236}">
                    <a16:creationId xmlns:a16="http://schemas.microsoft.com/office/drawing/2014/main" id="{25FE89C3-FCE2-CBA4-98DA-453B857AB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64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" name="Line 284">
                <a:extLst>
                  <a:ext uri="{FF2B5EF4-FFF2-40B4-BE49-F238E27FC236}">
                    <a16:creationId xmlns:a16="http://schemas.microsoft.com/office/drawing/2014/main" id="{3CBB0D23-EE70-7223-803D-F89BD45782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11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" name="Line 285">
                <a:extLst>
                  <a:ext uri="{FF2B5EF4-FFF2-40B4-BE49-F238E27FC236}">
                    <a16:creationId xmlns:a16="http://schemas.microsoft.com/office/drawing/2014/main" id="{3E0DBC3B-25E4-4A8D-7A3E-ABFF93C4C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0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" name="Line 286">
                <a:extLst>
                  <a:ext uri="{FF2B5EF4-FFF2-40B4-BE49-F238E27FC236}">
                    <a16:creationId xmlns:a16="http://schemas.microsoft.com/office/drawing/2014/main" id="{C53E0C00-0D72-683E-8381-9AEAA4B85E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1" y="180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" name="Line 287">
                <a:extLst>
                  <a:ext uri="{FF2B5EF4-FFF2-40B4-BE49-F238E27FC236}">
                    <a16:creationId xmlns:a16="http://schemas.microsoft.com/office/drawing/2014/main" id="{B7AF9FCF-43EB-3407-BE1E-1CF14B3B1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" name="Line 288">
                <a:extLst>
                  <a:ext uri="{FF2B5EF4-FFF2-40B4-BE49-F238E27FC236}">
                    <a16:creationId xmlns:a16="http://schemas.microsoft.com/office/drawing/2014/main" id="{8037069A-73BE-2E8C-06E9-4691848D6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5" y="1807"/>
                <a:ext cx="3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" name="Line 289">
                <a:extLst>
                  <a:ext uri="{FF2B5EF4-FFF2-40B4-BE49-F238E27FC236}">
                    <a16:creationId xmlns:a16="http://schemas.microsoft.com/office/drawing/2014/main" id="{0F0C4D2E-AC83-644C-2CC9-EE1A45354C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4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5" name="Line 290">
                <a:extLst>
                  <a:ext uri="{FF2B5EF4-FFF2-40B4-BE49-F238E27FC236}">
                    <a16:creationId xmlns:a16="http://schemas.microsoft.com/office/drawing/2014/main" id="{A688E8B0-62B1-0FA7-83FC-CE908E34E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91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6" name="Line 291">
                <a:extLst>
                  <a:ext uri="{FF2B5EF4-FFF2-40B4-BE49-F238E27FC236}">
                    <a16:creationId xmlns:a16="http://schemas.microsoft.com/office/drawing/2014/main" id="{DCE19976-8095-3FBD-CEDA-03BAAF399C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38" y="180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7" name="Line 292">
                <a:extLst>
                  <a:ext uri="{FF2B5EF4-FFF2-40B4-BE49-F238E27FC236}">
                    <a16:creationId xmlns:a16="http://schemas.microsoft.com/office/drawing/2014/main" id="{7EA5C45B-2B71-F59D-D767-9C2AAF21B4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0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8" name="Line 293">
                <a:extLst>
                  <a:ext uri="{FF2B5EF4-FFF2-40B4-BE49-F238E27FC236}">
                    <a16:creationId xmlns:a16="http://schemas.microsoft.com/office/drawing/2014/main" id="{58327832-C56D-7C82-15F8-83E28F3AB1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28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9" name="Line 294">
                <a:extLst>
                  <a:ext uri="{FF2B5EF4-FFF2-40B4-BE49-F238E27FC236}">
                    <a16:creationId xmlns:a16="http://schemas.microsoft.com/office/drawing/2014/main" id="{945D2C07-25A8-9B95-1639-2775645ABA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76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0" name="Line 295">
                <a:extLst>
                  <a:ext uri="{FF2B5EF4-FFF2-40B4-BE49-F238E27FC236}">
                    <a16:creationId xmlns:a16="http://schemas.microsoft.com/office/drawing/2014/main" id="{9B53A141-781C-4412-F905-76EA32A0E4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24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1" name="Line 296">
                <a:extLst>
                  <a:ext uri="{FF2B5EF4-FFF2-40B4-BE49-F238E27FC236}">
                    <a16:creationId xmlns:a16="http://schemas.microsoft.com/office/drawing/2014/main" id="{A379EF63-8951-E517-DFBA-1167823DC6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1" y="180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2" name="Line 297">
                <a:extLst>
                  <a:ext uri="{FF2B5EF4-FFF2-40B4-BE49-F238E27FC236}">
                    <a16:creationId xmlns:a16="http://schemas.microsoft.com/office/drawing/2014/main" id="{AD60E288-FDA4-39FB-3D46-94C64B538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3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3" name="Line 298">
                <a:extLst>
                  <a:ext uri="{FF2B5EF4-FFF2-40B4-BE49-F238E27FC236}">
                    <a16:creationId xmlns:a16="http://schemas.microsoft.com/office/drawing/2014/main" id="{A5B18658-97F4-F5D9-A27D-8C99D04AA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0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4" name="Line 299">
                <a:extLst>
                  <a:ext uri="{FF2B5EF4-FFF2-40B4-BE49-F238E27FC236}">
                    <a16:creationId xmlns:a16="http://schemas.microsoft.com/office/drawing/2014/main" id="{4AE5115F-1959-CBDE-9139-94793D5420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08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5" name="Line 300">
                <a:extLst>
                  <a:ext uri="{FF2B5EF4-FFF2-40B4-BE49-F238E27FC236}">
                    <a16:creationId xmlns:a16="http://schemas.microsoft.com/office/drawing/2014/main" id="{D8CE49F2-B0AB-E8ED-6ED8-5E3B63564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56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6" name="Line 301">
                <a:extLst>
                  <a:ext uri="{FF2B5EF4-FFF2-40B4-BE49-F238E27FC236}">
                    <a16:creationId xmlns:a16="http://schemas.microsoft.com/office/drawing/2014/main" id="{CAD901BE-8AAE-60EB-B20A-CDE36349E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03" y="1807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7" name="Line 302">
                <a:extLst>
                  <a:ext uri="{FF2B5EF4-FFF2-40B4-BE49-F238E27FC236}">
                    <a16:creationId xmlns:a16="http://schemas.microsoft.com/office/drawing/2014/main" id="{3DF37602-27E4-3D24-7E40-C25C62A8F6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1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8" name="Line 303">
                <a:extLst>
                  <a:ext uri="{FF2B5EF4-FFF2-40B4-BE49-F238E27FC236}">
                    <a16:creationId xmlns:a16="http://schemas.microsoft.com/office/drawing/2014/main" id="{6D42B49F-767C-2251-DD7E-1D25206FCA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93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9" name="Line 304">
                <a:extLst>
                  <a:ext uri="{FF2B5EF4-FFF2-40B4-BE49-F238E27FC236}">
                    <a16:creationId xmlns:a16="http://schemas.microsoft.com/office/drawing/2014/main" id="{57C23C01-0024-173C-62E6-0BC22EAF7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40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0" name="Line 305">
                <a:extLst>
                  <a:ext uri="{FF2B5EF4-FFF2-40B4-BE49-F238E27FC236}">
                    <a16:creationId xmlns:a16="http://schemas.microsoft.com/office/drawing/2014/main" id="{E5B23B71-7129-FCF6-A8B0-0376C45A2C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89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1" name="Line 306">
                <a:extLst>
                  <a:ext uri="{FF2B5EF4-FFF2-40B4-BE49-F238E27FC236}">
                    <a16:creationId xmlns:a16="http://schemas.microsoft.com/office/drawing/2014/main" id="{7C954BFE-C8FB-4C90-7498-66AC5F3AB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36" y="180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2" name="Line 307">
                <a:extLst>
                  <a:ext uri="{FF2B5EF4-FFF2-40B4-BE49-F238E27FC236}">
                    <a16:creationId xmlns:a16="http://schemas.microsoft.com/office/drawing/2014/main" id="{AF4ACF85-FD20-7DDF-2074-00D007FF8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83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3" name="Line 308">
                <a:extLst>
                  <a:ext uri="{FF2B5EF4-FFF2-40B4-BE49-F238E27FC236}">
                    <a16:creationId xmlns:a16="http://schemas.microsoft.com/office/drawing/2014/main" id="{A042EF59-05A8-FDA1-9162-D729BA5B2B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31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4" name="Line 309">
                <a:extLst>
                  <a:ext uri="{FF2B5EF4-FFF2-40B4-BE49-F238E27FC236}">
                    <a16:creationId xmlns:a16="http://schemas.microsoft.com/office/drawing/2014/main" id="{3AB9771A-5292-D882-B843-E3FADCC035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72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5" name="Line 310">
                <a:extLst>
                  <a:ext uri="{FF2B5EF4-FFF2-40B4-BE49-F238E27FC236}">
                    <a16:creationId xmlns:a16="http://schemas.microsoft.com/office/drawing/2014/main" id="{3CF2C69A-B886-EEB6-FBB5-0D2BDDC4C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19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6" name="Line 311">
                <a:extLst>
                  <a:ext uri="{FF2B5EF4-FFF2-40B4-BE49-F238E27FC236}">
                    <a16:creationId xmlns:a16="http://schemas.microsoft.com/office/drawing/2014/main" id="{079D3C24-CFFA-6564-3C03-9789117B8D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67" y="1807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7" name="Line 312">
                <a:extLst>
                  <a:ext uri="{FF2B5EF4-FFF2-40B4-BE49-F238E27FC236}">
                    <a16:creationId xmlns:a16="http://schemas.microsoft.com/office/drawing/2014/main" id="{F3CCC103-5563-5CE8-8557-8890C1A7CA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15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8" name="Line 313">
                <a:extLst>
                  <a:ext uri="{FF2B5EF4-FFF2-40B4-BE49-F238E27FC236}">
                    <a16:creationId xmlns:a16="http://schemas.microsoft.com/office/drawing/2014/main" id="{FD6BE4B0-7979-6F01-2D84-4C237DC668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62" y="180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9" name="Line 314">
                <a:extLst>
                  <a:ext uri="{FF2B5EF4-FFF2-40B4-BE49-F238E27FC236}">
                    <a16:creationId xmlns:a16="http://schemas.microsoft.com/office/drawing/2014/main" id="{26392BDD-789C-923B-007C-E1D6E54EB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09" y="1807"/>
                <a:ext cx="3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0" name="Line 315">
                <a:extLst>
                  <a:ext uri="{FF2B5EF4-FFF2-40B4-BE49-F238E27FC236}">
                    <a16:creationId xmlns:a16="http://schemas.microsoft.com/office/drawing/2014/main" id="{5EFD0BEA-A6DE-91EE-7C54-07718B2BF2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51" y="180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1" name="Line 316">
                <a:extLst>
                  <a:ext uri="{FF2B5EF4-FFF2-40B4-BE49-F238E27FC236}">
                    <a16:creationId xmlns:a16="http://schemas.microsoft.com/office/drawing/2014/main" id="{F7333A12-6E17-994A-C1B8-74B0CF173F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99" y="1807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2" name="Rectangle 317">
                <a:extLst>
                  <a:ext uri="{FF2B5EF4-FFF2-40B4-BE49-F238E27FC236}">
                    <a16:creationId xmlns:a16="http://schemas.microsoft.com/office/drawing/2014/main" id="{8A95BAB7-D528-9C4C-8F8F-C8B27FEBD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4" y="1876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1500</a:t>
                </a:r>
                <a:endParaRPr lang="en-US" altLang="en-US" sz="1000" b="0"/>
              </a:p>
            </p:txBody>
          </p:sp>
          <p:sp>
            <p:nvSpPr>
              <p:cNvPr id="17683" name="Rectangle 318">
                <a:extLst>
                  <a:ext uri="{FF2B5EF4-FFF2-40B4-BE49-F238E27FC236}">
                    <a16:creationId xmlns:a16="http://schemas.microsoft.com/office/drawing/2014/main" id="{4E69F195-B488-A958-0FE0-4DC9F7EE1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" y="1876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1600</a:t>
                </a:r>
                <a:endParaRPr lang="en-US" altLang="en-US" sz="1000" b="0"/>
              </a:p>
            </p:txBody>
          </p:sp>
          <p:sp>
            <p:nvSpPr>
              <p:cNvPr id="17684" name="Rectangle 319">
                <a:extLst>
                  <a:ext uri="{FF2B5EF4-FFF2-40B4-BE49-F238E27FC236}">
                    <a16:creationId xmlns:a16="http://schemas.microsoft.com/office/drawing/2014/main" id="{4792E5DA-2C31-4B67-6857-43DAEFF3B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0" y="1876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1700</a:t>
                </a:r>
                <a:endParaRPr lang="en-US" altLang="en-US" sz="1000" b="0"/>
              </a:p>
            </p:txBody>
          </p:sp>
          <p:sp>
            <p:nvSpPr>
              <p:cNvPr id="17685" name="Rectangle 320">
                <a:extLst>
                  <a:ext uri="{FF2B5EF4-FFF2-40B4-BE49-F238E27FC236}">
                    <a16:creationId xmlns:a16="http://schemas.microsoft.com/office/drawing/2014/main" id="{5825D7F6-778D-4133-3819-8372D8BE0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1876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1800</a:t>
                </a:r>
                <a:endParaRPr lang="en-US" altLang="en-US" sz="1000" b="0"/>
              </a:p>
            </p:txBody>
          </p:sp>
          <p:sp>
            <p:nvSpPr>
              <p:cNvPr id="17686" name="Rectangle 321">
                <a:extLst>
                  <a:ext uri="{FF2B5EF4-FFF2-40B4-BE49-F238E27FC236}">
                    <a16:creationId xmlns:a16="http://schemas.microsoft.com/office/drawing/2014/main" id="{97F751D1-3065-706D-146C-DF34D5262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8" y="1876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1900</a:t>
                </a:r>
                <a:endParaRPr lang="en-US" altLang="en-US" sz="1000" b="0"/>
              </a:p>
            </p:txBody>
          </p:sp>
          <p:sp>
            <p:nvSpPr>
              <p:cNvPr id="17687" name="Rectangle 322">
                <a:extLst>
                  <a:ext uri="{FF2B5EF4-FFF2-40B4-BE49-F238E27FC236}">
                    <a16:creationId xmlns:a16="http://schemas.microsoft.com/office/drawing/2014/main" id="{067246F6-3FD5-04D7-7114-DD34CE2CF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9" y="1876"/>
                <a:ext cx="175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2000</a:t>
                </a:r>
                <a:endParaRPr lang="en-US" altLang="en-US" sz="1000" b="0"/>
              </a:p>
            </p:txBody>
          </p:sp>
          <p:sp>
            <p:nvSpPr>
              <p:cNvPr id="17688" name="Line 329">
                <a:extLst>
                  <a:ext uri="{FF2B5EF4-FFF2-40B4-BE49-F238E27FC236}">
                    <a16:creationId xmlns:a16="http://schemas.microsoft.com/office/drawing/2014/main" id="{C147B1FA-BFF4-5DC5-BC31-D86B4257FE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87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9" name="Line 330">
                <a:extLst>
                  <a:ext uri="{FF2B5EF4-FFF2-40B4-BE49-F238E27FC236}">
                    <a16:creationId xmlns:a16="http://schemas.microsoft.com/office/drawing/2014/main" id="{0DF68518-5131-FC8E-87A2-E0EC1539F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0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0" name="Line 331">
                <a:extLst>
                  <a:ext uri="{FF2B5EF4-FFF2-40B4-BE49-F238E27FC236}">
                    <a16:creationId xmlns:a16="http://schemas.microsoft.com/office/drawing/2014/main" id="{1F421148-846F-5A20-2784-C0450CF579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7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1" name="Line 332">
                <a:extLst>
                  <a:ext uri="{FF2B5EF4-FFF2-40B4-BE49-F238E27FC236}">
                    <a16:creationId xmlns:a16="http://schemas.microsoft.com/office/drawing/2014/main" id="{0D586EF7-5AAB-4B3C-911A-D6F0AB5A63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24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2" name="Line 333">
                <a:extLst>
                  <a:ext uri="{FF2B5EF4-FFF2-40B4-BE49-F238E27FC236}">
                    <a16:creationId xmlns:a16="http://schemas.microsoft.com/office/drawing/2014/main" id="{C73B8B3B-E162-F956-01CA-8878BAA56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73" y="143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3" name="Line 334">
                <a:extLst>
                  <a:ext uri="{FF2B5EF4-FFF2-40B4-BE49-F238E27FC236}">
                    <a16:creationId xmlns:a16="http://schemas.microsoft.com/office/drawing/2014/main" id="{F88187FC-A8E2-373E-77D5-15C543E59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20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4" name="Line 335">
                <a:extLst>
                  <a:ext uri="{FF2B5EF4-FFF2-40B4-BE49-F238E27FC236}">
                    <a16:creationId xmlns:a16="http://schemas.microsoft.com/office/drawing/2014/main" id="{BF4EEB9D-2C3F-711E-489B-5E8CCA1266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67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5" name="Line 336">
                <a:extLst>
                  <a:ext uri="{FF2B5EF4-FFF2-40B4-BE49-F238E27FC236}">
                    <a16:creationId xmlns:a16="http://schemas.microsoft.com/office/drawing/2014/main" id="{7FC7CB11-D3A8-3603-8FEF-2C45CF445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09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6" name="Line 337">
                <a:extLst>
                  <a:ext uri="{FF2B5EF4-FFF2-40B4-BE49-F238E27FC236}">
                    <a16:creationId xmlns:a16="http://schemas.microsoft.com/office/drawing/2014/main" id="{6485C405-0706-4857-2042-8A9B2B8482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7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7" name="Line 338">
                <a:extLst>
                  <a:ext uri="{FF2B5EF4-FFF2-40B4-BE49-F238E27FC236}">
                    <a16:creationId xmlns:a16="http://schemas.microsoft.com/office/drawing/2014/main" id="{1F3A0562-0F07-4DF2-614D-C1A2FB1A9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04" y="1438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8" name="Line 339">
                <a:extLst>
                  <a:ext uri="{FF2B5EF4-FFF2-40B4-BE49-F238E27FC236}">
                    <a16:creationId xmlns:a16="http://schemas.microsoft.com/office/drawing/2014/main" id="{F5DFE10F-3E2E-05AD-6F45-868029577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52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9" name="Line 340">
                <a:extLst>
                  <a:ext uri="{FF2B5EF4-FFF2-40B4-BE49-F238E27FC236}">
                    <a16:creationId xmlns:a16="http://schemas.microsoft.com/office/drawing/2014/main" id="{629E6F30-D4F1-0171-90D5-5F9CFC43CD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0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0" name="Line 341">
                <a:extLst>
                  <a:ext uri="{FF2B5EF4-FFF2-40B4-BE49-F238E27FC236}">
                    <a16:creationId xmlns:a16="http://schemas.microsoft.com/office/drawing/2014/main" id="{BEBB6475-4D57-A868-630D-1F47D9224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47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1" name="Line 342">
                <a:extLst>
                  <a:ext uri="{FF2B5EF4-FFF2-40B4-BE49-F238E27FC236}">
                    <a16:creationId xmlns:a16="http://schemas.microsoft.com/office/drawing/2014/main" id="{2F887ED7-B174-37B7-D61B-D9B3BBFE8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9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2" name="Line 343">
                <a:extLst>
                  <a:ext uri="{FF2B5EF4-FFF2-40B4-BE49-F238E27FC236}">
                    <a16:creationId xmlns:a16="http://schemas.microsoft.com/office/drawing/2014/main" id="{D42DC112-FF88-799D-A0D5-E3FE64A4C8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7" y="143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3" name="Line 344">
                <a:extLst>
                  <a:ext uri="{FF2B5EF4-FFF2-40B4-BE49-F238E27FC236}">
                    <a16:creationId xmlns:a16="http://schemas.microsoft.com/office/drawing/2014/main" id="{311441F0-0D30-D7A0-EB6B-73D062814F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85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4" name="Line 345">
                <a:extLst>
                  <a:ext uri="{FF2B5EF4-FFF2-40B4-BE49-F238E27FC236}">
                    <a16:creationId xmlns:a16="http://schemas.microsoft.com/office/drawing/2014/main" id="{997A53B5-8999-0D5B-DA15-EDF8528B59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2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5" name="Line 346">
                <a:extLst>
                  <a:ext uri="{FF2B5EF4-FFF2-40B4-BE49-F238E27FC236}">
                    <a16:creationId xmlns:a16="http://schemas.microsoft.com/office/drawing/2014/main" id="{A2FD5D14-46C0-2CFE-F739-271854F270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80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6" name="Line 347">
                <a:extLst>
                  <a:ext uri="{FF2B5EF4-FFF2-40B4-BE49-F238E27FC236}">
                    <a16:creationId xmlns:a16="http://schemas.microsoft.com/office/drawing/2014/main" id="{1CC46A71-334B-0086-E415-0AFEEA6183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21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7" name="Line 348">
                <a:extLst>
                  <a:ext uri="{FF2B5EF4-FFF2-40B4-BE49-F238E27FC236}">
                    <a16:creationId xmlns:a16="http://schemas.microsoft.com/office/drawing/2014/main" id="{E7CEC984-C079-62E6-199F-EB378F06A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8" y="143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8" name="Line 349">
                <a:extLst>
                  <a:ext uri="{FF2B5EF4-FFF2-40B4-BE49-F238E27FC236}">
                    <a16:creationId xmlns:a16="http://schemas.microsoft.com/office/drawing/2014/main" id="{AE416F7A-9803-8076-EC3E-C92426686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15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9" name="Line 350">
                <a:extLst>
                  <a:ext uri="{FF2B5EF4-FFF2-40B4-BE49-F238E27FC236}">
                    <a16:creationId xmlns:a16="http://schemas.microsoft.com/office/drawing/2014/main" id="{600231AA-CC4F-BF36-06C5-F6A992E67A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64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0" name="Line 351">
                <a:extLst>
                  <a:ext uri="{FF2B5EF4-FFF2-40B4-BE49-F238E27FC236}">
                    <a16:creationId xmlns:a16="http://schemas.microsoft.com/office/drawing/2014/main" id="{88C494CE-898A-8D8A-AE9C-42DE2DEDD6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11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1" name="Line 352">
                <a:extLst>
                  <a:ext uri="{FF2B5EF4-FFF2-40B4-BE49-F238E27FC236}">
                    <a16:creationId xmlns:a16="http://schemas.microsoft.com/office/drawing/2014/main" id="{B982DE37-7A06-CBD0-D5DA-DD649A625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0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2" name="Line 353">
                <a:extLst>
                  <a:ext uri="{FF2B5EF4-FFF2-40B4-BE49-F238E27FC236}">
                    <a16:creationId xmlns:a16="http://schemas.microsoft.com/office/drawing/2014/main" id="{5C6F0C55-FA12-96BF-9730-EFF2AEA1F6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1" y="143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3" name="Line 354">
                <a:extLst>
                  <a:ext uri="{FF2B5EF4-FFF2-40B4-BE49-F238E27FC236}">
                    <a16:creationId xmlns:a16="http://schemas.microsoft.com/office/drawing/2014/main" id="{16C45D66-0C8A-1B8E-48C3-B3C3A3D76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4" name="Line 355">
                <a:extLst>
                  <a:ext uri="{FF2B5EF4-FFF2-40B4-BE49-F238E27FC236}">
                    <a16:creationId xmlns:a16="http://schemas.microsoft.com/office/drawing/2014/main" id="{A5C260A2-156B-D33D-0F2E-C3573D2B4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5" y="1438"/>
                <a:ext cx="3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5" name="Line 356">
                <a:extLst>
                  <a:ext uri="{FF2B5EF4-FFF2-40B4-BE49-F238E27FC236}">
                    <a16:creationId xmlns:a16="http://schemas.microsoft.com/office/drawing/2014/main" id="{B9FFD8F8-9285-DBFF-1C7D-CF539742BC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4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6" name="Line 357">
                <a:extLst>
                  <a:ext uri="{FF2B5EF4-FFF2-40B4-BE49-F238E27FC236}">
                    <a16:creationId xmlns:a16="http://schemas.microsoft.com/office/drawing/2014/main" id="{6074F725-9EE8-3199-255F-F5FEC9DAA8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91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7" name="Line 358">
                <a:extLst>
                  <a:ext uri="{FF2B5EF4-FFF2-40B4-BE49-F238E27FC236}">
                    <a16:creationId xmlns:a16="http://schemas.microsoft.com/office/drawing/2014/main" id="{CE3B0113-F9C2-F1E4-A29C-AE94C140F5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38" y="143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8" name="Line 359">
                <a:extLst>
                  <a:ext uri="{FF2B5EF4-FFF2-40B4-BE49-F238E27FC236}">
                    <a16:creationId xmlns:a16="http://schemas.microsoft.com/office/drawing/2014/main" id="{9DEEDA2D-0749-1508-D932-2766E1A327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0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9" name="Line 360">
                <a:extLst>
                  <a:ext uri="{FF2B5EF4-FFF2-40B4-BE49-F238E27FC236}">
                    <a16:creationId xmlns:a16="http://schemas.microsoft.com/office/drawing/2014/main" id="{68E4B84C-4777-C98C-06E5-CA00785D3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28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0" name="Line 361">
                <a:extLst>
                  <a:ext uri="{FF2B5EF4-FFF2-40B4-BE49-F238E27FC236}">
                    <a16:creationId xmlns:a16="http://schemas.microsoft.com/office/drawing/2014/main" id="{F19AAE3C-1A07-DF2B-56EA-C36A1C5006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76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" name="Line 362">
                <a:extLst>
                  <a:ext uri="{FF2B5EF4-FFF2-40B4-BE49-F238E27FC236}">
                    <a16:creationId xmlns:a16="http://schemas.microsoft.com/office/drawing/2014/main" id="{F08B027C-C0F5-6677-64E0-F8E89B6AF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24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2" name="Line 363">
                <a:extLst>
                  <a:ext uri="{FF2B5EF4-FFF2-40B4-BE49-F238E27FC236}">
                    <a16:creationId xmlns:a16="http://schemas.microsoft.com/office/drawing/2014/main" id="{3DF52B20-E40B-BF73-F1B7-0B8295EA81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1" y="143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3" name="Line 364">
                <a:extLst>
                  <a:ext uri="{FF2B5EF4-FFF2-40B4-BE49-F238E27FC236}">
                    <a16:creationId xmlns:a16="http://schemas.microsoft.com/office/drawing/2014/main" id="{152565DF-3729-650C-1563-25BFF57E7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3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4" name="Line 365">
                <a:extLst>
                  <a:ext uri="{FF2B5EF4-FFF2-40B4-BE49-F238E27FC236}">
                    <a16:creationId xmlns:a16="http://schemas.microsoft.com/office/drawing/2014/main" id="{4ED5527B-3CFF-BBFA-E704-865EEDE74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0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5" name="Line 366">
                <a:extLst>
                  <a:ext uri="{FF2B5EF4-FFF2-40B4-BE49-F238E27FC236}">
                    <a16:creationId xmlns:a16="http://schemas.microsoft.com/office/drawing/2014/main" id="{88BE1989-3E1C-93D3-82F4-3836B4CC4D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08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6" name="Line 367">
                <a:extLst>
                  <a:ext uri="{FF2B5EF4-FFF2-40B4-BE49-F238E27FC236}">
                    <a16:creationId xmlns:a16="http://schemas.microsoft.com/office/drawing/2014/main" id="{739C2AF0-579C-0CBD-C671-1F5775A37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56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7" name="Line 368">
                <a:extLst>
                  <a:ext uri="{FF2B5EF4-FFF2-40B4-BE49-F238E27FC236}">
                    <a16:creationId xmlns:a16="http://schemas.microsoft.com/office/drawing/2014/main" id="{9EB6F31B-88ED-2DAE-6689-16D57D8DF8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03" y="1438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8" name="Line 369">
                <a:extLst>
                  <a:ext uri="{FF2B5EF4-FFF2-40B4-BE49-F238E27FC236}">
                    <a16:creationId xmlns:a16="http://schemas.microsoft.com/office/drawing/2014/main" id="{09AB5AFC-8C52-949C-BD55-0B98819113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1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9" name="Line 370">
                <a:extLst>
                  <a:ext uri="{FF2B5EF4-FFF2-40B4-BE49-F238E27FC236}">
                    <a16:creationId xmlns:a16="http://schemas.microsoft.com/office/drawing/2014/main" id="{59C60357-02A7-995B-05C4-E7A38E06DF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93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0" name="Line 371">
                <a:extLst>
                  <a:ext uri="{FF2B5EF4-FFF2-40B4-BE49-F238E27FC236}">
                    <a16:creationId xmlns:a16="http://schemas.microsoft.com/office/drawing/2014/main" id="{4E23BECE-EF8F-6653-A4CC-EFE6046ADC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40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1" name="Line 372">
                <a:extLst>
                  <a:ext uri="{FF2B5EF4-FFF2-40B4-BE49-F238E27FC236}">
                    <a16:creationId xmlns:a16="http://schemas.microsoft.com/office/drawing/2014/main" id="{1626BDC7-C523-EDD7-BEE2-CA032D1A7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89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2" name="Line 373">
                <a:extLst>
                  <a:ext uri="{FF2B5EF4-FFF2-40B4-BE49-F238E27FC236}">
                    <a16:creationId xmlns:a16="http://schemas.microsoft.com/office/drawing/2014/main" id="{5CF2DDE6-7265-65F3-BF3F-89C171470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36" y="143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3" name="Line 374">
                <a:extLst>
                  <a:ext uri="{FF2B5EF4-FFF2-40B4-BE49-F238E27FC236}">
                    <a16:creationId xmlns:a16="http://schemas.microsoft.com/office/drawing/2014/main" id="{D7516ED5-6596-C42D-BE7D-5D5AE02BB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83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4" name="Line 375">
                <a:extLst>
                  <a:ext uri="{FF2B5EF4-FFF2-40B4-BE49-F238E27FC236}">
                    <a16:creationId xmlns:a16="http://schemas.microsoft.com/office/drawing/2014/main" id="{112BBE23-C5B5-7BD8-640D-893FDF12B9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31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5" name="Line 376">
                <a:extLst>
                  <a:ext uri="{FF2B5EF4-FFF2-40B4-BE49-F238E27FC236}">
                    <a16:creationId xmlns:a16="http://schemas.microsoft.com/office/drawing/2014/main" id="{61EE9B5B-822A-9989-97A9-505284FBC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72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6" name="Line 377">
                <a:extLst>
                  <a:ext uri="{FF2B5EF4-FFF2-40B4-BE49-F238E27FC236}">
                    <a16:creationId xmlns:a16="http://schemas.microsoft.com/office/drawing/2014/main" id="{1AE8AEC1-613B-9CE9-898C-34DE1544F0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19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7" name="Line 378">
                <a:extLst>
                  <a:ext uri="{FF2B5EF4-FFF2-40B4-BE49-F238E27FC236}">
                    <a16:creationId xmlns:a16="http://schemas.microsoft.com/office/drawing/2014/main" id="{D6C62DF9-0A50-B454-04FF-38D528984A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67" y="1438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8" name="Line 379">
                <a:extLst>
                  <a:ext uri="{FF2B5EF4-FFF2-40B4-BE49-F238E27FC236}">
                    <a16:creationId xmlns:a16="http://schemas.microsoft.com/office/drawing/2014/main" id="{8FD22799-6C3E-7C41-AE24-53CF033B9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15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9" name="Line 380">
                <a:extLst>
                  <a:ext uri="{FF2B5EF4-FFF2-40B4-BE49-F238E27FC236}">
                    <a16:creationId xmlns:a16="http://schemas.microsoft.com/office/drawing/2014/main" id="{0C251728-1808-1E01-755D-08C1C83DE3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62" y="1438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0" name="Line 381">
                <a:extLst>
                  <a:ext uri="{FF2B5EF4-FFF2-40B4-BE49-F238E27FC236}">
                    <a16:creationId xmlns:a16="http://schemas.microsoft.com/office/drawing/2014/main" id="{108F988A-B370-EEBE-2F9D-824BCEE63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09" y="1438"/>
                <a:ext cx="3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1" name="Line 382">
                <a:extLst>
                  <a:ext uri="{FF2B5EF4-FFF2-40B4-BE49-F238E27FC236}">
                    <a16:creationId xmlns:a16="http://schemas.microsoft.com/office/drawing/2014/main" id="{16A12014-65E2-5B5D-DA21-F84B6624D6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51" y="1438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2" name="Line 383">
                <a:extLst>
                  <a:ext uri="{FF2B5EF4-FFF2-40B4-BE49-F238E27FC236}">
                    <a16:creationId xmlns:a16="http://schemas.microsoft.com/office/drawing/2014/main" id="{17398B89-50FD-788E-984B-4B9787BEA9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99" y="1438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3" name="Rectangle 384">
                <a:extLst>
                  <a:ext uri="{FF2B5EF4-FFF2-40B4-BE49-F238E27FC236}">
                    <a16:creationId xmlns:a16="http://schemas.microsoft.com/office/drawing/2014/main" id="{A0BB1586-7C4D-E15E-C8A4-95DC0B6D1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1424"/>
                <a:ext cx="42" cy="1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44" name="Rectangle 385">
                <a:extLst>
                  <a:ext uri="{FF2B5EF4-FFF2-40B4-BE49-F238E27FC236}">
                    <a16:creationId xmlns:a16="http://schemas.microsoft.com/office/drawing/2014/main" id="{7DC0B5B4-C716-5B57-FDF6-B4F9C1B1B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1424"/>
                <a:ext cx="43" cy="1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45" name="Rectangle 386">
                <a:extLst>
                  <a:ext uri="{FF2B5EF4-FFF2-40B4-BE49-F238E27FC236}">
                    <a16:creationId xmlns:a16="http://schemas.microsoft.com/office/drawing/2014/main" id="{E8A8A6C4-3FFB-1388-9D57-11A75D71F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5" y="1424"/>
                <a:ext cx="43" cy="1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46" name="Rectangle 387">
                <a:extLst>
                  <a:ext uri="{FF2B5EF4-FFF2-40B4-BE49-F238E27FC236}">
                    <a16:creationId xmlns:a16="http://schemas.microsoft.com/office/drawing/2014/main" id="{E03E82F5-919A-C1AD-4671-60915FBB1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2" y="1415"/>
                <a:ext cx="43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47" name="Rectangle 388">
                <a:extLst>
                  <a:ext uri="{FF2B5EF4-FFF2-40B4-BE49-F238E27FC236}">
                    <a16:creationId xmlns:a16="http://schemas.microsoft.com/office/drawing/2014/main" id="{4CB6E857-5E9C-3F4C-9B65-6CF2E0E11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1403"/>
                <a:ext cx="42" cy="3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48" name="Rectangle 389">
                <a:extLst>
                  <a:ext uri="{FF2B5EF4-FFF2-40B4-BE49-F238E27FC236}">
                    <a16:creationId xmlns:a16="http://schemas.microsoft.com/office/drawing/2014/main" id="{ACEF0954-FDD6-6547-9057-32FE70700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" y="1415"/>
                <a:ext cx="44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49" name="Rectangle 390">
                <a:extLst>
                  <a:ext uri="{FF2B5EF4-FFF2-40B4-BE49-F238E27FC236}">
                    <a16:creationId xmlns:a16="http://schemas.microsoft.com/office/drawing/2014/main" id="{A5B880FB-2136-A5F4-419C-4F05E2E39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1415"/>
                <a:ext cx="43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0" name="Rectangle 391">
                <a:extLst>
                  <a:ext uri="{FF2B5EF4-FFF2-40B4-BE49-F238E27FC236}">
                    <a16:creationId xmlns:a16="http://schemas.microsoft.com/office/drawing/2014/main" id="{4BC8ACC5-9AD3-32F6-091A-589F807AF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" y="1383"/>
                <a:ext cx="39" cy="5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1" name="Rectangle 392">
                <a:extLst>
                  <a:ext uri="{FF2B5EF4-FFF2-40B4-BE49-F238E27FC236}">
                    <a16:creationId xmlns:a16="http://schemas.microsoft.com/office/drawing/2014/main" id="{3FFBE577-AEE9-33F9-253C-8C3C0E193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0" y="1415"/>
                <a:ext cx="44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2" name="Rectangle 393">
                <a:extLst>
                  <a:ext uri="{FF2B5EF4-FFF2-40B4-BE49-F238E27FC236}">
                    <a16:creationId xmlns:a16="http://schemas.microsoft.com/office/drawing/2014/main" id="{144BD0C5-97CD-D682-96E0-E82F09CA7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9" y="1301"/>
                <a:ext cx="43" cy="1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3" name="Rectangle 394">
                <a:extLst>
                  <a:ext uri="{FF2B5EF4-FFF2-40B4-BE49-F238E27FC236}">
                    <a16:creationId xmlns:a16="http://schemas.microsoft.com/office/drawing/2014/main" id="{1BEFB8D0-E72C-6AEF-B724-5FE3BE302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6" y="1362"/>
                <a:ext cx="41" cy="7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4" name="Rectangle 395">
                <a:extLst>
                  <a:ext uri="{FF2B5EF4-FFF2-40B4-BE49-F238E27FC236}">
                    <a16:creationId xmlns:a16="http://schemas.microsoft.com/office/drawing/2014/main" id="{68D9EFB7-851A-9171-1FF5-106AF816F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1166"/>
                <a:ext cx="44" cy="26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5" name="Rectangle 396">
                <a:extLst>
                  <a:ext uri="{FF2B5EF4-FFF2-40B4-BE49-F238E27FC236}">
                    <a16:creationId xmlns:a16="http://schemas.microsoft.com/office/drawing/2014/main" id="{705A0570-0820-05E9-DE05-34BDBCCBF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1250"/>
                <a:ext cx="45" cy="18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6" name="Rectangle 397">
                <a:extLst>
                  <a:ext uri="{FF2B5EF4-FFF2-40B4-BE49-F238E27FC236}">
                    <a16:creationId xmlns:a16="http://schemas.microsoft.com/office/drawing/2014/main" id="{6F1C30E6-A16C-3611-8A78-843ACA2C1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970"/>
                <a:ext cx="39" cy="46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7" name="Rectangle 398">
                <a:extLst>
                  <a:ext uri="{FF2B5EF4-FFF2-40B4-BE49-F238E27FC236}">
                    <a16:creationId xmlns:a16="http://schemas.microsoft.com/office/drawing/2014/main" id="{75F4432E-6552-EBF6-34B0-FB9A16B15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2" y="981"/>
                <a:ext cx="42" cy="45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8" name="Rectangle 399">
                <a:extLst>
                  <a:ext uri="{FF2B5EF4-FFF2-40B4-BE49-F238E27FC236}">
                    <a16:creationId xmlns:a16="http://schemas.microsoft.com/office/drawing/2014/main" id="{02B85132-6639-CE98-45C2-C6FB91AA4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1001"/>
                <a:ext cx="43" cy="4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59" name="Rectangle 400">
                <a:extLst>
                  <a:ext uri="{FF2B5EF4-FFF2-40B4-BE49-F238E27FC236}">
                    <a16:creationId xmlns:a16="http://schemas.microsoft.com/office/drawing/2014/main" id="{B446817D-12E0-C309-14AE-23B3F49C7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6" y="1011"/>
                <a:ext cx="40" cy="42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60" name="Rectangle 401">
                <a:extLst>
                  <a:ext uri="{FF2B5EF4-FFF2-40B4-BE49-F238E27FC236}">
                    <a16:creationId xmlns:a16="http://schemas.microsoft.com/office/drawing/2014/main" id="{A04FB1EA-A9E4-8F08-EC1D-AE333086A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1115"/>
                <a:ext cx="43" cy="3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61" name="Rectangle 402">
                <a:extLst>
                  <a:ext uri="{FF2B5EF4-FFF2-40B4-BE49-F238E27FC236}">
                    <a16:creationId xmlns:a16="http://schemas.microsoft.com/office/drawing/2014/main" id="{172E9874-36C5-BA4F-3282-A319E3EA0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7" y="1188"/>
                <a:ext cx="43" cy="24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62" name="Rectangle 403">
                <a:extLst>
                  <a:ext uri="{FF2B5EF4-FFF2-40B4-BE49-F238E27FC236}">
                    <a16:creationId xmlns:a16="http://schemas.microsoft.com/office/drawing/2014/main" id="{544F575A-85CE-6FDD-D49A-A45C6BB2A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5" y="1250"/>
                <a:ext cx="39" cy="18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63" name="Rectangle 404">
                <a:extLst>
                  <a:ext uri="{FF2B5EF4-FFF2-40B4-BE49-F238E27FC236}">
                    <a16:creationId xmlns:a16="http://schemas.microsoft.com/office/drawing/2014/main" id="{A532BF16-CC92-E643-0AC4-FBC6D3C37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8" y="1341"/>
                <a:ext cx="45" cy="9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64" name="Rectangle 405">
                <a:extLst>
                  <a:ext uri="{FF2B5EF4-FFF2-40B4-BE49-F238E27FC236}">
                    <a16:creationId xmlns:a16="http://schemas.microsoft.com/office/drawing/2014/main" id="{46BDFCFC-2728-2849-7D90-5A250173C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1415"/>
                <a:ext cx="45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65" name="Rectangle 406">
                <a:extLst>
                  <a:ext uri="{FF2B5EF4-FFF2-40B4-BE49-F238E27FC236}">
                    <a16:creationId xmlns:a16="http://schemas.microsoft.com/office/drawing/2014/main" id="{CD0985D1-4623-76D0-EDA9-A4C3E851B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" y="1424"/>
                <a:ext cx="40" cy="1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7766" name="Rectangle 407">
                <a:extLst>
                  <a:ext uri="{FF2B5EF4-FFF2-40B4-BE49-F238E27FC236}">
                    <a16:creationId xmlns:a16="http://schemas.microsoft.com/office/drawing/2014/main" id="{EE14C409-2EC0-DE91-2D5D-6C7828863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887"/>
                <a:ext cx="2585" cy="547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17767" name="Group 408">
                <a:extLst>
                  <a:ext uri="{FF2B5EF4-FFF2-40B4-BE49-F238E27FC236}">
                    <a16:creationId xmlns:a16="http://schemas.microsoft.com/office/drawing/2014/main" id="{64280985-C31B-C333-8175-45A57A5A9E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03" y="1666"/>
                <a:ext cx="1810" cy="137"/>
                <a:chOff x="514" y="1512"/>
                <a:chExt cx="1455" cy="137"/>
              </a:xfrm>
            </p:grpSpPr>
            <p:sp>
              <p:nvSpPr>
                <p:cNvPr id="17771" name="Rectangle 409">
                  <a:extLst>
                    <a:ext uri="{FF2B5EF4-FFF2-40B4-BE49-F238E27FC236}">
                      <a16:creationId xmlns:a16="http://schemas.microsoft.com/office/drawing/2014/main" id="{995DF20B-37EC-A6EA-76A7-CB8DCBE082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9" y="1627"/>
                  <a:ext cx="34" cy="2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72" name="Rectangle 410">
                  <a:extLst>
                    <a:ext uri="{FF2B5EF4-FFF2-40B4-BE49-F238E27FC236}">
                      <a16:creationId xmlns:a16="http://schemas.microsoft.com/office/drawing/2014/main" id="{5FB56CAF-EA8D-4C8D-C511-4A84ADC6A4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6" y="1638"/>
                  <a:ext cx="34" cy="1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73" name="Rectangle 411">
                  <a:extLst>
                    <a:ext uri="{FF2B5EF4-FFF2-40B4-BE49-F238E27FC236}">
                      <a16:creationId xmlns:a16="http://schemas.microsoft.com/office/drawing/2014/main" id="{50433DFB-5F7A-5560-4C66-075525EAA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8" y="1627"/>
                  <a:ext cx="33" cy="2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74" name="Rectangle 412">
                  <a:extLst>
                    <a:ext uri="{FF2B5EF4-FFF2-40B4-BE49-F238E27FC236}">
                      <a16:creationId xmlns:a16="http://schemas.microsoft.com/office/drawing/2014/main" id="{ABDE9591-38C6-C3ED-3CAC-2B0FCE97E7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6" y="1638"/>
                  <a:ext cx="33" cy="1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75" name="Rectangle 413">
                  <a:extLst>
                    <a:ext uri="{FF2B5EF4-FFF2-40B4-BE49-F238E27FC236}">
                      <a16:creationId xmlns:a16="http://schemas.microsoft.com/office/drawing/2014/main" id="{C25DE47E-7CD8-6D36-BB85-B21CA27654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4" y="1627"/>
                  <a:ext cx="33" cy="2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76" name="Rectangle 414">
                  <a:extLst>
                    <a:ext uri="{FF2B5EF4-FFF2-40B4-BE49-F238E27FC236}">
                      <a16:creationId xmlns:a16="http://schemas.microsoft.com/office/drawing/2014/main" id="{D2DA424B-E43C-0F3A-9E02-E7322AECD6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3" y="1638"/>
                  <a:ext cx="32" cy="1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77" name="Rectangle 415">
                  <a:extLst>
                    <a:ext uri="{FF2B5EF4-FFF2-40B4-BE49-F238E27FC236}">
                      <a16:creationId xmlns:a16="http://schemas.microsoft.com/office/drawing/2014/main" id="{5F5965C7-A283-5FE6-076F-ACF317A01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6" y="1627"/>
                  <a:ext cx="33" cy="2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78" name="Rectangle 416">
                  <a:extLst>
                    <a:ext uri="{FF2B5EF4-FFF2-40B4-BE49-F238E27FC236}">
                      <a16:creationId xmlns:a16="http://schemas.microsoft.com/office/drawing/2014/main" id="{574CD699-D46D-D4D8-A4FD-DA63BB2BDC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" y="1638"/>
                  <a:ext cx="34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79" name="Rectangle 417">
                  <a:extLst>
                    <a:ext uri="{FF2B5EF4-FFF2-40B4-BE49-F238E27FC236}">
                      <a16:creationId xmlns:a16="http://schemas.microsoft.com/office/drawing/2014/main" id="{D1FED223-A58B-13AA-98FE-FE1A9F6EFD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2" y="1617"/>
                  <a:ext cx="34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0" name="Rectangle 418">
                  <a:extLst>
                    <a:ext uri="{FF2B5EF4-FFF2-40B4-BE49-F238E27FC236}">
                      <a16:creationId xmlns:a16="http://schemas.microsoft.com/office/drawing/2014/main" id="{705CCA15-646A-EE60-EB8B-83E999BAA6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1" y="1617"/>
                  <a:ext cx="33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1" name="Rectangle 419">
                  <a:extLst>
                    <a:ext uri="{FF2B5EF4-FFF2-40B4-BE49-F238E27FC236}">
                      <a16:creationId xmlns:a16="http://schemas.microsoft.com/office/drawing/2014/main" id="{76053C51-B26A-38B8-8420-E7299484A3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1627"/>
                  <a:ext cx="29" cy="2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2" name="Rectangle 420">
                  <a:extLst>
                    <a:ext uri="{FF2B5EF4-FFF2-40B4-BE49-F238E27FC236}">
                      <a16:creationId xmlns:a16="http://schemas.microsoft.com/office/drawing/2014/main" id="{7CD3BD22-3895-A982-6879-0F3B564A12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3" y="1617"/>
                  <a:ext cx="33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3" name="Rectangle 421">
                  <a:extLst>
                    <a:ext uri="{FF2B5EF4-FFF2-40B4-BE49-F238E27FC236}">
                      <a16:creationId xmlns:a16="http://schemas.microsoft.com/office/drawing/2014/main" id="{70DA60A9-2464-1A21-37E8-ACDA33CB3E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1" y="1554"/>
                  <a:ext cx="34" cy="9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4" name="Rectangle 422">
                  <a:extLst>
                    <a:ext uri="{FF2B5EF4-FFF2-40B4-BE49-F238E27FC236}">
                      <a16:creationId xmlns:a16="http://schemas.microsoft.com/office/drawing/2014/main" id="{1FD2FDAC-63D0-6CE9-94D1-7551D234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9" y="1512"/>
                  <a:ext cx="34" cy="11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5" name="Rectangle 423">
                  <a:extLst>
                    <a:ext uri="{FF2B5EF4-FFF2-40B4-BE49-F238E27FC236}">
                      <a16:creationId xmlns:a16="http://schemas.microsoft.com/office/drawing/2014/main" id="{EF5476EB-92A5-309B-BA26-6EB63BB2F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8" y="1533"/>
                  <a:ext cx="33" cy="1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6" name="Rectangle 424">
                  <a:extLst>
                    <a:ext uri="{FF2B5EF4-FFF2-40B4-BE49-F238E27FC236}">
                      <a16:creationId xmlns:a16="http://schemas.microsoft.com/office/drawing/2014/main" id="{BE49CE91-B2DD-056E-9D3D-B0968F0523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6" y="1543"/>
                  <a:ext cx="34" cy="9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7" name="Rectangle 425">
                  <a:extLst>
                    <a:ext uri="{FF2B5EF4-FFF2-40B4-BE49-F238E27FC236}">
                      <a16:creationId xmlns:a16="http://schemas.microsoft.com/office/drawing/2014/main" id="{2C16A787-C0F5-1C67-7478-8223D32032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4" y="1606"/>
                  <a:ext cx="28" cy="43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8" name="Rectangle 426">
                  <a:extLst>
                    <a:ext uri="{FF2B5EF4-FFF2-40B4-BE49-F238E27FC236}">
                      <a16:creationId xmlns:a16="http://schemas.microsoft.com/office/drawing/2014/main" id="{C689FB94-4A42-4EA9-A5E5-9FA7BAA7C1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8" y="1554"/>
                  <a:ext cx="33" cy="73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89" name="Rectangle 427">
                  <a:extLst>
                    <a:ext uri="{FF2B5EF4-FFF2-40B4-BE49-F238E27FC236}">
                      <a16:creationId xmlns:a16="http://schemas.microsoft.com/office/drawing/2014/main" id="{18FCA7A2-2120-7A3D-7BE6-10594F3E5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6" y="1512"/>
                  <a:ext cx="33" cy="12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0" name="Rectangle 428">
                  <a:extLst>
                    <a:ext uri="{FF2B5EF4-FFF2-40B4-BE49-F238E27FC236}">
                      <a16:creationId xmlns:a16="http://schemas.microsoft.com/office/drawing/2014/main" id="{5D4344E3-F6C1-1BF7-76ED-D255E267F0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4" y="1585"/>
                  <a:ext cx="33" cy="4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1" name="Rectangle 429">
                  <a:extLst>
                    <a:ext uri="{FF2B5EF4-FFF2-40B4-BE49-F238E27FC236}">
                      <a16:creationId xmlns:a16="http://schemas.microsoft.com/office/drawing/2014/main" id="{3D7A2C1F-6193-BBE8-580E-659361593E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3" y="1627"/>
                  <a:ext cx="32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2" name="Rectangle 430">
                  <a:extLst>
                    <a:ext uri="{FF2B5EF4-FFF2-40B4-BE49-F238E27FC236}">
                      <a16:creationId xmlns:a16="http://schemas.microsoft.com/office/drawing/2014/main" id="{5D200111-6439-58BA-8C35-178E047E8E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1" y="1627"/>
                  <a:ext cx="28" cy="2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3" name="Rectangle 431">
                  <a:extLst>
                    <a:ext uri="{FF2B5EF4-FFF2-40B4-BE49-F238E27FC236}">
                      <a16:creationId xmlns:a16="http://schemas.microsoft.com/office/drawing/2014/main" id="{AF37FC15-D680-0F8E-C87D-90ED932237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6" y="1638"/>
                  <a:ext cx="28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4" name="Rectangle 432">
                  <a:extLst>
                    <a:ext uri="{FF2B5EF4-FFF2-40B4-BE49-F238E27FC236}">
                      <a16:creationId xmlns:a16="http://schemas.microsoft.com/office/drawing/2014/main" id="{3D4A7170-2262-AC06-DDAE-53AD5D0348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7" y="1617"/>
                  <a:ext cx="34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5" name="Rectangle 433">
                  <a:extLst>
                    <a:ext uri="{FF2B5EF4-FFF2-40B4-BE49-F238E27FC236}">
                      <a16:creationId xmlns:a16="http://schemas.microsoft.com/office/drawing/2014/main" id="{848FA7F0-5FFE-2D17-1C35-E521A83B33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6" y="1638"/>
                  <a:ext cx="33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6" name="Rectangle 434">
                  <a:extLst>
                    <a:ext uri="{FF2B5EF4-FFF2-40B4-BE49-F238E27FC236}">
                      <a16:creationId xmlns:a16="http://schemas.microsoft.com/office/drawing/2014/main" id="{10010F7D-773F-0A16-E229-2ACC0752D4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4" y="1638"/>
                  <a:ext cx="34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7" name="Rectangle 435">
                  <a:extLst>
                    <a:ext uri="{FF2B5EF4-FFF2-40B4-BE49-F238E27FC236}">
                      <a16:creationId xmlns:a16="http://schemas.microsoft.com/office/drawing/2014/main" id="{991004E4-D33B-645F-C766-A2FBEF505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8" y="1638"/>
                  <a:ext cx="33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8" name="Rectangle 436">
                  <a:extLst>
                    <a:ext uri="{FF2B5EF4-FFF2-40B4-BE49-F238E27FC236}">
                      <a16:creationId xmlns:a16="http://schemas.microsoft.com/office/drawing/2014/main" id="{A88862D7-8E2A-89C0-7B7C-11AC5958A5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1627"/>
                  <a:ext cx="34" cy="2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799" name="Rectangle 437">
                  <a:extLst>
                    <a:ext uri="{FF2B5EF4-FFF2-40B4-BE49-F238E27FC236}">
                      <a16:creationId xmlns:a16="http://schemas.microsoft.com/office/drawing/2014/main" id="{55281752-6407-7EB1-F904-1BC26F47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4" y="1638"/>
                  <a:ext cx="34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17768" name="Text Box 440">
                <a:extLst>
                  <a:ext uri="{FF2B5EF4-FFF2-40B4-BE49-F238E27FC236}">
                    <a16:creationId xmlns:a16="http://schemas.microsoft.com/office/drawing/2014/main" id="{583558FE-8430-07CE-5248-493219164E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77" y="927"/>
                <a:ext cx="135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Tolerants (n = 340 trees)</a:t>
                </a:r>
              </a:p>
            </p:txBody>
          </p:sp>
          <p:sp>
            <p:nvSpPr>
              <p:cNvPr id="17769" name="Text Box 441">
                <a:extLst>
                  <a:ext uri="{FF2B5EF4-FFF2-40B4-BE49-F238E27FC236}">
                    <a16:creationId xmlns:a16="http://schemas.microsoft.com/office/drawing/2014/main" id="{6C7C60D0-5B38-B059-E208-4294FF1F42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69" y="1487"/>
                <a:ext cx="140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Intolerants (n = 103 trees)</a:t>
                </a:r>
              </a:p>
            </p:txBody>
          </p:sp>
          <p:sp>
            <p:nvSpPr>
              <p:cNvPr id="17770" name="Rectangle 443">
                <a:extLst>
                  <a:ext uri="{FF2B5EF4-FFF2-40B4-BE49-F238E27FC236}">
                    <a16:creationId xmlns:a16="http://schemas.microsoft.com/office/drawing/2014/main" id="{7A7815D4-C9F4-6CDE-78EC-567A6D0B7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1433"/>
                <a:ext cx="2585" cy="370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sp>
        <p:nvSpPr>
          <p:cNvPr id="17414" name="Text Box 711">
            <a:extLst>
              <a:ext uri="{FF2B5EF4-FFF2-40B4-BE49-F238E27FC236}">
                <a16:creationId xmlns:a16="http://schemas.microsoft.com/office/drawing/2014/main" id="{69A133AC-5D26-7FD4-5664-5CE570EB4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650" y="1203325"/>
            <a:ext cx="25161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/>
              <a:t>Composite for 19 Sites</a:t>
            </a:r>
          </a:p>
        </p:txBody>
      </p:sp>
      <p:sp>
        <p:nvSpPr>
          <p:cNvPr id="17415" name="Text Box 713">
            <a:extLst>
              <a:ext uri="{FF2B5EF4-FFF2-40B4-BE49-F238E27FC236}">
                <a16:creationId xmlns:a16="http://schemas.microsoft.com/office/drawing/2014/main" id="{82F46FB1-9FD6-5D41-356F-E7275CC34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5838" y="3408363"/>
            <a:ext cx="30099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/>
              <a:t>2 Representative Transects</a:t>
            </a:r>
          </a:p>
        </p:txBody>
      </p:sp>
      <p:grpSp>
        <p:nvGrpSpPr>
          <p:cNvPr id="17416" name="Group 945">
            <a:extLst>
              <a:ext uri="{FF2B5EF4-FFF2-40B4-BE49-F238E27FC236}">
                <a16:creationId xmlns:a16="http://schemas.microsoft.com/office/drawing/2014/main" id="{74858891-86C1-14D8-359D-960BCCF338C9}"/>
              </a:ext>
            </a:extLst>
          </p:cNvPr>
          <p:cNvGrpSpPr>
            <a:grpSpLocks/>
          </p:cNvGrpSpPr>
          <p:nvPr/>
        </p:nvGrpSpPr>
        <p:grpSpPr bwMode="auto">
          <a:xfrm>
            <a:off x="3675063" y="3649663"/>
            <a:ext cx="4800600" cy="2273300"/>
            <a:chOff x="2160" y="2248"/>
            <a:chExt cx="3024" cy="1432"/>
          </a:xfrm>
        </p:grpSpPr>
        <p:grpSp>
          <p:nvGrpSpPr>
            <p:cNvPr id="17431" name="Group 941">
              <a:extLst>
                <a:ext uri="{FF2B5EF4-FFF2-40B4-BE49-F238E27FC236}">
                  <a16:creationId xmlns:a16="http://schemas.microsoft.com/office/drawing/2014/main" id="{4DAFA478-2434-0A59-5088-EE29BBE477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6" y="2882"/>
              <a:ext cx="2838" cy="661"/>
              <a:chOff x="2346" y="2882"/>
              <a:chExt cx="2838" cy="661"/>
            </a:xfrm>
          </p:grpSpPr>
          <p:grpSp>
            <p:nvGrpSpPr>
              <p:cNvPr id="17522" name="Group 940">
                <a:extLst>
                  <a:ext uri="{FF2B5EF4-FFF2-40B4-BE49-F238E27FC236}">
                    <a16:creationId xmlns:a16="http://schemas.microsoft.com/office/drawing/2014/main" id="{7A64D871-32D7-DB93-9BCA-77EC3F5101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4" y="2932"/>
                <a:ext cx="2683" cy="461"/>
                <a:chOff x="2464" y="2932"/>
                <a:chExt cx="2683" cy="461"/>
              </a:xfrm>
            </p:grpSpPr>
            <p:sp>
              <p:nvSpPr>
                <p:cNvPr id="17591" name="Rectangle 446">
                  <a:extLst>
                    <a:ext uri="{FF2B5EF4-FFF2-40B4-BE49-F238E27FC236}">
                      <a16:creationId xmlns:a16="http://schemas.microsoft.com/office/drawing/2014/main" id="{CF0ED44F-C269-B3EE-CDBF-78570BD13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9" y="2932"/>
                  <a:ext cx="2418" cy="4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592" name="Rectangle 447">
                  <a:extLst>
                    <a:ext uri="{FF2B5EF4-FFF2-40B4-BE49-F238E27FC236}">
                      <a16:creationId xmlns:a16="http://schemas.microsoft.com/office/drawing/2014/main" id="{ECFB45C0-D5AA-44E2-E332-CA8B90EAE5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2" y="3342"/>
                  <a:ext cx="41" cy="50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593" name="Rectangle 448">
                  <a:extLst>
                    <a:ext uri="{FF2B5EF4-FFF2-40B4-BE49-F238E27FC236}">
                      <a16:creationId xmlns:a16="http://schemas.microsoft.com/office/drawing/2014/main" id="{1192BE67-9CBE-4052-4E78-4F1970249D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69" y="3342"/>
                  <a:ext cx="41" cy="50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594" name="Rectangle 449">
                  <a:extLst>
                    <a:ext uri="{FF2B5EF4-FFF2-40B4-BE49-F238E27FC236}">
                      <a16:creationId xmlns:a16="http://schemas.microsoft.com/office/drawing/2014/main" id="{F214743B-5EF5-59A5-5180-03289C7B8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3294"/>
                  <a:ext cx="44" cy="98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595" name="Rectangle 450">
                  <a:extLst>
                    <a:ext uri="{FF2B5EF4-FFF2-40B4-BE49-F238E27FC236}">
                      <a16:creationId xmlns:a16="http://schemas.microsoft.com/office/drawing/2014/main" id="{4932F92F-B84D-EEAC-9E6F-E72B5F6C1B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2" y="3342"/>
                  <a:ext cx="41" cy="5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596" name="Rectangle 451">
                  <a:extLst>
                    <a:ext uri="{FF2B5EF4-FFF2-40B4-BE49-F238E27FC236}">
                      <a16:creationId xmlns:a16="http://schemas.microsoft.com/office/drawing/2014/main" id="{77C28BAA-84E5-5E64-B64F-BDFA068AAB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29" y="3294"/>
                  <a:ext cx="41" cy="98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597" name="Rectangle 452">
                  <a:extLst>
                    <a:ext uri="{FF2B5EF4-FFF2-40B4-BE49-F238E27FC236}">
                      <a16:creationId xmlns:a16="http://schemas.microsoft.com/office/drawing/2014/main" id="{E647F30A-FBA1-BFE8-5515-0B3EAFADCE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6" y="3145"/>
                  <a:ext cx="41" cy="247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598" name="Rectangle 453">
                  <a:extLst>
                    <a:ext uri="{FF2B5EF4-FFF2-40B4-BE49-F238E27FC236}">
                      <a16:creationId xmlns:a16="http://schemas.microsoft.com/office/drawing/2014/main" id="{7360D054-D64B-095F-8787-FBCAAB95B9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3" y="2996"/>
                  <a:ext cx="41" cy="396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599" name="Rectangle 454">
                  <a:extLst>
                    <a:ext uri="{FF2B5EF4-FFF2-40B4-BE49-F238E27FC236}">
                      <a16:creationId xmlns:a16="http://schemas.microsoft.com/office/drawing/2014/main" id="{E83BC785-6CA9-C742-3791-683F18158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9" y="3294"/>
                  <a:ext cx="41" cy="98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600" name="Rectangle 455">
                  <a:extLst>
                    <a:ext uri="{FF2B5EF4-FFF2-40B4-BE49-F238E27FC236}">
                      <a16:creationId xmlns:a16="http://schemas.microsoft.com/office/drawing/2014/main" id="{B97C0BD5-22B5-689B-B68A-F6FFFC0DC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6" y="3342"/>
                  <a:ext cx="44" cy="5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601" name="Rectangle 456">
                  <a:extLst>
                    <a:ext uri="{FF2B5EF4-FFF2-40B4-BE49-F238E27FC236}">
                      <a16:creationId xmlns:a16="http://schemas.microsoft.com/office/drawing/2014/main" id="{C76D9AEE-06E4-C3A6-2F47-921FC952F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29" y="3244"/>
                  <a:ext cx="41" cy="5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602" name="Rectangle 457">
                  <a:extLst>
                    <a:ext uri="{FF2B5EF4-FFF2-40B4-BE49-F238E27FC236}">
                      <a16:creationId xmlns:a16="http://schemas.microsoft.com/office/drawing/2014/main" id="{63D8B8F1-E920-96EF-96D8-F1BBF4648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6" y="3096"/>
                  <a:ext cx="41" cy="49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603" name="Rectangle 458">
                  <a:extLst>
                    <a:ext uri="{FF2B5EF4-FFF2-40B4-BE49-F238E27FC236}">
                      <a16:creationId xmlns:a16="http://schemas.microsoft.com/office/drawing/2014/main" id="{52B05055-544E-AF04-4C90-51D7158548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6" y="3294"/>
                  <a:ext cx="44" cy="48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604" name="Rectangle 459">
                  <a:extLst>
                    <a:ext uri="{FF2B5EF4-FFF2-40B4-BE49-F238E27FC236}">
                      <a16:creationId xmlns:a16="http://schemas.microsoft.com/office/drawing/2014/main" id="{F97D7C83-54DC-F6FA-89AC-C0AD4A3B44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9" y="3145"/>
                  <a:ext cx="41" cy="14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605" name="Rectangle 460">
                  <a:extLst>
                    <a:ext uri="{FF2B5EF4-FFF2-40B4-BE49-F238E27FC236}">
                      <a16:creationId xmlns:a16="http://schemas.microsoft.com/office/drawing/2014/main" id="{F16A81F2-4EB6-45FC-9B30-9A0758F4F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6" y="3195"/>
                  <a:ext cx="44" cy="9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606" name="Line 461">
                  <a:extLst>
                    <a:ext uri="{FF2B5EF4-FFF2-40B4-BE49-F238E27FC236}">
                      <a16:creationId xmlns:a16="http://schemas.microsoft.com/office/drawing/2014/main" id="{033F7D9C-2DD0-6704-E872-BD34D6DECC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64" y="3392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7" name="Line 462">
                  <a:extLst>
                    <a:ext uri="{FF2B5EF4-FFF2-40B4-BE49-F238E27FC236}">
                      <a16:creationId xmlns:a16="http://schemas.microsoft.com/office/drawing/2014/main" id="{6F3FF6B3-2F02-AA77-A080-B386EB898C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64" y="3239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8" name="Line 463">
                  <a:extLst>
                    <a:ext uri="{FF2B5EF4-FFF2-40B4-BE49-F238E27FC236}">
                      <a16:creationId xmlns:a16="http://schemas.microsoft.com/office/drawing/2014/main" id="{797CF851-FAC7-BFA9-CCD5-7B160AD922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64" y="3085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09" name="Line 464">
                  <a:extLst>
                    <a:ext uri="{FF2B5EF4-FFF2-40B4-BE49-F238E27FC236}">
                      <a16:creationId xmlns:a16="http://schemas.microsoft.com/office/drawing/2014/main" id="{98C701BC-14E5-7FEA-07C0-F9FDE888B4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64" y="2932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0" name="Rectangle 465">
                  <a:extLst>
                    <a:ext uri="{FF2B5EF4-FFF2-40B4-BE49-F238E27FC236}">
                      <a16:creationId xmlns:a16="http://schemas.microsoft.com/office/drawing/2014/main" id="{C54A278C-B1ED-A54C-6545-BF2EAF781B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970"/>
                  <a:ext cx="1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 sz="1200" b="0"/>
                </a:p>
              </p:txBody>
            </p:sp>
            <p:sp>
              <p:nvSpPr>
                <p:cNvPr id="17611" name="Rectangle 470">
                  <a:extLst>
                    <a:ext uri="{FF2B5EF4-FFF2-40B4-BE49-F238E27FC236}">
                      <a16:creationId xmlns:a16="http://schemas.microsoft.com/office/drawing/2014/main" id="{8B7AE01E-5B8B-4DA1-A19F-EC421F0D2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5" y="2932"/>
                  <a:ext cx="2652" cy="460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17523" name="Rectangle 466">
                <a:extLst>
                  <a:ext uri="{FF2B5EF4-FFF2-40B4-BE49-F238E27FC236}">
                    <a16:creationId xmlns:a16="http://schemas.microsoft.com/office/drawing/2014/main" id="{692795FB-00E7-01C7-8DF4-36DE1A5B5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348"/>
                <a:ext cx="44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17524" name="Rectangle 467">
                <a:extLst>
                  <a:ext uri="{FF2B5EF4-FFF2-40B4-BE49-F238E27FC236}">
                    <a16:creationId xmlns:a16="http://schemas.microsoft.com/office/drawing/2014/main" id="{FCF2A38C-246B-D65E-2A91-E0F87AF9D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3190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10</a:t>
                </a:r>
                <a:endParaRPr lang="en-US" altLang="en-US" sz="1000" b="0"/>
              </a:p>
            </p:txBody>
          </p:sp>
          <p:sp>
            <p:nvSpPr>
              <p:cNvPr id="17525" name="Rectangle 468">
                <a:extLst>
                  <a:ext uri="{FF2B5EF4-FFF2-40B4-BE49-F238E27FC236}">
                    <a16:creationId xmlns:a16="http://schemas.microsoft.com/office/drawing/2014/main" id="{59C379DF-B2B9-B3FA-2876-F6BAF1FEB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3034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20</a:t>
                </a:r>
                <a:endParaRPr lang="en-US" altLang="en-US" sz="1000" b="0"/>
              </a:p>
            </p:txBody>
          </p:sp>
          <p:sp>
            <p:nvSpPr>
              <p:cNvPr id="17526" name="Rectangle 469">
                <a:extLst>
                  <a:ext uri="{FF2B5EF4-FFF2-40B4-BE49-F238E27FC236}">
                    <a16:creationId xmlns:a16="http://schemas.microsoft.com/office/drawing/2014/main" id="{5CD32AAF-81DC-E143-9B4F-AD39B1041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2882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30</a:t>
                </a:r>
                <a:endParaRPr lang="en-US" altLang="en-US" sz="1000" b="0"/>
              </a:p>
            </p:txBody>
          </p:sp>
          <p:grpSp>
            <p:nvGrpSpPr>
              <p:cNvPr id="17527" name="Group 939">
                <a:extLst>
                  <a:ext uri="{FF2B5EF4-FFF2-40B4-BE49-F238E27FC236}">
                    <a16:creationId xmlns:a16="http://schemas.microsoft.com/office/drawing/2014/main" id="{AD181A89-F237-EF41-A3E8-38A30BB56F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93" y="3396"/>
                <a:ext cx="2691" cy="147"/>
                <a:chOff x="2493" y="3396"/>
                <a:chExt cx="2691" cy="147"/>
              </a:xfrm>
            </p:grpSpPr>
            <p:sp>
              <p:nvSpPr>
                <p:cNvPr id="17528" name="Line 472">
                  <a:extLst>
                    <a:ext uri="{FF2B5EF4-FFF2-40B4-BE49-F238E27FC236}">
                      <a16:creationId xmlns:a16="http://schemas.microsoft.com/office/drawing/2014/main" id="{155E49F5-67FA-CF71-17D0-02F9A26E43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493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9" name="Line 473">
                  <a:extLst>
                    <a:ext uri="{FF2B5EF4-FFF2-40B4-BE49-F238E27FC236}">
                      <a16:creationId xmlns:a16="http://schemas.microsoft.com/office/drawing/2014/main" id="{4A7860AB-3E66-31AF-4CD4-61AE0A8F1C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540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0" name="Line 474">
                  <a:extLst>
                    <a:ext uri="{FF2B5EF4-FFF2-40B4-BE49-F238E27FC236}">
                      <a16:creationId xmlns:a16="http://schemas.microsoft.com/office/drawing/2014/main" id="{430C3A73-FC35-4C24-A19A-C46EA3CCFB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587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1" name="Line 475">
                  <a:extLst>
                    <a:ext uri="{FF2B5EF4-FFF2-40B4-BE49-F238E27FC236}">
                      <a16:creationId xmlns:a16="http://schemas.microsoft.com/office/drawing/2014/main" id="{07696612-F5AC-517C-316C-534C45091F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34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2" name="Line 476">
                  <a:extLst>
                    <a:ext uri="{FF2B5EF4-FFF2-40B4-BE49-F238E27FC236}">
                      <a16:creationId xmlns:a16="http://schemas.microsoft.com/office/drawing/2014/main" id="{5C429A71-6640-198F-E278-221D20E2B9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82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3" name="Line 477">
                  <a:extLst>
                    <a:ext uri="{FF2B5EF4-FFF2-40B4-BE49-F238E27FC236}">
                      <a16:creationId xmlns:a16="http://schemas.microsoft.com/office/drawing/2014/main" id="{BCBD4305-97C3-B549-0B17-4360359149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29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" name="Line 478">
                  <a:extLst>
                    <a:ext uri="{FF2B5EF4-FFF2-40B4-BE49-F238E27FC236}">
                      <a16:creationId xmlns:a16="http://schemas.microsoft.com/office/drawing/2014/main" id="{2091311C-489D-CC3C-376B-D44ABC93E2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76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" name="Line 479">
                  <a:extLst>
                    <a:ext uri="{FF2B5EF4-FFF2-40B4-BE49-F238E27FC236}">
                      <a16:creationId xmlns:a16="http://schemas.microsoft.com/office/drawing/2014/main" id="{771026EC-D1FF-5401-56F9-7A063EAAEC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23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" name="Line 480">
                  <a:extLst>
                    <a:ext uri="{FF2B5EF4-FFF2-40B4-BE49-F238E27FC236}">
                      <a16:creationId xmlns:a16="http://schemas.microsoft.com/office/drawing/2014/main" id="{24324DC9-A04E-64E1-391B-316C3C6742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70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" name="Line 481">
                  <a:extLst>
                    <a:ext uri="{FF2B5EF4-FFF2-40B4-BE49-F238E27FC236}">
                      <a16:creationId xmlns:a16="http://schemas.microsoft.com/office/drawing/2014/main" id="{3CEEEBDE-95BD-F336-4A23-5FD51B701D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18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" name="Line 482">
                  <a:extLst>
                    <a:ext uri="{FF2B5EF4-FFF2-40B4-BE49-F238E27FC236}">
                      <a16:creationId xmlns:a16="http://schemas.microsoft.com/office/drawing/2014/main" id="{F75F4AD3-80A0-2D0A-4448-A43B142186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68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9" name="Line 483">
                  <a:extLst>
                    <a:ext uri="{FF2B5EF4-FFF2-40B4-BE49-F238E27FC236}">
                      <a16:creationId xmlns:a16="http://schemas.microsoft.com/office/drawing/2014/main" id="{78B27915-6156-FF78-E6B6-3009AD7B0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15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0" name="Line 484">
                  <a:extLst>
                    <a:ext uri="{FF2B5EF4-FFF2-40B4-BE49-F238E27FC236}">
                      <a16:creationId xmlns:a16="http://schemas.microsoft.com/office/drawing/2014/main" id="{E943E6D3-F0A9-65BB-1FE9-BD963DF300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62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" name="Line 485">
                  <a:extLst>
                    <a:ext uri="{FF2B5EF4-FFF2-40B4-BE49-F238E27FC236}">
                      <a16:creationId xmlns:a16="http://schemas.microsoft.com/office/drawing/2014/main" id="{8B06C7FC-5186-B25A-078F-2B98EEC35F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10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2" name="Line 486">
                  <a:extLst>
                    <a:ext uri="{FF2B5EF4-FFF2-40B4-BE49-F238E27FC236}">
                      <a16:creationId xmlns:a16="http://schemas.microsoft.com/office/drawing/2014/main" id="{BAB4D79C-02DE-6713-8E01-D5FCF09842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57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3" name="Line 487">
                  <a:extLst>
                    <a:ext uri="{FF2B5EF4-FFF2-40B4-BE49-F238E27FC236}">
                      <a16:creationId xmlns:a16="http://schemas.microsoft.com/office/drawing/2014/main" id="{A4682BA6-1A98-8A50-C1BA-76022A427E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04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4" name="Line 488">
                  <a:extLst>
                    <a:ext uri="{FF2B5EF4-FFF2-40B4-BE49-F238E27FC236}">
                      <a16:creationId xmlns:a16="http://schemas.microsoft.com/office/drawing/2014/main" id="{C5323AA7-E9A4-2AC5-690B-874581020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51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" name="Line 489">
                  <a:extLst>
                    <a:ext uri="{FF2B5EF4-FFF2-40B4-BE49-F238E27FC236}">
                      <a16:creationId xmlns:a16="http://schemas.microsoft.com/office/drawing/2014/main" id="{1DA324FA-17B3-2833-9417-C657CFF6A9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98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6" name="Line 490">
                  <a:extLst>
                    <a:ext uri="{FF2B5EF4-FFF2-40B4-BE49-F238E27FC236}">
                      <a16:creationId xmlns:a16="http://schemas.microsoft.com/office/drawing/2014/main" id="{7270DCF1-0B02-6B1F-70DE-C2703612D8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46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7" name="Line 491">
                  <a:extLst>
                    <a:ext uri="{FF2B5EF4-FFF2-40B4-BE49-F238E27FC236}">
                      <a16:creationId xmlns:a16="http://schemas.microsoft.com/office/drawing/2014/main" id="{5E69D2F3-49BE-48FA-4228-94446E6800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93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8" name="Line 492">
                  <a:extLst>
                    <a:ext uri="{FF2B5EF4-FFF2-40B4-BE49-F238E27FC236}">
                      <a16:creationId xmlns:a16="http://schemas.microsoft.com/office/drawing/2014/main" id="{20D92EC1-A714-E8BE-9CC6-0A231562D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40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9" name="Line 493">
                  <a:extLst>
                    <a:ext uri="{FF2B5EF4-FFF2-40B4-BE49-F238E27FC236}">
                      <a16:creationId xmlns:a16="http://schemas.microsoft.com/office/drawing/2014/main" id="{7011CD9B-D659-026A-25DB-A228465DE6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87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0" name="Line 494">
                  <a:extLst>
                    <a:ext uri="{FF2B5EF4-FFF2-40B4-BE49-F238E27FC236}">
                      <a16:creationId xmlns:a16="http://schemas.microsoft.com/office/drawing/2014/main" id="{61B64A9B-791E-2395-95B5-0039029B82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34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1" name="Line 495">
                  <a:extLst>
                    <a:ext uri="{FF2B5EF4-FFF2-40B4-BE49-F238E27FC236}">
                      <a16:creationId xmlns:a16="http://schemas.microsoft.com/office/drawing/2014/main" id="{C5610C42-0F93-34D7-F102-A430A09D64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82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2" name="Line 496">
                  <a:extLst>
                    <a:ext uri="{FF2B5EF4-FFF2-40B4-BE49-F238E27FC236}">
                      <a16:creationId xmlns:a16="http://schemas.microsoft.com/office/drawing/2014/main" id="{B315593E-665E-DE51-A8D4-C251C2DB13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29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3" name="Line 497">
                  <a:extLst>
                    <a:ext uri="{FF2B5EF4-FFF2-40B4-BE49-F238E27FC236}">
                      <a16:creationId xmlns:a16="http://schemas.microsoft.com/office/drawing/2014/main" id="{F8F45E9B-2FEB-44F6-2952-319D83886A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76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4" name="Line 498">
                  <a:extLst>
                    <a:ext uri="{FF2B5EF4-FFF2-40B4-BE49-F238E27FC236}">
                      <a16:creationId xmlns:a16="http://schemas.microsoft.com/office/drawing/2014/main" id="{A2BF1424-E34D-B585-FE02-E8B6C12454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23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5" name="Line 499">
                  <a:extLst>
                    <a:ext uri="{FF2B5EF4-FFF2-40B4-BE49-F238E27FC236}">
                      <a16:creationId xmlns:a16="http://schemas.microsoft.com/office/drawing/2014/main" id="{61A7A1ED-19EB-AA21-3366-57A029F977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71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6" name="Line 500">
                  <a:extLst>
                    <a:ext uri="{FF2B5EF4-FFF2-40B4-BE49-F238E27FC236}">
                      <a16:creationId xmlns:a16="http://schemas.microsoft.com/office/drawing/2014/main" id="{C1906C5B-8A3D-1F51-4A90-139476D8F1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21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7" name="Line 501">
                  <a:extLst>
                    <a:ext uri="{FF2B5EF4-FFF2-40B4-BE49-F238E27FC236}">
                      <a16:creationId xmlns:a16="http://schemas.microsoft.com/office/drawing/2014/main" id="{0D419AFD-148B-7671-5936-F62B82F9C4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68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8" name="Line 502">
                  <a:extLst>
                    <a:ext uri="{FF2B5EF4-FFF2-40B4-BE49-F238E27FC236}">
                      <a16:creationId xmlns:a16="http://schemas.microsoft.com/office/drawing/2014/main" id="{DD1AA8A2-4466-8491-CE0C-B17867F450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15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59" name="Line 503">
                  <a:extLst>
                    <a:ext uri="{FF2B5EF4-FFF2-40B4-BE49-F238E27FC236}">
                      <a16:creationId xmlns:a16="http://schemas.microsoft.com/office/drawing/2014/main" id="{F159F605-F2AE-4FCE-268E-F6B487DE0A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62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0" name="Line 504">
                  <a:extLst>
                    <a:ext uri="{FF2B5EF4-FFF2-40B4-BE49-F238E27FC236}">
                      <a16:creationId xmlns:a16="http://schemas.microsoft.com/office/drawing/2014/main" id="{F367BD35-5E46-837F-5E61-B7B03E69A3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10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1" name="Line 505">
                  <a:extLst>
                    <a:ext uri="{FF2B5EF4-FFF2-40B4-BE49-F238E27FC236}">
                      <a16:creationId xmlns:a16="http://schemas.microsoft.com/office/drawing/2014/main" id="{8C7930CC-71F4-4D0F-389F-2270083991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57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2" name="Line 506">
                  <a:extLst>
                    <a:ext uri="{FF2B5EF4-FFF2-40B4-BE49-F238E27FC236}">
                      <a16:creationId xmlns:a16="http://schemas.microsoft.com/office/drawing/2014/main" id="{48BC2DCD-CD33-3044-8FAD-0C8F05291B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04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3" name="Line 507">
                  <a:extLst>
                    <a:ext uri="{FF2B5EF4-FFF2-40B4-BE49-F238E27FC236}">
                      <a16:creationId xmlns:a16="http://schemas.microsoft.com/office/drawing/2014/main" id="{3A488246-ECB6-B8AA-D7CB-29D849EE5C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51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4" name="Line 508">
                  <a:extLst>
                    <a:ext uri="{FF2B5EF4-FFF2-40B4-BE49-F238E27FC236}">
                      <a16:creationId xmlns:a16="http://schemas.microsoft.com/office/drawing/2014/main" id="{71C8D400-2CD8-7650-9D1A-63E3BF7E9B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8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5" name="Line 509">
                  <a:extLst>
                    <a:ext uri="{FF2B5EF4-FFF2-40B4-BE49-F238E27FC236}">
                      <a16:creationId xmlns:a16="http://schemas.microsoft.com/office/drawing/2014/main" id="{5F1A96C0-A5BF-B369-543D-4686970217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46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6" name="Line 510">
                  <a:extLst>
                    <a:ext uri="{FF2B5EF4-FFF2-40B4-BE49-F238E27FC236}">
                      <a16:creationId xmlns:a16="http://schemas.microsoft.com/office/drawing/2014/main" id="{C3D5A9F5-B5AA-2151-14B7-D986EF3EF3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93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7" name="Line 511">
                  <a:extLst>
                    <a:ext uri="{FF2B5EF4-FFF2-40B4-BE49-F238E27FC236}">
                      <a16:creationId xmlns:a16="http://schemas.microsoft.com/office/drawing/2014/main" id="{C2A6306E-E8CA-4ADF-F7A0-DB0C1665BD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40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8" name="Line 512">
                  <a:extLst>
                    <a:ext uri="{FF2B5EF4-FFF2-40B4-BE49-F238E27FC236}">
                      <a16:creationId xmlns:a16="http://schemas.microsoft.com/office/drawing/2014/main" id="{2AE9ABAD-1038-606B-12B8-04FE04BE42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87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69" name="Line 513">
                  <a:extLst>
                    <a:ext uri="{FF2B5EF4-FFF2-40B4-BE49-F238E27FC236}">
                      <a16:creationId xmlns:a16="http://schemas.microsoft.com/office/drawing/2014/main" id="{98FE1E8B-8742-265E-8CE6-3C8213E04F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34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0" name="Line 514">
                  <a:extLst>
                    <a:ext uri="{FF2B5EF4-FFF2-40B4-BE49-F238E27FC236}">
                      <a16:creationId xmlns:a16="http://schemas.microsoft.com/office/drawing/2014/main" id="{C8704279-FE37-3C58-ABC4-0067152CA5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82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1" name="Line 515">
                  <a:extLst>
                    <a:ext uri="{FF2B5EF4-FFF2-40B4-BE49-F238E27FC236}">
                      <a16:creationId xmlns:a16="http://schemas.microsoft.com/office/drawing/2014/main" id="{8BEE75F5-A2FB-A3B3-21A7-8BD5780136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29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2" name="Line 516">
                  <a:extLst>
                    <a:ext uri="{FF2B5EF4-FFF2-40B4-BE49-F238E27FC236}">
                      <a16:creationId xmlns:a16="http://schemas.microsoft.com/office/drawing/2014/main" id="{4D164D8F-9031-6C5A-6213-251BC4A676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76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3" name="Line 517">
                  <a:extLst>
                    <a:ext uri="{FF2B5EF4-FFF2-40B4-BE49-F238E27FC236}">
                      <a16:creationId xmlns:a16="http://schemas.microsoft.com/office/drawing/2014/main" id="{FC3F72BD-7492-53D4-6109-53B12A5288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23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4" name="Line 518">
                  <a:extLst>
                    <a:ext uri="{FF2B5EF4-FFF2-40B4-BE49-F238E27FC236}">
                      <a16:creationId xmlns:a16="http://schemas.microsoft.com/office/drawing/2014/main" id="{1B96B1C7-EB83-078E-7250-48DD46A4AD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71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5" name="Line 519">
                  <a:extLst>
                    <a:ext uri="{FF2B5EF4-FFF2-40B4-BE49-F238E27FC236}">
                      <a16:creationId xmlns:a16="http://schemas.microsoft.com/office/drawing/2014/main" id="{282089E0-D4F1-8010-4889-F3688B6174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21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6" name="Line 520">
                  <a:extLst>
                    <a:ext uri="{FF2B5EF4-FFF2-40B4-BE49-F238E27FC236}">
                      <a16:creationId xmlns:a16="http://schemas.microsoft.com/office/drawing/2014/main" id="{27BC36B6-5C13-9690-9297-FBFA86F85D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68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7" name="Line 521">
                  <a:extLst>
                    <a:ext uri="{FF2B5EF4-FFF2-40B4-BE49-F238E27FC236}">
                      <a16:creationId xmlns:a16="http://schemas.microsoft.com/office/drawing/2014/main" id="{98C08F1E-0117-C12B-36D4-CD3D0C8D57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15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8" name="Line 522">
                  <a:extLst>
                    <a:ext uri="{FF2B5EF4-FFF2-40B4-BE49-F238E27FC236}">
                      <a16:creationId xmlns:a16="http://schemas.microsoft.com/office/drawing/2014/main" id="{B40D1493-D60F-2A6D-3250-D971759BD1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62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79" name="Line 523">
                  <a:extLst>
                    <a:ext uri="{FF2B5EF4-FFF2-40B4-BE49-F238E27FC236}">
                      <a16:creationId xmlns:a16="http://schemas.microsoft.com/office/drawing/2014/main" id="{9402B489-461D-4401-E42E-ACE0D34BF7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10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0" name="Line 524">
                  <a:extLst>
                    <a:ext uri="{FF2B5EF4-FFF2-40B4-BE49-F238E27FC236}">
                      <a16:creationId xmlns:a16="http://schemas.microsoft.com/office/drawing/2014/main" id="{8BB2C9C1-4CAC-1A3F-E05A-3197FE836D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57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1" name="Line 525">
                  <a:extLst>
                    <a:ext uri="{FF2B5EF4-FFF2-40B4-BE49-F238E27FC236}">
                      <a16:creationId xmlns:a16="http://schemas.microsoft.com/office/drawing/2014/main" id="{4B515581-46A5-4BF8-F069-C713B38EE4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04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2" name="Line 526">
                  <a:extLst>
                    <a:ext uri="{FF2B5EF4-FFF2-40B4-BE49-F238E27FC236}">
                      <a16:creationId xmlns:a16="http://schemas.microsoft.com/office/drawing/2014/main" id="{83914C09-0E2D-6E4E-A9EA-E1DF4D3095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51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3" name="Line 527">
                  <a:extLst>
                    <a:ext uri="{FF2B5EF4-FFF2-40B4-BE49-F238E27FC236}">
                      <a16:creationId xmlns:a16="http://schemas.microsoft.com/office/drawing/2014/main" id="{398F86B2-D20E-98CA-DED9-F419B563F3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98" y="3396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4" name="Line 528">
                  <a:extLst>
                    <a:ext uri="{FF2B5EF4-FFF2-40B4-BE49-F238E27FC236}">
                      <a16:creationId xmlns:a16="http://schemas.microsoft.com/office/drawing/2014/main" id="{89F05E46-1718-7094-2967-05A243726A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146" y="3396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85" name="Rectangle 529">
                  <a:extLst>
                    <a:ext uri="{FF2B5EF4-FFF2-40B4-BE49-F238E27FC236}">
                      <a16:creationId xmlns:a16="http://schemas.microsoft.com/office/drawing/2014/main" id="{96F8F7B7-99FA-0ED5-A74A-383A13829D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2" y="3447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1500</a:t>
                  </a:r>
                  <a:endParaRPr lang="en-US" altLang="en-US" sz="1000" b="0"/>
                </a:p>
              </p:txBody>
            </p:sp>
            <p:sp>
              <p:nvSpPr>
                <p:cNvPr id="17586" name="Rectangle 530">
                  <a:extLst>
                    <a:ext uri="{FF2B5EF4-FFF2-40B4-BE49-F238E27FC236}">
                      <a16:creationId xmlns:a16="http://schemas.microsoft.com/office/drawing/2014/main" id="{FF4F2CA4-63D2-80A9-09F3-D51F2224C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4" y="3447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1600</a:t>
                  </a:r>
                  <a:endParaRPr lang="en-US" altLang="en-US" sz="1000" b="0"/>
                </a:p>
              </p:txBody>
            </p:sp>
            <p:sp>
              <p:nvSpPr>
                <p:cNvPr id="17587" name="Rectangle 531">
                  <a:extLst>
                    <a:ext uri="{FF2B5EF4-FFF2-40B4-BE49-F238E27FC236}">
                      <a16:creationId xmlns:a16="http://schemas.microsoft.com/office/drawing/2014/main" id="{E6E18946-9714-2D38-C056-FADDCD3503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9" y="3447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1700</a:t>
                  </a:r>
                  <a:endParaRPr lang="en-US" altLang="en-US" sz="1000" b="0"/>
                </a:p>
              </p:txBody>
            </p:sp>
            <p:sp>
              <p:nvSpPr>
                <p:cNvPr id="17588" name="Rectangle 532">
                  <a:extLst>
                    <a:ext uri="{FF2B5EF4-FFF2-40B4-BE49-F238E27FC236}">
                      <a16:creationId xmlns:a16="http://schemas.microsoft.com/office/drawing/2014/main" id="{9C5301D9-97BF-3AAA-E0F8-9430528B6D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1" y="3447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1800</a:t>
                  </a:r>
                  <a:endParaRPr lang="en-US" altLang="en-US" sz="1000" b="0"/>
                </a:p>
              </p:txBody>
            </p:sp>
            <p:sp>
              <p:nvSpPr>
                <p:cNvPr id="17589" name="Rectangle 533">
                  <a:extLst>
                    <a:ext uri="{FF2B5EF4-FFF2-40B4-BE49-F238E27FC236}">
                      <a16:creationId xmlns:a16="http://schemas.microsoft.com/office/drawing/2014/main" id="{BBFC8832-89C6-46F5-3FBB-01D1850B7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6" y="3447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1900</a:t>
                  </a:r>
                  <a:endParaRPr lang="en-US" altLang="en-US" sz="1000" b="0"/>
                </a:p>
              </p:txBody>
            </p:sp>
            <p:sp>
              <p:nvSpPr>
                <p:cNvPr id="17590" name="Rectangle 534">
                  <a:extLst>
                    <a:ext uri="{FF2B5EF4-FFF2-40B4-BE49-F238E27FC236}">
                      <a16:creationId xmlns:a16="http://schemas.microsoft.com/office/drawing/2014/main" id="{096529B8-E39E-16F4-375C-F5244B7484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8" y="3447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2000</a:t>
                  </a:r>
                  <a:endParaRPr lang="en-US" altLang="en-US" sz="1000" b="0"/>
                </a:p>
              </p:txBody>
            </p:sp>
          </p:grpSp>
        </p:grpSp>
        <p:grpSp>
          <p:nvGrpSpPr>
            <p:cNvPr id="17432" name="Group 944">
              <a:extLst>
                <a:ext uri="{FF2B5EF4-FFF2-40B4-BE49-F238E27FC236}">
                  <a16:creationId xmlns:a16="http://schemas.microsoft.com/office/drawing/2014/main" id="{1C5EB959-34C7-4194-D1F3-9E333B00B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9" y="2248"/>
              <a:ext cx="2839" cy="663"/>
              <a:chOff x="2339" y="2248"/>
              <a:chExt cx="2839" cy="663"/>
            </a:xfrm>
          </p:grpSpPr>
          <p:grpSp>
            <p:nvGrpSpPr>
              <p:cNvPr id="17435" name="Group 936">
                <a:extLst>
                  <a:ext uri="{FF2B5EF4-FFF2-40B4-BE49-F238E27FC236}">
                    <a16:creationId xmlns:a16="http://schemas.microsoft.com/office/drawing/2014/main" id="{1A1A84BB-EBCC-D074-1671-F815D9BE56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9" y="2248"/>
                <a:ext cx="2839" cy="663"/>
                <a:chOff x="2339" y="2248"/>
                <a:chExt cx="2839" cy="663"/>
              </a:xfrm>
            </p:grpSpPr>
            <p:sp>
              <p:nvSpPr>
                <p:cNvPr id="17454" name="Rectangle 641">
                  <a:extLst>
                    <a:ext uri="{FF2B5EF4-FFF2-40B4-BE49-F238E27FC236}">
                      <a16:creationId xmlns:a16="http://schemas.microsoft.com/office/drawing/2014/main" id="{0BB4EA40-5460-952F-1879-3F0FB5EC30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3" y="2716"/>
                  <a:ext cx="44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000" b="0"/>
                </a:p>
              </p:txBody>
            </p:sp>
            <p:sp>
              <p:nvSpPr>
                <p:cNvPr id="17455" name="Rectangle 642">
                  <a:extLst>
                    <a:ext uri="{FF2B5EF4-FFF2-40B4-BE49-F238E27FC236}">
                      <a16:creationId xmlns:a16="http://schemas.microsoft.com/office/drawing/2014/main" id="{69EED851-B084-2DE3-0CAB-3634DBC3B9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9" y="2558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000" b="0"/>
                </a:p>
              </p:txBody>
            </p:sp>
            <p:sp>
              <p:nvSpPr>
                <p:cNvPr id="17456" name="Rectangle 643">
                  <a:extLst>
                    <a:ext uri="{FF2B5EF4-FFF2-40B4-BE49-F238E27FC236}">
                      <a16:creationId xmlns:a16="http://schemas.microsoft.com/office/drawing/2014/main" id="{E5532C66-C9D6-2E79-665C-D19CE649DB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9" y="2403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000" b="0"/>
                </a:p>
              </p:txBody>
            </p:sp>
            <p:sp>
              <p:nvSpPr>
                <p:cNvPr id="17457" name="Rectangle 644">
                  <a:extLst>
                    <a:ext uri="{FF2B5EF4-FFF2-40B4-BE49-F238E27FC236}">
                      <a16:creationId xmlns:a16="http://schemas.microsoft.com/office/drawing/2014/main" id="{7CE18857-EF79-8A73-07BD-83BCC85140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9" y="2248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30</a:t>
                  </a:r>
                  <a:endParaRPr lang="en-US" altLang="en-US" sz="1000" b="0"/>
                </a:p>
              </p:txBody>
            </p:sp>
            <p:grpSp>
              <p:nvGrpSpPr>
                <p:cNvPr id="17458" name="Group 935">
                  <a:extLst>
                    <a:ext uri="{FF2B5EF4-FFF2-40B4-BE49-F238E27FC236}">
                      <a16:creationId xmlns:a16="http://schemas.microsoft.com/office/drawing/2014/main" id="{74E441EB-496F-D5B6-8D54-604AF323D9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87" y="2764"/>
                  <a:ext cx="2691" cy="147"/>
                  <a:chOff x="2487" y="2764"/>
                  <a:chExt cx="2691" cy="147"/>
                </a:xfrm>
              </p:grpSpPr>
              <p:sp>
                <p:nvSpPr>
                  <p:cNvPr id="17459" name="Line 646">
                    <a:extLst>
                      <a:ext uri="{FF2B5EF4-FFF2-40B4-BE49-F238E27FC236}">
                        <a16:creationId xmlns:a16="http://schemas.microsoft.com/office/drawing/2014/main" id="{2EEF4B7A-4787-0E6F-4498-B763D71DA4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487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0" name="Line 647">
                    <a:extLst>
                      <a:ext uri="{FF2B5EF4-FFF2-40B4-BE49-F238E27FC236}">
                        <a16:creationId xmlns:a16="http://schemas.microsoft.com/office/drawing/2014/main" id="{72E2B54F-84D2-CA5C-2265-55C1198BBE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534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1" name="Line 648">
                    <a:extLst>
                      <a:ext uri="{FF2B5EF4-FFF2-40B4-BE49-F238E27FC236}">
                        <a16:creationId xmlns:a16="http://schemas.microsoft.com/office/drawing/2014/main" id="{91A55ED8-14D7-FD48-C981-01F937E0C6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581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2" name="Line 649">
                    <a:extLst>
                      <a:ext uri="{FF2B5EF4-FFF2-40B4-BE49-F238E27FC236}">
                        <a16:creationId xmlns:a16="http://schemas.microsoft.com/office/drawing/2014/main" id="{C196A168-9476-7427-8B62-545C27EA79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28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3" name="Line 650">
                    <a:extLst>
                      <a:ext uri="{FF2B5EF4-FFF2-40B4-BE49-F238E27FC236}">
                        <a16:creationId xmlns:a16="http://schemas.microsoft.com/office/drawing/2014/main" id="{DB785D69-DAF9-9032-07AB-A4880B059A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76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4" name="Line 651">
                    <a:extLst>
                      <a:ext uri="{FF2B5EF4-FFF2-40B4-BE49-F238E27FC236}">
                        <a16:creationId xmlns:a16="http://schemas.microsoft.com/office/drawing/2014/main" id="{EDCC9C1A-75CA-63BE-A04A-7EF15BDB95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23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5" name="Line 652">
                    <a:extLst>
                      <a:ext uri="{FF2B5EF4-FFF2-40B4-BE49-F238E27FC236}">
                        <a16:creationId xmlns:a16="http://schemas.microsoft.com/office/drawing/2014/main" id="{010E97AC-CA18-5228-74BE-4C9F499365E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70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6" name="Line 653">
                    <a:extLst>
                      <a:ext uri="{FF2B5EF4-FFF2-40B4-BE49-F238E27FC236}">
                        <a16:creationId xmlns:a16="http://schemas.microsoft.com/office/drawing/2014/main" id="{BCBF7C0D-FCAD-F9A1-8F96-FA61E00BEB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17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7" name="Line 654">
                    <a:extLst>
                      <a:ext uri="{FF2B5EF4-FFF2-40B4-BE49-F238E27FC236}">
                        <a16:creationId xmlns:a16="http://schemas.microsoft.com/office/drawing/2014/main" id="{9916CF74-9495-C6AE-066B-D44238890D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64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8" name="Line 655">
                    <a:extLst>
                      <a:ext uri="{FF2B5EF4-FFF2-40B4-BE49-F238E27FC236}">
                        <a16:creationId xmlns:a16="http://schemas.microsoft.com/office/drawing/2014/main" id="{73A5A045-01B7-FB32-2DAC-BBAC478AA80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12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9" name="Line 656">
                    <a:extLst>
                      <a:ext uri="{FF2B5EF4-FFF2-40B4-BE49-F238E27FC236}">
                        <a16:creationId xmlns:a16="http://schemas.microsoft.com/office/drawing/2014/main" id="{EE07C225-ECBD-DBDD-9E82-D4F111F210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62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0" name="Line 657">
                    <a:extLst>
                      <a:ext uri="{FF2B5EF4-FFF2-40B4-BE49-F238E27FC236}">
                        <a16:creationId xmlns:a16="http://schemas.microsoft.com/office/drawing/2014/main" id="{DAE914FF-9CE8-55CE-EC0C-2736FD488B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09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1" name="Line 658">
                    <a:extLst>
                      <a:ext uri="{FF2B5EF4-FFF2-40B4-BE49-F238E27FC236}">
                        <a16:creationId xmlns:a16="http://schemas.microsoft.com/office/drawing/2014/main" id="{3E598BB2-A172-1509-F7F4-1ECD4B4985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56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2" name="Line 659">
                    <a:extLst>
                      <a:ext uri="{FF2B5EF4-FFF2-40B4-BE49-F238E27FC236}">
                        <a16:creationId xmlns:a16="http://schemas.microsoft.com/office/drawing/2014/main" id="{3D2281FD-0F8C-1CB0-9BC5-E93671E34F4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04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3" name="Line 660">
                    <a:extLst>
                      <a:ext uri="{FF2B5EF4-FFF2-40B4-BE49-F238E27FC236}">
                        <a16:creationId xmlns:a16="http://schemas.microsoft.com/office/drawing/2014/main" id="{5EACB0E3-3FE2-BB50-4339-8EB9172DC1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51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4" name="Line 661">
                    <a:extLst>
                      <a:ext uri="{FF2B5EF4-FFF2-40B4-BE49-F238E27FC236}">
                        <a16:creationId xmlns:a16="http://schemas.microsoft.com/office/drawing/2014/main" id="{1F51D656-6216-3C7D-84D9-2E1B53C8DAA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98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5" name="Line 662">
                    <a:extLst>
                      <a:ext uri="{FF2B5EF4-FFF2-40B4-BE49-F238E27FC236}">
                        <a16:creationId xmlns:a16="http://schemas.microsoft.com/office/drawing/2014/main" id="{BA132AA5-308F-48DD-D369-CDD4ABDFB8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45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6" name="Line 663">
                    <a:extLst>
                      <a:ext uri="{FF2B5EF4-FFF2-40B4-BE49-F238E27FC236}">
                        <a16:creationId xmlns:a16="http://schemas.microsoft.com/office/drawing/2014/main" id="{07E6BFFD-8673-2600-0787-861BA49C95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92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7" name="Line 664">
                    <a:extLst>
                      <a:ext uri="{FF2B5EF4-FFF2-40B4-BE49-F238E27FC236}">
                        <a16:creationId xmlns:a16="http://schemas.microsoft.com/office/drawing/2014/main" id="{8D545EB4-A4D8-DA36-C1D1-8F486E6CC80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0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8" name="Line 665">
                    <a:extLst>
                      <a:ext uri="{FF2B5EF4-FFF2-40B4-BE49-F238E27FC236}">
                        <a16:creationId xmlns:a16="http://schemas.microsoft.com/office/drawing/2014/main" id="{98ADF308-678E-ED4E-C67E-817BC271B3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87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9" name="Line 666">
                    <a:extLst>
                      <a:ext uri="{FF2B5EF4-FFF2-40B4-BE49-F238E27FC236}">
                        <a16:creationId xmlns:a16="http://schemas.microsoft.com/office/drawing/2014/main" id="{751052EE-3177-6437-A03A-5C5872CEF86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34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0" name="Line 667">
                    <a:extLst>
                      <a:ext uri="{FF2B5EF4-FFF2-40B4-BE49-F238E27FC236}">
                        <a16:creationId xmlns:a16="http://schemas.microsoft.com/office/drawing/2014/main" id="{8BCDF18A-D4DF-AEE6-BFC7-BFC52E9895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81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1" name="Line 668">
                    <a:extLst>
                      <a:ext uri="{FF2B5EF4-FFF2-40B4-BE49-F238E27FC236}">
                        <a16:creationId xmlns:a16="http://schemas.microsoft.com/office/drawing/2014/main" id="{0FEB52A7-E1DC-3528-DCCC-68D9735FE4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28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2" name="Line 669">
                    <a:extLst>
                      <a:ext uri="{FF2B5EF4-FFF2-40B4-BE49-F238E27FC236}">
                        <a16:creationId xmlns:a16="http://schemas.microsoft.com/office/drawing/2014/main" id="{788360CD-B9C9-2700-202D-6B3BEB65526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76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3" name="Line 670">
                    <a:extLst>
                      <a:ext uri="{FF2B5EF4-FFF2-40B4-BE49-F238E27FC236}">
                        <a16:creationId xmlns:a16="http://schemas.microsoft.com/office/drawing/2014/main" id="{10DE2E36-17F6-80BE-4F4D-7A8BB5CAB6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23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4" name="Line 671">
                    <a:extLst>
                      <a:ext uri="{FF2B5EF4-FFF2-40B4-BE49-F238E27FC236}">
                        <a16:creationId xmlns:a16="http://schemas.microsoft.com/office/drawing/2014/main" id="{BD28D8B6-394D-9707-BADE-4EE991F375B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70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5" name="Line 672">
                    <a:extLst>
                      <a:ext uri="{FF2B5EF4-FFF2-40B4-BE49-F238E27FC236}">
                        <a16:creationId xmlns:a16="http://schemas.microsoft.com/office/drawing/2014/main" id="{98ED3D47-854B-B4A4-31FF-50C8380836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17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6" name="Line 673">
                    <a:extLst>
                      <a:ext uri="{FF2B5EF4-FFF2-40B4-BE49-F238E27FC236}">
                        <a16:creationId xmlns:a16="http://schemas.microsoft.com/office/drawing/2014/main" id="{37FE38EC-B95F-96EB-ECA7-C6FBD84E51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65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7" name="Line 674">
                    <a:extLst>
                      <a:ext uri="{FF2B5EF4-FFF2-40B4-BE49-F238E27FC236}">
                        <a16:creationId xmlns:a16="http://schemas.microsoft.com/office/drawing/2014/main" id="{07E61137-4D6B-1417-854F-2928EBB0FE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15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8" name="Line 675">
                    <a:extLst>
                      <a:ext uri="{FF2B5EF4-FFF2-40B4-BE49-F238E27FC236}">
                        <a16:creationId xmlns:a16="http://schemas.microsoft.com/office/drawing/2014/main" id="{1F3E2F3B-C5CE-9B2A-2480-4454729197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62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9" name="Line 676">
                    <a:extLst>
                      <a:ext uri="{FF2B5EF4-FFF2-40B4-BE49-F238E27FC236}">
                        <a16:creationId xmlns:a16="http://schemas.microsoft.com/office/drawing/2014/main" id="{3FF20841-1A04-D862-6753-18CC918DED5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09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0" name="Line 677">
                    <a:extLst>
                      <a:ext uri="{FF2B5EF4-FFF2-40B4-BE49-F238E27FC236}">
                        <a16:creationId xmlns:a16="http://schemas.microsoft.com/office/drawing/2014/main" id="{AC917C76-1A3C-A605-8B1A-717599C052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56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1" name="Line 678">
                    <a:extLst>
                      <a:ext uri="{FF2B5EF4-FFF2-40B4-BE49-F238E27FC236}">
                        <a16:creationId xmlns:a16="http://schemas.microsoft.com/office/drawing/2014/main" id="{CF3A6F30-0A0E-5A64-2E22-EED1063255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04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2" name="Line 679">
                    <a:extLst>
                      <a:ext uri="{FF2B5EF4-FFF2-40B4-BE49-F238E27FC236}">
                        <a16:creationId xmlns:a16="http://schemas.microsoft.com/office/drawing/2014/main" id="{233497BE-18F1-72EF-00AD-FF6368DEF4C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51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3" name="Line 680">
                    <a:extLst>
                      <a:ext uri="{FF2B5EF4-FFF2-40B4-BE49-F238E27FC236}">
                        <a16:creationId xmlns:a16="http://schemas.microsoft.com/office/drawing/2014/main" id="{D28AAD3D-BD1C-2C2B-3F81-7600068268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98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4" name="Line 681">
                    <a:extLst>
                      <a:ext uri="{FF2B5EF4-FFF2-40B4-BE49-F238E27FC236}">
                        <a16:creationId xmlns:a16="http://schemas.microsoft.com/office/drawing/2014/main" id="{4021BB07-7123-FC1E-8C40-CD9CB14C60F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45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5" name="Line 682">
                    <a:extLst>
                      <a:ext uri="{FF2B5EF4-FFF2-40B4-BE49-F238E27FC236}">
                        <a16:creationId xmlns:a16="http://schemas.microsoft.com/office/drawing/2014/main" id="{D1FF983D-13D8-2D35-C34B-5DAE3532E3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92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6" name="Line 683">
                    <a:extLst>
                      <a:ext uri="{FF2B5EF4-FFF2-40B4-BE49-F238E27FC236}">
                        <a16:creationId xmlns:a16="http://schemas.microsoft.com/office/drawing/2014/main" id="{7D66C8C6-5A9B-03C5-C44C-195F5B7C1B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40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7" name="Line 684">
                    <a:extLst>
                      <a:ext uri="{FF2B5EF4-FFF2-40B4-BE49-F238E27FC236}">
                        <a16:creationId xmlns:a16="http://schemas.microsoft.com/office/drawing/2014/main" id="{D5E8BA59-CAEA-5BF1-2E75-1472CE6B78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87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8" name="Line 685">
                    <a:extLst>
                      <a:ext uri="{FF2B5EF4-FFF2-40B4-BE49-F238E27FC236}">
                        <a16:creationId xmlns:a16="http://schemas.microsoft.com/office/drawing/2014/main" id="{C1A78F60-2DC0-400B-E9C1-5DFF7AAA70C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34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9" name="Line 686">
                    <a:extLst>
                      <a:ext uri="{FF2B5EF4-FFF2-40B4-BE49-F238E27FC236}">
                        <a16:creationId xmlns:a16="http://schemas.microsoft.com/office/drawing/2014/main" id="{94526C42-71D3-B180-4B5F-D8BB31451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81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0" name="Line 687">
                    <a:extLst>
                      <a:ext uri="{FF2B5EF4-FFF2-40B4-BE49-F238E27FC236}">
                        <a16:creationId xmlns:a16="http://schemas.microsoft.com/office/drawing/2014/main" id="{382572F3-E81E-4F72-47D0-98CF798121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28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1" name="Line 688">
                    <a:extLst>
                      <a:ext uri="{FF2B5EF4-FFF2-40B4-BE49-F238E27FC236}">
                        <a16:creationId xmlns:a16="http://schemas.microsoft.com/office/drawing/2014/main" id="{47EC12CA-B410-3355-3168-334369E692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76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2" name="Line 689">
                    <a:extLst>
                      <a:ext uri="{FF2B5EF4-FFF2-40B4-BE49-F238E27FC236}">
                        <a16:creationId xmlns:a16="http://schemas.microsoft.com/office/drawing/2014/main" id="{692F0AE0-36A6-C3AD-81AE-663B7AF9EA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523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3" name="Line 690">
                    <a:extLst>
                      <a:ext uri="{FF2B5EF4-FFF2-40B4-BE49-F238E27FC236}">
                        <a16:creationId xmlns:a16="http://schemas.microsoft.com/office/drawing/2014/main" id="{5458D381-4453-5E2C-6838-1A0C5593BC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570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4" name="Line 691">
                    <a:extLst>
                      <a:ext uri="{FF2B5EF4-FFF2-40B4-BE49-F238E27FC236}">
                        <a16:creationId xmlns:a16="http://schemas.microsoft.com/office/drawing/2014/main" id="{EB2A7927-4F35-24C6-EE00-7261F0C90E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17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5" name="Line 692">
                    <a:extLst>
                      <a:ext uri="{FF2B5EF4-FFF2-40B4-BE49-F238E27FC236}">
                        <a16:creationId xmlns:a16="http://schemas.microsoft.com/office/drawing/2014/main" id="{E7016BC3-3035-3B5D-CDA1-374D71F815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65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6" name="Line 693">
                    <a:extLst>
                      <a:ext uri="{FF2B5EF4-FFF2-40B4-BE49-F238E27FC236}">
                        <a16:creationId xmlns:a16="http://schemas.microsoft.com/office/drawing/2014/main" id="{592DEAB4-7B86-7B0C-7A37-674A3417C7F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715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7" name="Line 694">
                    <a:extLst>
                      <a:ext uri="{FF2B5EF4-FFF2-40B4-BE49-F238E27FC236}">
                        <a16:creationId xmlns:a16="http://schemas.microsoft.com/office/drawing/2014/main" id="{7C6A597A-5588-8A92-CB70-2A791EDCDF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762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8" name="Line 695">
                    <a:extLst>
                      <a:ext uri="{FF2B5EF4-FFF2-40B4-BE49-F238E27FC236}">
                        <a16:creationId xmlns:a16="http://schemas.microsoft.com/office/drawing/2014/main" id="{36AE92E6-9078-B2E5-8D37-9DC0454D4A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09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9" name="Line 696">
                    <a:extLst>
                      <a:ext uri="{FF2B5EF4-FFF2-40B4-BE49-F238E27FC236}">
                        <a16:creationId xmlns:a16="http://schemas.microsoft.com/office/drawing/2014/main" id="{EA00A2D8-1502-C418-F6B7-F2EADDD5C89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56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0" name="Line 697">
                    <a:extLst>
                      <a:ext uri="{FF2B5EF4-FFF2-40B4-BE49-F238E27FC236}">
                        <a16:creationId xmlns:a16="http://schemas.microsoft.com/office/drawing/2014/main" id="{5AB410B4-7AF6-0DCF-06C0-DEACBDE198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04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1" name="Line 698">
                    <a:extLst>
                      <a:ext uri="{FF2B5EF4-FFF2-40B4-BE49-F238E27FC236}">
                        <a16:creationId xmlns:a16="http://schemas.microsoft.com/office/drawing/2014/main" id="{D326A34F-534F-C256-5F2D-ABC8E23526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51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2" name="Line 699">
                    <a:extLst>
                      <a:ext uri="{FF2B5EF4-FFF2-40B4-BE49-F238E27FC236}">
                        <a16:creationId xmlns:a16="http://schemas.microsoft.com/office/drawing/2014/main" id="{D9BE47BC-B1BF-5160-D3B1-E54FE62B082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98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3" name="Line 700">
                    <a:extLst>
                      <a:ext uri="{FF2B5EF4-FFF2-40B4-BE49-F238E27FC236}">
                        <a16:creationId xmlns:a16="http://schemas.microsoft.com/office/drawing/2014/main" id="{319FB3B1-75D2-7055-059E-266B7744B29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45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4" name="Line 701">
                    <a:extLst>
                      <a:ext uri="{FF2B5EF4-FFF2-40B4-BE49-F238E27FC236}">
                        <a16:creationId xmlns:a16="http://schemas.microsoft.com/office/drawing/2014/main" id="{9894FED2-3F9C-EF30-FDC6-5F67607B54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92" y="2764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5" name="Line 702">
                    <a:extLst>
                      <a:ext uri="{FF2B5EF4-FFF2-40B4-BE49-F238E27FC236}">
                        <a16:creationId xmlns:a16="http://schemas.microsoft.com/office/drawing/2014/main" id="{2CAB20C2-E1B7-0A23-4F4A-2AC7F1657A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40" y="2764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6" name="Rectangle 703">
                    <a:extLst>
                      <a:ext uri="{FF2B5EF4-FFF2-40B4-BE49-F238E27FC236}">
                        <a16:creationId xmlns:a16="http://schemas.microsoft.com/office/drawing/2014/main" id="{4EC43833-2951-BDC9-C280-F4A7399977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36" y="2815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1500</a:t>
                    </a:r>
                    <a:endParaRPr lang="en-US" altLang="en-US" sz="1000" b="0"/>
                  </a:p>
                </p:txBody>
              </p:sp>
              <p:sp>
                <p:nvSpPr>
                  <p:cNvPr id="17517" name="Rectangle 704">
                    <a:extLst>
                      <a:ext uri="{FF2B5EF4-FFF2-40B4-BE49-F238E27FC236}">
                        <a16:creationId xmlns:a16="http://schemas.microsoft.com/office/drawing/2014/main" id="{F3D2D8A5-A34F-B1A4-69F4-8EDBD6FE79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08" y="2815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1600</a:t>
                    </a:r>
                    <a:endParaRPr lang="en-US" altLang="en-US" sz="1000" b="0"/>
                  </a:p>
                </p:txBody>
              </p:sp>
              <p:sp>
                <p:nvSpPr>
                  <p:cNvPr id="17518" name="Rectangle 705">
                    <a:extLst>
                      <a:ext uri="{FF2B5EF4-FFF2-40B4-BE49-F238E27FC236}">
                        <a16:creationId xmlns:a16="http://schemas.microsoft.com/office/drawing/2014/main" id="{5F78C972-AF42-F7AA-0593-DF715B0A48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83" y="2815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1700</a:t>
                    </a:r>
                    <a:endParaRPr lang="en-US" altLang="en-US" sz="1000" b="0"/>
                  </a:p>
                </p:txBody>
              </p:sp>
              <p:sp>
                <p:nvSpPr>
                  <p:cNvPr id="17519" name="Rectangle 706">
                    <a:extLst>
                      <a:ext uri="{FF2B5EF4-FFF2-40B4-BE49-F238E27FC236}">
                        <a16:creationId xmlns:a16="http://schemas.microsoft.com/office/drawing/2014/main" id="{DF5F5F7B-0712-82DA-D095-628F2A302C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55" y="2815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1800</a:t>
                    </a:r>
                    <a:endParaRPr lang="en-US" altLang="en-US" sz="1000" b="0"/>
                  </a:p>
                </p:txBody>
              </p:sp>
              <p:sp>
                <p:nvSpPr>
                  <p:cNvPr id="17520" name="Rectangle 707">
                    <a:extLst>
                      <a:ext uri="{FF2B5EF4-FFF2-40B4-BE49-F238E27FC236}">
                        <a16:creationId xmlns:a16="http://schemas.microsoft.com/office/drawing/2014/main" id="{10F6F547-F21F-11A9-2C5B-86360A0B0C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30" y="2815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1900</a:t>
                    </a:r>
                    <a:endParaRPr lang="en-US" altLang="en-US" sz="1000" b="0"/>
                  </a:p>
                </p:txBody>
              </p:sp>
              <p:sp>
                <p:nvSpPr>
                  <p:cNvPr id="17521" name="Rectangle 708">
                    <a:extLst>
                      <a:ext uri="{FF2B5EF4-FFF2-40B4-BE49-F238E27FC236}">
                        <a16:creationId xmlns:a16="http://schemas.microsoft.com/office/drawing/2014/main" id="{2A2B9BFC-C33E-B41F-1E20-5534586EE9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02" y="2815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2000</a:t>
                    </a:r>
                    <a:endParaRPr lang="en-US" altLang="en-US" sz="1000" b="0"/>
                  </a:p>
                </p:txBody>
              </p:sp>
            </p:grpSp>
          </p:grpSp>
          <p:grpSp>
            <p:nvGrpSpPr>
              <p:cNvPr id="17436" name="Group 943">
                <a:extLst>
                  <a:ext uri="{FF2B5EF4-FFF2-40B4-BE49-F238E27FC236}">
                    <a16:creationId xmlns:a16="http://schemas.microsoft.com/office/drawing/2014/main" id="{6C9BACFF-A547-BDC9-0EF2-57FFE7A269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59" y="2301"/>
                <a:ext cx="2681" cy="461"/>
                <a:chOff x="2459" y="2301"/>
                <a:chExt cx="2681" cy="461"/>
              </a:xfrm>
            </p:grpSpPr>
            <p:sp>
              <p:nvSpPr>
                <p:cNvPr id="17437" name="Rectangle 625">
                  <a:extLst>
                    <a:ext uri="{FF2B5EF4-FFF2-40B4-BE49-F238E27FC236}">
                      <a16:creationId xmlns:a16="http://schemas.microsoft.com/office/drawing/2014/main" id="{A9F44F76-22C9-E2AD-FA12-8C0CD80F9A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7" y="2301"/>
                  <a:ext cx="2653" cy="4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38" name="Rectangle 626">
                  <a:extLst>
                    <a:ext uri="{FF2B5EF4-FFF2-40B4-BE49-F238E27FC236}">
                      <a16:creationId xmlns:a16="http://schemas.microsoft.com/office/drawing/2014/main" id="{128923AD-C29B-7E2C-F750-7D3B1DBFA9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9" y="2638"/>
                  <a:ext cx="41" cy="123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39" name="Rectangle 627">
                  <a:extLst>
                    <a:ext uri="{FF2B5EF4-FFF2-40B4-BE49-F238E27FC236}">
                      <a16:creationId xmlns:a16="http://schemas.microsoft.com/office/drawing/2014/main" id="{25388B89-3379-9736-0FFD-FFCB502763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6" y="2700"/>
                  <a:ext cx="41" cy="6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40" name="Rectangle 628">
                  <a:extLst>
                    <a:ext uri="{FF2B5EF4-FFF2-40B4-BE49-F238E27FC236}">
                      <a16:creationId xmlns:a16="http://schemas.microsoft.com/office/drawing/2014/main" id="{65A204B6-DF8A-C32E-D18E-3971E10784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3" y="2700"/>
                  <a:ext cx="41" cy="6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41" name="Rectangle 629">
                  <a:extLst>
                    <a:ext uri="{FF2B5EF4-FFF2-40B4-BE49-F238E27FC236}">
                      <a16:creationId xmlns:a16="http://schemas.microsoft.com/office/drawing/2014/main" id="{14586E10-D981-E6E8-84BA-B566E6FACF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43" y="2638"/>
                  <a:ext cx="41" cy="123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42" name="Rectangle 630">
                  <a:extLst>
                    <a:ext uri="{FF2B5EF4-FFF2-40B4-BE49-F238E27FC236}">
                      <a16:creationId xmlns:a16="http://schemas.microsoft.com/office/drawing/2014/main" id="{FF3DB1D4-B442-0B75-FD5F-6000F7B7A9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0" y="2577"/>
                  <a:ext cx="41" cy="184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43" name="Rectangle 631">
                  <a:extLst>
                    <a:ext uri="{FF2B5EF4-FFF2-40B4-BE49-F238E27FC236}">
                      <a16:creationId xmlns:a16="http://schemas.microsoft.com/office/drawing/2014/main" id="{34F58D5C-BAFD-B8CC-84D1-68CF4B67F0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7" y="2331"/>
                  <a:ext cx="41" cy="43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44" name="Rectangle 632">
                  <a:extLst>
                    <a:ext uri="{FF2B5EF4-FFF2-40B4-BE49-F238E27FC236}">
                      <a16:creationId xmlns:a16="http://schemas.microsoft.com/office/drawing/2014/main" id="{F8FA1B78-8046-1994-B271-B57A13AB3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84" y="2455"/>
                  <a:ext cx="41" cy="306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45" name="Rectangle 633">
                  <a:extLst>
                    <a:ext uri="{FF2B5EF4-FFF2-40B4-BE49-F238E27FC236}">
                      <a16:creationId xmlns:a16="http://schemas.microsoft.com/office/drawing/2014/main" id="{3A82A6E9-573A-C314-8241-E8FB0B0D5C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2" y="2638"/>
                  <a:ext cx="41" cy="123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46" name="Rectangle 634">
                  <a:extLst>
                    <a:ext uri="{FF2B5EF4-FFF2-40B4-BE49-F238E27FC236}">
                      <a16:creationId xmlns:a16="http://schemas.microsoft.com/office/drawing/2014/main" id="{38D34561-E362-315C-6E6F-D4905054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26" y="2700"/>
                  <a:ext cx="41" cy="61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47" name="Rectangle 635">
                  <a:extLst>
                    <a:ext uri="{FF2B5EF4-FFF2-40B4-BE49-F238E27FC236}">
                      <a16:creationId xmlns:a16="http://schemas.microsoft.com/office/drawing/2014/main" id="{1527D9B5-014B-C1E4-38A6-A56F2C7373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7" y="2700"/>
                  <a:ext cx="41" cy="61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7448" name="Line 636">
                  <a:extLst>
                    <a:ext uri="{FF2B5EF4-FFF2-40B4-BE49-F238E27FC236}">
                      <a16:creationId xmlns:a16="http://schemas.microsoft.com/office/drawing/2014/main" id="{9E3A75CE-983A-0D90-F8D3-4627FD6C33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59" y="2761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49" name="Line 637">
                  <a:extLst>
                    <a:ext uri="{FF2B5EF4-FFF2-40B4-BE49-F238E27FC236}">
                      <a16:creationId xmlns:a16="http://schemas.microsoft.com/office/drawing/2014/main" id="{FBFB6502-B9A3-2FB9-8144-6009FD5535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59" y="2608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0" name="Line 638">
                  <a:extLst>
                    <a:ext uri="{FF2B5EF4-FFF2-40B4-BE49-F238E27FC236}">
                      <a16:creationId xmlns:a16="http://schemas.microsoft.com/office/drawing/2014/main" id="{9384C25A-8DBC-5E68-A0BC-93114667E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59" y="2455"/>
                  <a:ext cx="29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1" name="Line 639">
                  <a:extLst>
                    <a:ext uri="{FF2B5EF4-FFF2-40B4-BE49-F238E27FC236}">
                      <a16:creationId xmlns:a16="http://schemas.microsoft.com/office/drawing/2014/main" id="{D4E1E2AF-5B65-58EA-BB12-F71908E9BD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59" y="2301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52" name="Rectangle 640">
                  <a:extLst>
                    <a:ext uri="{FF2B5EF4-FFF2-40B4-BE49-F238E27FC236}">
                      <a16:creationId xmlns:a16="http://schemas.microsoft.com/office/drawing/2014/main" id="{75435A47-AA6A-8D60-7C28-BB9A58700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48" y="2343"/>
                  <a:ext cx="1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 sz="1200" b="0"/>
                </a:p>
              </p:txBody>
            </p:sp>
            <p:sp>
              <p:nvSpPr>
                <p:cNvPr id="17453" name="Rectangle 709">
                  <a:extLst>
                    <a:ext uri="{FF2B5EF4-FFF2-40B4-BE49-F238E27FC236}">
                      <a16:creationId xmlns:a16="http://schemas.microsoft.com/office/drawing/2014/main" id="{F84731F7-8A5B-8336-4598-75F62B9FAB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7" y="2301"/>
                  <a:ext cx="2653" cy="460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sp>
          <p:nvSpPr>
            <p:cNvPr id="17433" name="Text Box 720">
              <a:extLst>
                <a:ext uri="{FF2B5EF4-FFF2-40B4-BE49-F238E27FC236}">
                  <a16:creationId xmlns:a16="http://schemas.microsoft.com/office/drawing/2014/main" id="{7F5FED05-8388-9A0B-EDE7-4E8DB26797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3" y="3546"/>
              <a:ext cx="105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/>
                <a:t>Establishment Date</a:t>
              </a:r>
            </a:p>
          </p:txBody>
        </p:sp>
        <p:sp>
          <p:nvSpPr>
            <p:cNvPr id="17434" name="Text Box 723">
              <a:extLst>
                <a:ext uri="{FF2B5EF4-FFF2-40B4-BE49-F238E27FC236}">
                  <a16:creationId xmlns:a16="http://schemas.microsoft.com/office/drawing/2014/main" id="{8804EB94-62BC-3BFE-0C7C-ADB89B9529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8" y="2770"/>
              <a:ext cx="107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1400"/>
                <a:t>% of Sampled Trees</a:t>
              </a:r>
            </a:p>
          </p:txBody>
        </p:sp>
      </p:grpSp>
      <p:grpSp>
        <p:nvGrpSpPr>
          <p:cNvPr id="17417" name="Group 930">
            <a:extLst>
              <a:ext uri="{FF2B5EF4-FFF2-40B4-BE49-F238E27FC236}">
                <a16:creationId xmlns:a16="http://schemas.microsoft.com/office/drawing/2014/main" id="{57089BF0-8079-4AD8-B309-8D39BAA0E6C1}"/>
              </a:ext>
            </a:extLst>
          </p:cNvPr>
          <p:cNvGrpSpPr>
            <a:grpSpLocks/>
          </p:cNvGrpSpPr>
          <p:nvPr/>
        </p:nvGrpSpPr>
        <p:grpSpPr bwMode="auto">
          <a:xfrm>
            <a:off x="4000500" y="6049963"/>
            <a:ext cx="4513263" cy="549275"/>
            <a:chOff x="2264" y="3816"/>
            <a:chExt cx="2843" cy="346"/>
          </a:xfrm>
        </p:grpSpPr>
        <p:grpSp>
          <p:nvGrpSpPr>
            <p:cNvPr id="17418" name="Group 735">
              <a:extLst>
                <a:ext uri="{FF2B5EF4-FFF2-40B4-BE49-F238E27FC236}">
                  <a16:creationId xmlns:a16="http://schemas.microsoft.com/office/drawing/2014/main" id="{58E2093F-56D2-2DE7-135A-6BD2402D1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0" y="3816"/>
              <a:ext cx="1267" cy="154"/>
              <a:chOff x="3984" y="3854"/>
              <a:chExt cx="1267" cy="154"/>
            </a:xfrm>
          </p:grpSpPr>
          <p:sp>
            <p:nvSpPr>
              <p:cNvPr id="17429" name="Text Box 726">
                <a:extLst>
                  <a:ext uri="{FF2B5EF4-FFF2-40B4-BE49-F238E27FC236}">
                    <a16:creationId xmlns:a16="http://schemas.microsoft.com/office/drawing/2014/main" id="{02E05647-1E1E-30FF-7362-78130C9479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20" y="3854"/>
                <a:ext cx="931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/>
                  <a:t>Shade-Tolerant</a:t>
                </a:r>
              </a:p>
            </p:txBody>
          </p:sp>
          <p:sp>
            <p:nvSpPr>
              <p:cNvPr id="17430" name="Rectangle 730">
                <a:extLst>
                  <a:ext uri="{FF2B5EF4-FFF2-40B4-BE49-F238E27FC236}">
                    <a16:creationId xmlns:a16="http://schemas.microsoft.com/office/drawing/2014/main" id="{78A02306-8A39-2A70-A9ED-47FD78BB8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859"/>
                <a:ext cx="288" cy="14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7419" name="Group 929">
              <a:extLst>
                <a:ext uri="{FF2B5EF4-FFF2-40B4-BE49-F238E27FC236}">
                  <a16:creationId xmlns:a16="http://schemas.microsoft.com/office/drawing/2014/main" id="{93FBEB80-04DC-960C-E560-2542F01385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4" y="3816"/>
              <a:ext cx="1418" cy="346"/>
              <a:chOff x="2304" y="3816"/>
              <a:chExt cx="1418" cy="346"/>
            </a:xfrm>
          </p:grpSpPr>
          <p:grpSp>
            <p:nvGrpSpPr>
              <p:cNvPr id="17423" name="Group 734">
                <a:extLst>
                  <a:ext uri="{FF2B5EF4-FFF2-40B4-BE49-F238E27FC236}">
                    <a16:creationId xmlns:a16="http://schemas.microsoft.com/office/drawing/2014/main" id="{EACF4442-B0FD-F6E2-211E-C77D86D70D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4" y="3816"/>
                <a:ext cx="1360" cy="154"/>
                <a:chOff x="2016" y="3792"/>
                <a:chExt cx="1360" cy="154"/>
              </a:xfrm>
            </p:grpSpPr>
            <p:sp>
              <p:nvSpPr>
                <p:cNvPr id="17427" name="Text Box 725">
                  <a:extLst>
                    <a:ext uri="{FF2B5EF4-FFF2-40B4-BE49-F238E27FC236}">
                      <a16:creationId xmlns:a16="http://schemas.microsoft.com/office/drawing/2014/main" id="{002D64EF-0346-8C21-2139-0C2D445A84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66" y="3792"/>
                  <a:ext cx="1010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/>
                    <a:t>Shade-Intolerant</a:t>
                  </a:r>
                </a:p>
              </p:txBody>
            </p:sp>
            <p:sp>
              <p:nvSpPr>
                <p:cNvPr id="17428" name="Rectangle 729">
                  <a:extLst>
                    <a:ext uri="{FF2B5EF4-FFF2-40B4-BE49-F238E27FC236}">
                      <a16:creationId xmlns:a16="http://schemas.microsoft.com/office/drawing/2014/main" id="{9EA9F999-A859-AA0E-C7BB-EF1A258929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6" y="3797"/>
                  <a:ext cx="288" cy="144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17424" name="Group 733">
                <a:extLst>
                  <a:ext uri="{FF2B5EF4-FFF2-40B4-BE49-F238E27FC236}">
                    <a16:creationId xmlns:a16="http://schemas.microsoft.com/office/drawing/2014/main" id="{104DBC78-F1C5-97C5-A840-BCD4981E7C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4" y="4008"/>
                <a:ext cx="1418" cy="154"/>
                <a:chOff x="2016" y="4032"/>
                <a:chExt cx="1418" cy="154"/>
              </a:xfrm>
            </p:grpSpPr>
            <p:sp>
              <p:nvSpPr>
                <p:cNvPr id="17425" name="Text Box 728">
                  <a:extLst>
                    <a:ext uri="{FF2B5EF4-FFF2-40B4-BE49-F238E27FC236}">
                      <a16:creationId xmlns:a16="http://schemas.microsoft.com/office/drawing/2014/main" id="{36A81129-CFFD-6457-FCE6-673ABE5EF7D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66" y="4032"/>
                  <a:ext cx="1068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/>
                    <a:t>with charred bark</a:t>
                  </a:r>
                </a:p>
              </p:txBody>
            </p:sp>
            <p:sp>
              <p:nvSpPr>
                <p:cNvPr id="17426" name="Rectangle 731">
                  <a:extLst>
                    <a:ext uri="{FF2B5EF4-FFF2-40B4-BE49-F238E27FC236}">
                      <a16:creationId xmlns:a16="http://schemas.microsoft.com/office/drawing/2014/main" id="{0DE37DBA-D281-BB52-F22C-6A09E548EC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6" y="4037"/>
                  <a:ext cx="288" cy="14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grpSp>
          <p:nvGrpSpPr>
            <p:cNvPr id="17420" name="Group 736">
              <a:extLst>
                <a:ext uri="{FF2B5EF4-FFF2-40B4-BE49-F238E27FC236}">
                  <a16:creationId xmlns:a16="http://schemas.microsoft.com/office/drawing/2014/main" id="{5455C59F-1709-0C25-C8F3-769F444C6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0" y="4008"/>
              <a:ext cx="961" cy="154"/>
              <a:chOff x="3984" y="4032"/>
              <a:chExt cx="961" cy="154"/>
            </a:xfrm>
          </p:grpSpPr>
          <p:sp>
            <p:nvSpPr>
              <p:cNvPr id="17421" name="Text Box 727">
                <a:extLst>
                  <a:ext uri="{FF2B5EF4-FFF2-40B4-BE49-F238E27FC236}">
                    <a16:creationId xmlns:a16="http://schemas.microsoft.com/office/drawing/2014/main" id="{B34726FC-EAA4-EE26-9A32-809E2D5758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20" y="4032"/>
                <a:ext cx="62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/>
                  <a:t>Hardwood</a:t>
                </a:r>
              </a:p>
            </p:txBody>
          </p:sp>
          <p:sp>
            <p:nvSpPr>
              <p:cNvPr id="17422" name="Rectangle 732">
                <a:extLst>
                  <a:ext uri="{FF2B5EF4-FFF2-40B4-BE49-F238E27FC236}">
                    <a16:creationId xmlns:a16="http://schemas.microsoft.com/office/drawing/2014/main" id="{4DA6F380-1D2F-11E5-04E5-82A09463E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4037"/>
                <a:ext cx="288" cy="144"/>
              </a:xfrm>
              <a:prstGeom prst="rect">
                <a:avLst/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8" descr="FC_Bench-03">
            <a:extLst>
              <a:ext uri="{FF2B5EF4-FFF2-40B4-BE49-F238E27FC236}">
                <a16:creationId xmlns:a16="http://schemas.microsoft.com/office/drawing/2014/main" id="{B0D915D8-63B3-BD97-EB2D-A6888B5BDC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40" r="14090"/>
          <a:stretch>
            <a:fillRect/>
          </a:stretch>
        </p:blipFill>
        <p:spPr bwMode="auto">
          <a:xfrm>
            <a:off x="214313" y="876300"/>
            <a:ext cx="3035300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5" name="Picture 4" descr="Underburn1">
            <a:extLst>
              <a:ext uri="{FF2B5EF4-FFF2-40B4-BE49-F238E27FC236}">
                <a16:creationId xmlns:a16="http://schemas.microsoft.com/office/drawing/2014/main" id="{A918E866-D4CD-7ECC-59F3-342336660C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" y="3910013"/>
            <a:ext cx="3052763" cy="274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436" name="Group 543">
            <a:extLst>
              <a:ext uri="{FF2B5EF4-FFF2-40B4-BE49-F238E27FC236}">
                <a16:creationId xmlns:a16="http://schemas.microsoft.com/office/drawing/2014/main" id="{F47B5B05-7F59-2CC5-1701-D41A196249CB}"/>
              </a:ext>
            </a:extLst>
          </p:cNvPr>
          <p:cNvGrpSpPr>
            <a:grpSpLocks/>
          </p:cNvGrpSpPr>
          <p:nvPr/>
        </p:nvGrpSpPr>
        <p:grpSpPr bwMode="auto">
          <a:xfrm>
            <a:off x="3411538" y="882650"/>
            <a:ext cx="3919537" cy="2735263"/>
            <a:chOff x="2379" y="524"/>
            <a:chExt cx="2469" cy="1723"/>
          </a:xfrm>
        </p:grpSpPr>
        <p:grpSp>
          <p:nvGrpSpPr>
            <p:cNvPr id="18640" name="Group 407">
              <a:extLst>
                <a:ext uri="{FF2B5EF4-FFF2-40B4-BE49-F238E27FC236}">
                  <a16:creationId xmlns:a16="http://schemas.microsoft.com/office/drawing/2014/main" id="{FC647F12-D7F8-79E2-BBBB-5D951219CC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" y="904"/>
              <a:ext cx="2469" cy="1343"/>
              <a:chOff x="2715" y="721"/>
              <a:chExt cx="2469" cy="1343"/>
            </a:xfrm>
          </p:grpSpPr>
          <p:sp>
            <p:nvSpPr>
              <p:cNvPr id="18642" name="Rectangle 10">
                <a:extLst>
                  <a:ext uri="{FF2B5EF4-FFF2-40B4-BE49-F238E27FC236}">
                    <a16:creationId xmlns:a16="http://schemas.microsoft.com/office/drawing/2014/main" id="{1942EEB4-42BA-4436-F049-8D597982F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721"/>
                <a:ext cx="2469" cy="13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643" name="Rectangle 12">
                <a:extLst>
                  <a:ext uri="{FF2B5EF4-FFF2-40B4-BE49-F238E27FC236}">
                    <a16:creationId xmlns:a16="http://schemas.microsoft.com/office/drawing/2014/main" id="{93AE5A30-1A7B-7156-B938-6AB2F997B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2360" y="1207"/>
                <a:ext cx="91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% of Sampled Trees</a:t>
                </a:r>
                <a:endParaRPr lang="en-US" altLang="en-US" sz="1200"/>
              </a:p>
            </p:txBody>
          </p:sp>
          <p:sp>
            <p:nvSpPr>
              <p:cNvPr id="18644" name="Rectangle 13">
                <a:extLst>
                  <a:ext uri="{FF2B5EF4-FFF2-40B4-BE49-F238E27FC236}">
                    <a16:creationId xmlns:a16="http://schemas.microsoft.com/office/drawing/2014/main" id="{02F0A601-1AF6-6A9D-C74C-60AF0C3EE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1685"/>
                <a:ext cx="43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18645" name="Rectangle 14">
                <a:extLst>
                  <a:ext uri="{FF2B5EF4-FFF2-40B4-BE49-F238E27FC236}">
                    <a16:creationId xmlns:a16="http://schemas.microsoft.com/office/drawing/2014/main" id="{35E5567C-857F-CE02-397D-2BBD03101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1507"/>
                <a:ext cx="43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18646" name="Rectangle 15">
                <a:extLst>
                  <a:ext uri="{FF2B5EF4-FFF2-40B4-BE49-F238E27FC236}">
                    <a16:creationId xmlns:a16="http://schemas.microsoft.com/office/drawing/2014/main" id="{489062CF-4B3B-8473-9601-69C5A5B84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1315"/>
                <a:ext cx="4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18647" name="Line 16">
                <a:extLst>
                  <a:ext uri="{FF2B5EF4-FFF2-40B4-BE49-F238E27FC236}">
                    <a16:creationId xmlns:a16="http://schemas.microsoft.com/office/drawing/2014/main" id="{952925D5-62FA-FD2E-8F50-51AC81AC85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3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8" name="Line 17">
                <a:extLst>
                  <a:ext uri="{FF2B5EF4-FFF2-40B4-BE49-F238E27FC236}">
                    <a16:creationId xmlns:a16="http://schemas.microsoft.com/office/drawing/2014/main" id="{481833A9-883A-8AD8-B4D5-4928CE57C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2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9" name="Line 18">
                <a:extLst>
                  <a:ext uri="{FF2B5EF4-FFF2-40B4-BE49-F238E27FC236}">
                    <a16:creationId xmlns:a16="http://schemas.microsoft.com/office/drawing/2014/main" id="{088EF453-BF78-084B-9F81-FCC71F6177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5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0" name="Line 19">
                <a:extLst>
                  <a:ext uri="{FF2B5EF4-FFF2-40B4-BE49-F238E27FC236}">
                    <a16:creationId xmlns:a16="http://schemas.microsoft.com/office/drawing/2014/main" id="{5A597E17-D62B-9AAF-9EC1-730AA21A45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4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1" name="Line 20">
                <a:extLst>
                  <a:ext uri="{FF2B5EF4-FFF2-40B4-BE49-F238E27FC236}">
                    <a16:creationId xmlns:a16="http://schemas.microsoft.com/office/drawing/2014/main" id="{44384E82-062A-DFDC-CE25-A0D8F2D70C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72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2" name="Line 21">
                <a:extLst>
                  <a:ext uri="{FF2B5EF4-FFF2-40B4-BE49-F238E27FC236}">
                    <a16:creationId xmlns:a16="http://schemas.microsoft.com/office/drawing/2014/main" id="{88E648B8-EC90-206D-F23B-7ED96ECBF3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0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3" name="Line 22">
                <a:extLst>
                  <a:ext uri="{FF2B5EF4-FFF2-40B4-BE49-F238E27FC236}">
                    <a16:creationId xmlns:a16="http://schemas.microsoft.com/office/drawing/2014/main" id="{D23664AE-C195-5ABD-4612-59ADF7ACF6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48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4" name="Line 23">
                <a:extLst>
                  <a:ext uri="{FF2B5EF4-FFF2-40B4-BE49-F238E27FC236}">
                    <a16:creationId xmlns:a16="http://schemas.microsoft.com/office/drawing/2014/main" id="{A953B8A8-DE1B-C659-726C-2EE41CA224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86" y="1737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5" name="Line 24">
                <a:extLst>
                  <a:ext uri="{FF2B5EF4-FFF2-40B4-BE49-F238E27FC236}">
                    <a16:creationId xmlns:a16="http://schemas.microsoft.com/office/drawing/2014/main" id="{B7908385-096D-F33F-165A-AB454FB00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20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6" name="Line 25">
                <a:extLst>
                  <a:ext uri="{FF2B5EF4-FFF2-40B4-BE49-F238E27FC236}">
                    <a16:creationId xmlns:a16="http://schemas.microsoft.com/office/drawing/2014/main" id="{6E751BCD-B8AF-FC9F-CAD3-6CC508EF8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58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7" name="Line 26">
                <a:extLst>
                  <a:ext uri="{FF2B5EF4-FFF2-40B4-BE49-F238E27FC236}">
                    <a16:creationId xmlns:a16="http://schemas.microsoft.com/office/drawing/2014/main" id="{637B7469-C7A7-32D0-A2D7-F3D6E8932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97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8" name="Line 27">
                <a:extLst>
                  <a:ext uri="{FF2B5EF4-FFF2-40B4-BE49-F238E27FC236}">
                    <a16:creationId xmlns:a16="http://schemas.microsoft.com/office/drawing/2014/main" id="{3C90ABC8-49FA-D54A-AD39-942E1B7CF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35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59" name="Line 28">
                <a:extLst>
                  <a:ext uri="{FF2B5EF4-FFF2-40B4-BE49-F238E27FC236}">
                    <a16:creationId xmlns:a16="http://schemas.microsoft.com/office/drawing/2014/main" id="{9CA3C92E-EB54-69DA-D6DD-20DEF56A71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73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0" name="Line 29">
                <a:extLst>
                  <a:ext uri="{FF2B5EF4-FFF2-40B4-BE49-F238E27FC236}">
                    <a16:creationId xmlns:a16="http://schemas.microsoft.com/office/drawing/2014/main" id="{22A31854-89B4-C638-E279-EC0EECA20B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11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1" name="Line 30">
                <a:extLst>
                  <a:ext uri="{FF2B5EF4-FFF2-40B4-BE49-F238E27FC236}">
                    <a16:creationId xmlns:a16="http://schemas.microsoft.com/office/drawing/2014/main" id="{91577EF2-4E12-62F4-E79B-49911708D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45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2" name="Line 31">
                <a:extLst>
                  <a:ext uri="{FF2B5EF4-FFF2-40B4-BE49-F238E27FC236}">
                    <a16:creationId xmlns:a16="http://schemas.microsoft.com/office/drawing/2014/main" id="{4C12630D-22F9-F5B8-D786-69DA50D868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3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3" name="Line 32">
                <a:extLst>
                  <a:ext uri="{FF2B5EF4-FFF2-40B4-BE49-F238E27FC236}">
                    <a16:creationId xmlns:a16="http://schemas.microsoft.com/office/drawing/2014/main" id="{99107E87-B5CA-619D-64E1-C59E2A966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21" y="1737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4" name="Line 33">
                <a:extLst>
                  <a:ext uri="{FF2B5EF4-FFF2-40B4-BE49-F238E27FC236}">
                    <a16:creationId xmlns:a16="http://schemas.microsoft.com/office/drawing/2014/main" id="{682F1277-DE6A-C4B7-1E95-E97205D008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0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5" name="Line 34">
                <a:extLst>
                  <a:ext uri="{FF2B5EF4-FFF2-40B4-BE49-F238E27FC236}">
                    <a16:creationId xmlns:a16="http://schemas.microsoft.com/office/drawing/2014/main" id="{308024E3-5743-0F70-E71D-1633A8612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8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6" name="Line 35">
                <a:extLst>
                  <a:ext uri="{FF2B5EF4-FFF2-40B4-BE49-F238E27FC236}">
                    <a16:creationId xmlns:a16="http://schemas.microsoft.com/office/drawing/2014/main" id="{D926C3A4-BFDD-D40C-F744-1F2B1102C6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1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7" name="Line 36">
                <a:extLst>
                  <a:ext uri="{FF2B5EF4-FFF2-40B4-BE49-F238E27FC236}">
                    <a16:creationId xmlns:a16="http://schemas.microsoft.com/office/drawing/2014/main" id="{35D97100-9C58-5D1F-EDD9-4AF2147F84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9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8" name="Line 37">
                <a:extLst>
                  <a:ext uri="{FF2B5EF4-FFF2-40B4-BE49-F238E27FC236}">
                    <a16:creationId xmlns:a16="http://schemas.microsoft.com/office/drawing/2014/main" id="{7F15EE7B-27F2-0C08-CC87-57955BEC4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7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69" name="Line 38">
                <a:extLst>
                  <a:ext uri="{FF2B5EF4-FFF2-40B4-BE49-F238E27FC236}">
                    <a16:creationId xmlns:a16="http://schemas.microsoft.com/office/drawing/2014/main" id="{C4FF8686-39CF-2384-36A7-370BC96B3C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5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0" name="Line 39">
                <a:extLst>
                  <a:ext uri="{FF2B5EF4-FFF2-40B4-BE49-F238E27FC236}">
                    <a16:creationId xmlns:a16="http://schemas.microsoft.com/office/drawing/2014/main" id="{9482A74B-B17F-6E63-A995-B21F92A02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83" y="1737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1" name="Line 40">
                <a:extLst>
                  <a:ext uri="{FF2B5EF4-FFF2-40B4-BE49-F238E27FC236}">
                    <a16:creationId xmlns:a16="http://schemas.microsoft.com/office/drawing/2014/main" id="{FBC5D2AA-C049-BE29-03E3-E9F4C4526B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23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2" name="Line 41">
                <a:extLst>
                  <a:ext uri="{FF2B5EF4-FFF2-40B4-BE49-F238E27FC236}">
                    <a16:creationId xmlns:a16="http://schemas.microsoft.com/office/drawing/2014/main" id="{949D5D39-CEF6-B6A8-65F3-E8C4E82A3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55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3" name="Line 42">
                <a:extLst>
                  <a:ext uri="{FF2B5EF4-FFF2-40B4-BE49-F238E27FC236}">
                    <a16:creationId xmlns:a16="http://schemas.microsoft.com/office/drawing/2014/main" id="{5DB9BCFA-FE28-64F3-6FF4-93CF08A1D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94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4" name="Line 43">
                <a:extLst>
                  <a:ext uri="{FF2B5EF4-FFF2-40B4-BE49-F238E27FC236}">
                    <a16:creationId xmlns:a16="http://schemas.microsoft.com/office/drawing/2014/main" id="{3A062DF0-8D23-31E6-8B08-063B8129D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32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5" name="Line 44">
                <a:extLst>
                  <a:ext uri="{FF2B5EF4-FFF2-40B4-BE49-F238E27FC236}">
                    <a16:creationId xmlns:a16="http://schemas.microsoft.com/office/drawing/2014/main" id="{141286CB-9743-1F8C-455B-CB4309803A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70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6" name="Line 45">
                <a:extLst>
                  <a:ext uri="{FF2B5EF4-FFF2-40B4-BE49-F238E27FC236}">
                    <a16:creationId xmlns:a16="http://schemas.microsoft.com/office/drawing/2014/main" id="{ACB9A87F-7DF7-1DEF-CEFE-BE7BD1F28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08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7" name="Line 46">
                <a:extLst>
                  <a:ext uri="{FF2B5EF4-FFF2-40B4-BE49-F238E27FC236}">
                    <a16:creationId xmlns:a16="http://schemas.microsoft.com/office/drawing/2014/main" id="{43984A92-C600-F628-B9CF-0E41C0C65E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46" y="1737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8" name="Line 47">
                <a:extLst>
                  <a:ext uri="{FF2B5EF4-FFF2-40B4-BE49-F238E27FC236}">
                    <a16:creationId xmlns:a16="http://schemas.microsoft.com/office/drawing/2014/main" id="{B53D84EC-BE12-EF30-42E8-15DC4F752A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80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79" name="Line 48">
                <a:extLst>
                  <a:ext uri="{FF2B5EF4-FFF2-40B4-BE49-F238E27FC236}">
                    <a16:creationId xmlns:a16="http://schemas.microsoft.com/office/drawing/2014/main" id="{92A36875-59FB-EE27-2222-60169CE92C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8" y="1737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0" name="Line 49">
                <a:extLst>
                  <a:ext uri="{FF2B5EF4-FFF2-40B4-BE49-F238E27FC236}">
                    <a16:creationId xmlns:a16="http://schemas.microsoft.com/office/drawing/2014/main" id="{4C393E13-3752-2F46-E615-FF2779EFBA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57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1" name="Line 50">
                <a:extLst>
                  <a:ext uri="{FF2B5EF4-FFF2-40B4-BE49-F238E27FC236}">
                    <a16:creationId xmlns:a16="http://schemas.microsoft.com/office/drawing/2014/main" id="{9AEB5373-015D-3CE8-5E03-3720996A88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95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2" name="Line 51">
                <a:extLst>
                  <a:ext uri="{FF2B5EF4-FFF2-40B4-BE49-F238E27FC236}">
                    <a16:creationId xmlns:a16="http://schemas.microsoft.com/office/drawing/2014/main" id="{E653C49F-F32B-317F-D4D5-121D1971D7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3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3" name="Line 52">
                <a:extLst>
                  <a:ext uri="{FF2B5EF4-FFF2-40B4-BE49-F238E27FC236}">
                    <a16:creationId xmlns:a16="http://schemas.microsoft.com/office/drawing/2014/main" id="{2C189825-4A89-FEEE-8E31-B41D034BD4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7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4" name="Line 53">
                <a:extLst>
                  <a:ext uri="{FF2B5EF4-FFF2-40B4-BE49-F238E27FC236}">
                    <a16:creationId xmlns:a16="http://schemas.microsoft.com/office/drawing/2014/main" id="{4A17BBE7-2958-B1A4-C549-AAB89FF5F8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05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5" name="Line 54">
                <a:extLst>
                  <a:ext uri="{FF2B5EF4-FFF2-40B4-BE49-F238E27FC236}">
                    <a16:creationId xmlns:a16="http://schemas.microsoft.com/office/drawing/2014/main" id="{6443D1DE-8D95-864B-4B10-472310B0B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43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6" name="Line 55">
                <a:extLst>
                  <a:ext uri="{FF2B5EF4-FFF2-40B4-BE49-F238E27FC236}">
                    <a16:creationId xmlns:a16="http://schemas.microsoft.com/office/drawing/2014/main" id="{E7BCB367-CD24-315D-B4C4-6DF40078DE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82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7" name="Line 56">
                <a:extLst>
                  <a:ext uri="{FF2B5EF4-FFF2-40B4-BE49-F238E27FC236}">
                    <a16:creationId xmlns:a16="http://schemas.microsoft.com/office/drawing/2014/main" id="{651732B4-4D6D-9112-CFB0-B768CABA0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20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8" name="Line 57">
                <a:extLst>
                  <a:ext uri="{FF2B5EF4-FFF2-40B4-BE49-F238E27FC236}">
                    <a16:creationId xmlns:a16="http://schemas.microsoft.com/office/drawing/2014/main" id="{BDEB3F56-0598-8FC1-57B7-B1EE4F476A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8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89" name="Line 58">
                <a:extLst>
                  <a:ext uri="{FF2B5EF4-FFF2-40B4-BE49-F238E27FC236}">
                    <a16:creationId xmlns:a16="http://schemas.microsoft.com/office/drawing/2014/main" id="{0378BD05-1C5F-D9A6-763B-3E68A11DDE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92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0" name="Line 59">
                <a:extLst>
                  <a:ext uri="{FF2B5EF4-FFF2-40B4-BE49-F238E27FC236}">
                    <a16:creationId xmlns:a16="http://schemas.microsoft.com/office/drawing/2014/main" id="{59C94044-496E-5797-B6FC-14AE92AE72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30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1" name="Line 60">
                <a:extLst>
                  <a:ext uri="{FF2B5EF4-FFF2-40B4-BE49-F238E27FC236}">
                    <a16:creationId xmlns:a16="http://schemas.microsoft.com/office/drawing/2014/main" id="{20D6818A-C8FA-8393-1AAF-B045C7F402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68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2" name="Line 61">
                <a:extLst>
                  <a:ext uri="{FF2B5EF4-FFF2-40B4-BE49-F238E27FC236}">
                    <a16:creationId xmlns:a16="http://schemas.microsoft.com/office/drawing/2014/main" id="{B8FC9BDE-2BAA-D1E2-32D3-5909CCBED4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06" y="1737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3" name="Line 62">
                <a:extLst>
                  <a:ext uri="{FF2B5EF4-FFF2-40B4-BE49-F238E27FC236}">
                    <a16:creationId xmlns:a16="http://schemas.microsoft.com/office/drawing/2014/main" id="{EC2EE232-1C78-72A6-48A6-955B12ABC4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45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4" name="Line 63">
                <a:extLst>
                  <a:ext uri="{FF2B5EF4-FFF2-40B4-BE49-F238E27FC236}">
                    <a16:creationId xmlns:a16="http://schemas.microsoft.com/office/drawing/2014/main" id="{D5163881-62BD-33A2-6C0E-0F7AF521E7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83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5" name="Line 64">
                <a:extLst>
                  <a:ext uri="{FF2B5EF4-FFF2-40B4-BE49-F238E27FC236}">
                    <a16:creationId xmlns:a16="http://schemas.microsoft.com/office/drawing/2014/main" id="{9CF7B02F-B5F2-1C21-EA74-09E22EE24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15" y="1737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6" name="Line 65">
                <a:extLst>
                  <a:ext uri="{FF2B5EF4-FFF2-40B4-BE49-F238E27FC236}">
                    <a16:creationId xmlns:a16="http://schemas.microsoft.com/office/drawing/2014/main" id="{0F0D6D51-D596-A255-C452-778499F0EE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54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7" name="Line 66">
                <a:extLst>
                  <a:ext uri="{FF2B5EF4-FFF2-40B4-BE49-F238E27FC236}">
                    <a16:creationId xmlns:a16="http://schemas.microsoft.com/office/drawing/2014/main" id="{DB8BE108-3CEA-A7DD-4082-FA4754B57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92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8" name="Line 67">
                <a:extLst>
                  <a:ext uri="{FF2B5EF4-FFF2-40B4-BE49-F238E27FC236}">
                    <a16:creationId xmlns:a16="http://schemas.microsoft.com/office/drawing/2014/main" id="{945EDBDD-BD31-5AA2-5FBC-55CB9CBD3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0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99" name="Line 68">
                <a:extLst>
                  <a:ext uri="{FF2B5EF4-FFF2-40B4-BE49-F238E27FC236}">
                    <a16:creationId xmlns:a16="http://schemas.microsoft.com/office/drawing/2014/main" id="{2A1F682B-1D33-54C5-FE96-F521CE7A05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68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0" name="Line 69">
                <a:extLst>
                  <a:ext uri="{FF2B5EF4-FFF2-40B4-BE49-F238E27FC236}">
                    <a16:creationId xmlns:a16="http://schemas.microsoft.com/office/drawing/2014/main" id="{E5719335-6E5D-4D4C-0D25-9C95B54D7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07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1" name="Line 70">
                <a:extLst>
                  <a:ext uri="{FF2B5EF4-FFF2-40B4-BE49-F238E27FC236}">
                    <a16:creationId xmlns:a16="http://schemas.microsoft.com/office/drawing/2014/main" id="{CC0684AE-5BDD-4C48-6B4E-3EA08AA5C1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40" y="1737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2" name="Line 71">
                <a:extLst>
                  <a:ext uri="{FF2B5EF4-FFF2-40B4-BE49-F238E27FC236}">
                    <a16:creationId xmlns:a16="http://schemas.microsoft.com/office/drawing/2014/main" id="{70DB883B-F8E6-DC84-186C-0B9FF94F1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79" y="173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03" name="Rectangle 72">
                <a:extLst>
                  <a:ext uri="{FF2B5EF4-FFF2-40B4-BE49-F238E27FC236}">
                    <a16:creationId xmlns:a16="http://schemas.microsoft.com/office/drawing/2014/main" id="{18DA7DE5-4032-D26E-53E3-877991FCF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1804"/>
                <a:ext cx="177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1500</a:t>
                </a:r>
                <a:endParaRPr lang="en-US" altLang="en-US" sz="1000" b="0"/>
              </a:p>
            </p:txBody>
          </p:sp>
          <p:sp>
            <p:nvSpPr>
              <p:cNvPr id="18704" name="Rectangle 73">
                <a:extLst>
                  <a:ext uri="{FF2B5EF4-FFF2-40B4-BE49-F238E27FC236}">
                    <a16:creationId xmlns:a16="http://schemas.microsoft.com/office/drawing/2014/main" id="{705EEB26-9B7B-4105-F78D-6DFBAFB8A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804"/>
                <a:ext cx="176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1600</a:t>
                </a:r>
                <a:endParaRPr lang="en-US" altLang="en-US" sz="1000" b="0"/>
              </a:p>
            </p:txBody>
          </p:sp>
          <p:sp>
            <p:nvSpPr>
              <p:cNvPr id="18705" name="Rectangle 74">
                <a:extLst>
                  <a:ext uri="{FF2B5EF4-FFF2-40B4-BE49-F238E27FC236}">
                    <a16:creationId xmlns:a16="http://schemas.microsoft.com/office/drawing/2014/main" id="{7EC964C6-70FD-61AD-85B1-B109EB720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5" y="1804"/>
                <a:ext cx="176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1700</a:t>
                </a:r>
                <a:endParaRPr lang="en-US" altLang="en-US" sz="1000" b="0"/>
              </a:p>
            </p:txBody>
          </p:sp>
          <p:sp>
            <p:nvSpPr>
              <p:cNvPr id="18706" name="Rectangle 75">
                <a:extLst>
                  <a:ext uri="{FF2B5EF4-FFF2-40B4-BE49-F238E27FC236}">
                    <a16:creationId xmlns:a16="http://schemas.microsoft.com/office/drawing/2014/main" id="{0A83F7A3-4B87-8A92-EBA5-1D0399129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3" y="1804"/>
                <a:ext cx="176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1800</a:t>
                </a:r>
                <a:endParaRPr lang="en-US" altLang="en-US" sz="1000" b="0"/>
              </a:p>
            </p:txBody>
          </p:sp>
          <p:sp>
            <p:nvSpPr>
              <p:cNvPr id="18707" name="Rectangle 76">
                <a:extLst>
                  <a:ext uri="{FF2B5EF4-FFF2-40B4-BE49-F238E27FC236}">
                    <a16:creationId xmlns:a16="http://schemas.microsoft.com/office/drawing/2014/main" id="{5BF93D9A-4D0C-A946-94FD-0A28B5685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5" y="1804"/>
                <a:ext cx="176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1900</a:t>
                </a:r>
                <a:endParaRPr lang="en-US" altLang="en-US" sz="1000" b="0"/>
              </a:p>
            </p:txBody>
          </p:sp>
          <p:sp>
            <p:nvSpPr>
              <p:cNvPr id="18708" name="Rectangle 77">
                <a:extLst>
                  <a:ext uri="{FF2B5EF4-FFF2-40B4-BE49-F238E27FC236}">
                    <a16:creationId xmlns:a16="http://schemas.microsoft.com/office/drawing/2014/main" id="{02E6EE27-CA2E-7626-AEBB-14FD08B66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9" y="1804"/>
                <a:ext cx="175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2000</a:t>
                </a:r>
                <a:endParaRPr lang="en-US" altLang="en-US" sz="1000" b="0"/>
              </a:p>
            </p:txBody>
          </p:sp>
          <p:sp>
            <p:nvSpPr>
              <p:cNvPr id="18709" name="Line 78">
                <a:extLst>
                  <a:ext uri="{FF2B5EF4-FFF2-40B4-BE49-F238E27FC236}">
                    <a16:creationId xmlns:a16="http://schemas.microsoft.com/office/drawing/2014/main" id="{3B941951-FFB8-57CF-3C0E-1C597F7626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3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0" name="Line 79">
                <a:extLst>
                  <a:ext uri="{FF2B5EF4-FFF2-40B4-BE49-F238E27FC236}">
                    <a16:creationId xmlns:a16="http://schemas.microsoft.com/office/drawing/2014/main" id="{76B1B98B-9655-AC24-FCA4-920CFBD3E8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2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1" name="Line 80">
                <a:extLst>
                  <a:ext uri="{FF2B5EF4-FFF2-40B4-BE49-F238E27FC236}">
                    <a16:creationId xmlns:a16="http://schemas.microsoft.com/office/drawing/2014/main" id="{48603C3C-9B8E-6250-B042-98DA72CEDD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5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2" name="Line 81">
                <a:extLst>
                  <a:ext uri="{FF2B5EF4-FFF2-40B4-BE49-F238E27FC236}">
                    <a16:creationId xmlns:a16="http://schemas.microsoft.com/office/drawing/2014/main" id="{381E9BC6-D5FC-2C10-F947-96760C22A9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4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3" name="Line 82">
                <a:extLst>
                  <a:ext uri="{FF2B5EF4-FFF2-40B4-BE49-F238E27FC236}">
                    <a16:creationId xmlns:a16="http://schemas.microsoft.com/office/drawing/2014/main" id="{48248BBC-ADA5-A1C0-8A9A-0920CB23EF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72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4" name="Line 83">
                <a:extLst>
                  <a:ext uri="{FF2B5EF4-FFF2-40B4-BE49-F238E27FC236}">
                    <a16:creationId xmlns:a16="http://schemas.microsoft.com/office/drawing/2014/main" id="{093B9B9B-F53F-F4D7-0DCF-6DC07751A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10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5" name="Line 84">
                <a:extLst>
                  <a:ext uri="{FF2B5EF4-FFF2-40B4-BE49-F238E27FC236}">
                    <a16:creationId xmlns:a16="http://schemas.microsoft.com/office/drawing/2014/main" id="{E79E20C5-2A57-2152-17DE-6ABEB7240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48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6" name="Line 85">
                <a:extLst>
                  <a:ext uri="{FF2B5EF4-FFF2-40B4-BE49-F238E27FC236}">
                    <a16:creationId xmlns:a16="http://schemas.microsoft.com/office/drawing/2014/main" id="{57A0DD45-B6CC-DC7D-2F74-DDD5AA051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86" y="1368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7" name="Line 86">
                <a:extLst>
                  <a:ext uri="{FF2B5EF4-FFF2-40B4-BE49-F238E27FC236}">
                    <a16:creationId xmlns:a16="http://schemas.microsoft.com/office/drawing/2014/main" id="{F975D943-666D-B42B-27FE-538964A75B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20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8" name="Line 87">
                <a:extLst>
                  <a:ext uri="{FF2B5EF4-FFF2-40B4-BE49-F238E27FC236}">
                    <a16:creationId xmlns:a16="http://schemas.microsoft.com/office/drawing/2014/main" id="{1F37F7E9-FCD7-8570-986B-FCAB3DF1D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58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19" name="Line 88">
                <a:extLst>
                  <a:ext uri="{FF2B5EF4-FFF2-40B4-BE49-F238E27FC236}">
                    <a16:creationId xmlns:a16="http://schemas.microsoft.com/office/drawing/2014/main" id="{7966217C-D120-4DBA-AE74-610D5AD2D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97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0" name="Line 89">
                <a:extLst>
                  <a:ext uri="{FF2B5EF4-FFF2-40B4-BE49-F238E27FC236}">
                    <a16:creationId xmlns:a16="http://schemas.microsoft.com/office/drawing/2014/main" id="{B7C8F03C-BD7F-A7F0-121D-1AB0195EE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35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1" name="Line 90">
                <a:extLst>
                  <a:ext uri="{FF2B5EF4-FFF2-40B4-BE49-F238E27FC236}">
                    <a16:creationId xmlns:a16="http://schemas.microsoft.com/office/drawing/2014/main" id="{9685C72F-766E-5AB0-866D-98294C00C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73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2" name="Line 91">
                <a:extLst>
                  <a:ext uri="{FF2B5EF4-FFF2-40B4-BE49-F238E27FC236}">
                    <a16:creationId xmlns:a16="http://schemas.microsoft.com/office/drawing/2014/main" id="{7987B7D9-999C-E5F1-5A78-E02E8972E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11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3" name="Line 92">
                <a:extLst>
                  <a:ext uri="{FF2B5EF4-FFF2-40B4-BE49-F238E27FC236}">
                    <a16:creationId xmlns:a16="http://schemas.microsoft.com/office/drawing/2014/main" id="{7CE12774-B2DA-E1C2-72FC-A1EF7EACF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45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4" name="Line 93">
                <a:extLst>
                  <a:ext uri="{FF2B5EF4-FFF2-40B4-BE49-F238E27FC236}">
                    <a16:creationId xmlns:a16="http://schemas.microsoft.com/office/drawing/2014/main" id="{36496841-8FB5-76AD-1B15-11986459E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3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5" name="Line 94">
                <a:extLst>
                  <a:ext uri="{FF2B5EF4-FFF2-40B4-BE49-F238E27FC236}">
                    <a16:creationId xmlns:a16="http://schemas.microsoft.com/office/drawing/2014/main" id="{5B71F5F6-470C-76A9-5063-EC922F9A9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21" y="1368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6" name="Line 95">
                <a:extLst>
                  <a:ext uri="{FF2B5EF4-FFF2-40B4-BE49-F238E27FC236}">
                    <a16:creationId xmlns:a16="http://schemas.microsoft.com/office/drawing/2014/main" id="{7354E1B1-3A7C-BEAF-E1F4-05172F757A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0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7" name="Line 96">
                <a:extLst>
                  <a:ext uri="{FF2B5EF4-FFF2-40B4-BE49-F238E27FC236}">
                    <a16:creationId xmlns:a16="http://schemas.microsoft.com/office/drawing/2014/main" id="{E8654C62-4F9B-3A31-D0EF-14EB3A2E20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98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8" name="Line 97">
                <a:extLst>
                  <a:ext uri="{FF2B5EF4-FFF2-40B4-BE49-F238E27FC236}">
                    <a16:creationId xmlns:a16="http://schemas.microsoft.com/office/drawing/2014/main" id="{5A1B1AFE-FDB9-6002-3BAA-EE22305E3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1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29" name="Line 98">
                <a:extLst>
                  <a:ext uri="{FF2B5EF4-FFF2-40B4-BE49-F238E27FC236}">
                    <a16:creationId xmlns:a16="http://schemas.microsoft.com/office/drawing/2014/main" id="{BC7B38E4-3543-44AD-322C-A2D1327D7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9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0" name="Line 99">
                <a:extLst>
                  <a:ext uri="{FF2B5EF4-FFF2-40B4-BE49-F238E27FC236}">
                    <a16:creationId xmlns:a16="http://schemas.microsoft.com/office/drawing/2014/main" id="{D14DF917-9661-C4A7-1FCB-272D509873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07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1" name="Line 100">
                <a:extLst>
                  <a:ext uri="{FF2B5EF4-FFF2-40B4-BE49-F238E27FC236}">
                    <a16:creationId xmlns:a16="http://schemas.microsoft.com/office/drawing/2014/main" id="{A0B7CA34-A0B0-B55F-87C2-EBF28272D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45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2" name="Line 101">
                <a:extLst>
                  <a:ext uri="{FF2B5EF4-FFF2-40B4-BE49-F238E27FC236}">
                    <a16:creationId xmlns:a16="http://schemas.microsoft.com/office/drawing/2014/main" id="{EB33E1A7-17B9-7993-1308-22E340144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83" y="1368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3" name="Line 102">
                <a:extLst>
                  <a:ext uri="{FF2B5EF4-FFF2-40B4-BE49-F238E27FC236}">
                    <a16:creationId xmlns:a16="http://schemas.microsoft.com/office/drawing/2014/main" id="{DB73CAC7-3EF4-F8DC-A995-1F25C46E0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23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4" name="Line 103">
                <a:extLst>
                  <a:ext uri="{FF2B5EF4-FFF2-40B4-BE49-F238E27FC236}">
                    <a16:creationId xmlns:a16="http://schemas.microsoft.com/office/drawing/2014/main" id="{CACD6F2B-2901-5DEE-827D-1A2C17AE8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55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5" name="Line 104">
                <a:extLst>
                  <a:ext uri="{FF2B5EF4-FFF2-40B4-BE49-F238E27FC236}">
                    <a16:creationId xmlns:a16="http://schemas.microsoft.com/office/drawing/2014/main" id="{61701E25-1D3E-6E6C-9358-A8D805B13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94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6" name="Line 105">
                <a:extLst>
                  <a:ext uri="{FF2B5EF4-FFF2-40B4-BE49-F238E27FC236}">
                    <a16:creationId xmlns:a16="http://schemas.microsoft.com/office/drawing/2014/main" id="{2B4FAEF2-93A8-668B-1174-A6490AA70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32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7" name="Line 106">
                <a:extLst>
                  <a:ext uri="{FF2B5EF4-FFF2-40B4-BE49-F238E27FC236}">
                    <a16:creationId xmlns:a16="http://schemas.microsoft.com/office/drawing/2014/main" id="{F66BEA16-F6EF-8186-0908-46DE4CBA7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70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8" name="Line 107">
                <a:extLst>
                  <a:ext uri="{FF2B5EF4-FFF2-40B4-BE49-F238E27FC236}">
                    <a16:creationId xmlns:a16="http://schemas.microsoft.com/office/drawing/2014/main" id="{3A01191E-A86A-81FC-A5AE-1EA3EFCF18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08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39" name="Line 108">
                <a:extLst>
                  <a:ext uri="{FF2B5EF4-FFF2-40B4-BE49-F238E27FC236}">
                    <a16:creationId xmlns:a16="http://schemas.microsoft.com/office/drawing/2014/main" id="{11149845-D1EE-2E13-C55B-441C23983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46" y="1368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0" name="Line 109">
                <a:extLst>
                  <a:ext uri="{FF2B5EF4-FFF2-40B4-BE49-F238E27FC236}">
                    <a16:creationId xmlns:a16="http://schemas.microsoft.com/office/drawing/2014/main" id="{6D0CE909-B8E8-244E-1752-C6A431FA8C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80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1" name="Line 110">
                <a:extLst>
                  <a:ext uri="{FF2B5EF4-FFF2-40B4-BE49-F238E27FC236}">
                    <a16:creationId xmlns:a16="http://schemas.microsoft.com/office/drawing/2014/main" id="{CA8A5FBD-FDF3-3CCB-014C-A7A128BB00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18" y="1368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2" name="Line 111">
                <a:extLst>
                  <a:ext uri="{FF2B5EF4-FFF2-40B4-BE49-F238E27FC236}">
                    <a16:creationId xmlns:a16="http://schemas.microsoft.com/office/drawing/2014/main" id="{A8094038-D460-A351-49B8-5086D7073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57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3" name="Line 112">
                <a:extLst>
                  <a:ext uri="{FF2B5EF4-FFF2-40B4-BE49-F238E27FC236}">
                    <a16:creationId xmlns:a16="http://schemas.microsoft.com/office/drawing/2014/main" id="{DFBE239A-5C57-1986-52B3-C059F888D7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95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4" name="Line 113">
                <a:extLst>
                  <a:ext uri="{FF2B5EF4-FFF2-40B4-BE49-F238E27FC236}">
                    <a16:creationId xmlns:a16="http://schemas.microsoft.com/office/drawing/2014/main" id="{6EE8E71B-6248-D778-291B-E798A4914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3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5" name="Line 114">
                <a:extLst>
                  <a:ext uri="{FF2B5EF4-FFF2-40B4-BE49-F238E27FC236}">
                    <a16:creationId xmlns:a16="http://schemas.microsoft.com/office/drawing/2014/main" id="{DB7CA5A3-1F40-FB48-0D9F-2C0BE1F43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7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6" name="Line 115">
                <a:extLst>
                  <a:ext uri="{FF2B5EF4-FFF2-40B4-BE49-F238E27FC236}">
                    <a16:creationId xmlns:a16="http://schemas.microsoft.com/office/drawing/2014/main" id="{EABCFDDD-0884-261F-2296-6F21E09A7B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05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7" name="Line 116">
                <a:extLst>
                  <a:ext uri="{FF2B5EF4-FFF2-40B4-BE49-F238E27FC236}">
                    <a16:creationId xmlns:a16="http://schemas.microsoft.com/office/drawing/2014/main" id="{94AFF7DB-D6E0-0CED-341D-E62FB9557C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43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8" name="Line 117">
                <a:extLst>
                  <a:ext uri="{FF2B5EF4-FFF2-40B4-BE49-F238E27FC236}">
                    <a16:creationId xmlns:a16="http://schemas.microsoft.com/office/drawing/2014/main" id="{69127DC7-CBBF-BC5B-3DD9-3683CFD5F5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82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49" name="Line 118">
                <a:extLst>
                  <a:ext uri="{FF2B5EF4-FFF2-40B4-BE49-F238E27FC236}">
                    <a16:creationId xmlns:a16="http://schemas.microsoft.com/office/drawing/2014/main" id="{47FB15D6-1853-E5B5-A804-1879F7FDD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20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0" name="Line 119">
                <a:extLst>
                  <a:ext uri="{FF2B5EF4-FFF2-40B4-BE49-F238E27FC236}">
                    <a16:creationId xmlns:a16="http://schemas.microsoft.com/office/drawing/2014/main" id="{E8F5FFD7-18DB-6AA1-CA74-2FBDE71E89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58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1" name="Line 120">
                <a:extLst>
                  <a:ext uri="{FF2B5EF4-FFF2-40B4-BE49-F238E27FC236}">
                    <a16:creationId xmlns:a16="http://schemas.microsoft.com/office/drawing/2014/main" id="{B48F7D84-47BC-2D02-EE1F-116F3BDEB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92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2" name="Line 121">
                <a:extLst>
                  <a:ext uri="{FF2B5EF4-FFF2-40B4-BE49-F238E27FC236}">
                    <a16:creationId xmlns:a16="http://schemas.microsoft.com/office/drawing/2014/main" id="{DE641C61-C8F9-28DD-18AD-FF189241EA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30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3" name="Line 122">
                <a:extLst>
                  <a:ext uri="{FF2B5EF4-FFF2-40B4-BE49-F238E27FC236}">
                    <a16:creationId xmlns:a16="http://schemas.microsoft.com/office/drawing/2014/main" id="{6BE5219E-F21E-2D7F-AC28-B650365EE6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68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4" name="Line 123">
                <a:extLst>
                  <a:ext uri="{FF2B5EF4-FFF2-40B4-BE49-F238E27FC236}">
                    <a16:creationId xmlns:a16="http://schemas.microsoft.com/office/drawing/2014/main" id="{392EA7BF-D263-BCEC-7F5C-DF3CA93CF7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06" y="1368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5" name="Line 124">
                <a:extLst>
                  <a:ext uri="{FF2B5EF4-FFF2-40B4-BE49-F238E27FC236}">
                    <a16:creationId xmlns:a16="http://schemas.microsoft.com/office/drawing/2014/main" id="{515D1915-D393-B3DF-0F3A-AE0D02876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45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6" name="Line 125">
                <a:extLst>
                  <a:ext uri="{FF2B5EF4-FFF2-40B4-BE49-F238E27FC236}">
                    <a16:creationId xmlns:a16="http://schemas.microsoft.com/office/drawing/2014/main" id="{38E46307-1786-C796-8F9F-EEF3B540D4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83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7" name="Line 126">
                <a:extLst>
                  <a:ext uri="{FF2B5EF4-FFF2-40B4-BE49-F238E27FC236}">
                    <a16:creationId xmlns:a16="http://schemas.microsoft.com/office/drawing/2014/main" id="{85C44D85-3992-81E6-F741-539E41B3F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15" y="1368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" name="Line 127">
                <a:extLst>
                  <a:ext uri="{FF2B5EF4-FFF2-40B4-BE49-F238E27FC236}">
                    <a16:creationId xmlns:a16="http://schemas.microsoft.com/office/drawing/2014/main" id="{BB7E783A-ACD2-6420-0D33-9648062C38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54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" name="Line 128">
                <a:extLst>
                  <a:ext uri="{FF2B5EF4-FFF2-40B4-BE49-F238E27FC236}">
                    <a16:creationId xmlns:a16="http://schemas.microsoft.com/office/drawing/2014/main" id="{49D4F0BE-D0ED-E7F2-2C53-2F652A975B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92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" name="Line 129">
                <a:extLst>
                  <a:ext uri="{FF2B5EF4-FFF2-40B4-BE49-F238E27FC236}">
                    <a16:creationId xmlns:a16="http://schemas.microsoft.com/office/drawing/2014/main" id="{C9B5B9CA-2B65-B284-3363-F10BFE31C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0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" name="Line 130">
                <a:extLst>
                  <a:ext uri="{FF2B5EF4-FFF2-40B4-BE49-F238E27FC236}">
                    <a16:creationId xmlns:a16="http://schemas.microsoft.com/office/drawing/2014/main" id="{C5E56653-E509-25E1-2B4B-CBA3FBA904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68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" name="Line 131">
                <a:extLst>
                  <a:ext uri="{FF2B5EF4-FFF2-40B4-BE49-F238E27FC236}">
                    <a16:creationId xmlns:a16="http://schemas.microsoft.com/office/drawing/2014/main" id="{1A16056A-BC00-9712-5E9B-090B2F486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07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" name="Line 132">
                <a:extLst>
                  <a:ext uri="{FF2B5EF4-FFF2-40B4-BE49-F238E27FC236}">
                    <a16:creationId xmlns:a16="http://schemas.microsoft.com/office/drawing/2014/main" id="{1AF5BCAC-098D-6B04-D0BD-650A62786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40" y="1368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" name="Line 133">
                <a:extLst>
                  <a:ext uri="{FF2B5EF4-FFF2-40B4-BE49-F238E27FC236}">
                    <a16:creationId xmlns:a16="http://schemas.microsoft.com/office/drawing/2014/main" id="{C8B2A101-B2CA-3DF9-A4BE-FF69EB9588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79" y="1368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" name="Rectangle 134">
                <a:extLst>
                  <a:ext uri="{FF2B5EF4-FFF2-40B4-BE49-F238E27FC236}">
                    <a16:creationId xmlns:a16="http://schemas.microsoft.com/office/drawing/2014/main" id="{26DCF06C-1153-EF98-3475-25D37AB78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4" y="1353"/>
                <a:ext cx="32" cy="1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66" name="Rectangle 135">
                <a:extLst>
                  <a:ext uri="{FF2B5EF4-FFF2-40B4-BE49-F238E27FC236}">
                    <a16:creationId xmlns:a16="http://schemas.microsoft.com/office/drawing/2014/main" id="{DC712336-6716-1F9E-661B-3F70E9003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" y="1353"/>
                <a:ext cx="35" cy="1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67" name="Rectangle 136">
                <a:extLst>
                  <a:ext uri="{FF2B5EF4-FFF2-40B4-BE49-F238E27FC236}">
                    <a16:creationId xmlns:a16="http://schemas.microsoft.com/office/drawing/2014/main" id="{AA186090-1E28-1C29-1C3D-FED4D7FEA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1332"/>
                <a:ext cx="34" cy="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68" name="Rectangle 137">
                <a:extLst>
                  <a:ext uri="{FF2B5EF4-FFF2-40B4-BE49-F238E27FC236}">
                    <a16:creationId xmlns:a16="http://schemas.microsoft.com/office/drawing/2014/main" id="{DD65B5D2-0D2F-CA8F-332B-656FCBF28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1308"/>
                <a:ext cx="31" cy="57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69" name="Rectangle 138">
                <a:extLst>
                  <a:ext uri="{FF2B5EF4-FFF2-40B4-BE49-F238E27FC236}">
                    <a16:creationId xmlns:a16="http://schemas.microsoft.com/office/drawing/2014/main" id="{CEBEC26D-642C-8FB5-DB89-3CB58C316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353"/>
                <a:ext cx="36" cy="1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0" name="Rectangle 139">
                <a:extLst>
                  <a:ext uri="{FF2B5EF4-FFF2-40B4-BE49-F238E27FC236}">
                    <a16:creationId xmlns:a16="http://schemas.microsoft.com/office/drawing/2014/main" id="{4AD782D6-659F-3BBB-09B3-DD76D19EB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1" y="1344"/>
                <a:ext cx="35" cy="2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1" name="Rectangle 140">
                <a:extLst>
                  <a:ext uri="{FF2B5EF4-FFF2-40B4-BE49-F238E27FC236}">
                    <a16:creationId xmlns:a16="http://schemas.microsoft.com/office/drawing/2014/main" id="{537311A0-20D8-18F9-BE25-C68C5E229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1320"/>
                <a:ext cx="32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2" name="Rectangle 141">
                <a:extLst>
                  <a:ext uri="{FF2B5EF4-FFF2-40B4-BE49-F238E27FC236}">
                    <a16:creationId xmlns:a16="http://schemas.microsoft.com/office/drawing/2014/main" id="{0AD8E809-1A04-B1A0-211A-CD0BF25A5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4" y="1353"/>
                <a:ext cx="35" cy="1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3" name="Rectangle 142">
                <a:extLst>
                  <a:ext uri="{FF2B5EF4-FFF2-40B4-BE49-F238E27FC236}">
                    <a16:creationId xmlns:a16="http://schemas.microsoft.com/office/drawing/2014/main" id="{2B5B6910-BAA6-AFC6-195C-D0D9164F3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1299"/>
                <a:ext cx="35" cy="6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4" name="Rectangle 143">
                <a:extLst>
                  <a:ext uri="{FF2B5EF4-FFF2-40B4-BE49-F238E27FC236}">
                    <a16:creationId xmlns:a16="http://schemas.microsoft.com/office/drawing/2014/main" id="{6CAC3C7B-5B01-9384-099C-5FF0F190B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2" y="1320"/>
                <a:ext cx="31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5" name="Rectangle 144">
                <a:extLst>
                  <a:ext uri="{FF2B5EF4-FFF2-40B4-BE49-F238E27FC236}">
                    <a16:creationId xmlns:a16="http://schemas.microsoft.com/office/drawing/2014/main" id="{67D91598-61C6-CBBB-46A9-13BA5AD32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1344"/>
                <a:ext cx="33" cy="2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6" name="Rectangle 145">
                <a:extLst>
                  <a:ext uri="{FF2B5EF4-FFF2-40B4-BE49-F238E27FC236}">
                    <a16:creationId xmlns:a16="http://schemas.microsoft.com/office/drawing/2014/main" id="{2BE8BBD8-F354-1FEF-78FB-97056E83C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4" y="1287"/>
                <a:ext cx="36" cy="7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7" name="Rectangle 146">
                <a:extLst>
                  <a:ext uri="{FF2B5EF4-FFF2-40B4-BE49-F238E27FC236}">
                    <a16:creationId xmlns:a16="http://schemas.microsoft.com/office/drawing/2014/main" id="{A9F95608-67BD-9268-F3C4-4316070C1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1320"/>
                <a:ext cx="31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8" name="Rectangle 147">
                <a:extLst>
                  <a:ext uri="{FF2B5EF4-FFF2-40B4-BE49-F238E27FC236}">
                    <a16:creationId xmlns:a16="http://schemas.microsoft.com/office/drawing/2014/main" id="{C598BF34-436A-9ED4-81BC-83ED6BDEA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1287"/>
                <a:ext cx="35" cy="7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79" name="Rectangle 148">
                <a:extLst>
                  <a:ext uri="{FF2B5EF4-FFF2-40B4-BE49-F238E27FC236}">
                    <a16:creationId xmlns:a16="http://schemas.microsoft.com/office/drawing/2014/main" id="{74E40E8B-CB14-D7FF-8ABA-C5A4D2F89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6" y="1320"/>
                <a:ext cx="36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0" name="Rectangle 149">
                <a:extLst>
                  <a:ext uri="{FF2B5EF4-FFF2-40B4-BE49-F238E27FC236}">
                    <a16:creationId xmlns:a16="http://schemas.microsoft.com/office/drawing/2014/main" id="{905A6C3F-F5A0-6B63-63DF-BC877C5D3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5" y="1299"/>
                <a:ext cx="32" cy="6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1" name="Rectangle 150">
                <a:extLst>
                  <a:ext uri="{FF2B5EF4-FFF2-40B4-BE49-F238E27FC236}">
                    <a16:creationId xmlns:a16="http://schemas.microsoft.com/office/drawing/2014/main" id="{6525D1A9-C9D8-4AA7-4EFA-F1BB0E7DA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0" y="1275"/>
                <a:ext cx="35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2" name="Rectangle 151">
                <a:extLst>
                  <a:ext uri="{FF2B5EF4-FFF2-40B4-BE49-F238E27FC236}">
                    <a16:creationId xmlns:a16="http://schemas.microsoft.com/office/drawing/2014/main" id="{49034185-7D08-9F97-16B3-9F35E6B46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9" y="1263"/>
                <a:ext cx="34" cy="10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3" name="Rectangle 152">
                <a:extLst>
                  <a:ext uri="{FF2B5EF4-FFF2-40B4-BE49-F238E27FC236}">
                    <a16:creationId xmlns:a16="http://schemas.microsoft.com/office/drawing/2014/main" id="{8C5D0142-85AF-497F-A57E-462C893D3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8" y="1299"/>
                <a:ext cx="31" cy="6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4" name="Rectangle 153">
                <a:extLst>
                  <a:ext uri="{FF2B5EF4-FFF2-40B4-BE49-F238E27FC236}">
                    <a16:creationId xmlns:a16="http://schemas.microsoft.com/office/drawing/2014/main" id="{8F620A44-0B0E-8B59-680C-7201FCC42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1254"/>
                <a:ext cx="35" cy="11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5" name="Rectangle 154">
                <a:extLst>
                  <a:ext uri="{FF2B5EF4-FFF2-40B4-BE49-F238E27FC236}">
                    <a16:creationId xmlns:a16="http://schemas.microsoft.com/office/drawing/2014/main" id="{B753EED7-B89F-DBDB-92E1-785643D97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35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6" name="Rectangle 155">
                <a:extLst>
                  <a:ext uri="{FF2B5EF4-FFF2-40B4-BE49-F238E27FC236}">
                    <a16:creationId xmlns:a16="http://schemas.microsoft.com/office/drawing/2014/main" id="{49DF8FDE-3933-0921-0DD4-9EF201E18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9" y="1275"/>
                <a:ext cx="32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7" name="Rectangle 156">
                <a:extLst>
                  <a:ext uri="{FF2B5EF4-FFF2-40B4-BE49-F238E27FC236}">
                    <a16:creationId xmlns:a16="http://schemas.microsoft.com/office/drawing/2014/main" id="{74320DF6-816B-B1DE-D35F-34E407666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5" y="1254"/>
                <a:ext cx="35" cy="11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8" name="Rectangle 157">
                <a:extLst>
                  <a:ext uri="{FF2B5EF4-FFF2-40B4-BE49-F238E27FC236}">
                    <a16:creationId xmlns:a16="http://schemas.microsoft.com/office/drawing/2014/main" id="{3916CA0B-2EB7-0272-5920-4935FA113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3" y="1254"/>
                <a:ext cx="35" cy="11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89" name="Rectangle 158">
                <a:extLst>
                  <a:ext uri="{FF2B5EF4-FFF2-40B4-BE49-F238E27FC236}">
                    <a16:creationId xmlns:a16="http://schemas.microsoft.com/office/drawing/2014/main" id="{80FBAA6F-F736-F66B-E312-A368FD40B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197"/>
                <a:ext cx="31" cy="16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0" name="Rectangle 159">
                <a:extLst>
                  <a:ext uri="{FF2B5EF4-FFF2-40B4-BE49-F238E27FC236}">
                    <a16:creationId xmlns:a16="http://schemas.microsoft.com/office/drawing/2014/main" id="{861240C5-1E18-1DEB-8B79-EAAECCFCD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1209"/>
                <a:ext cx="35" cy="15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1" name="Rectangle 160">
                <a:extLst>
                  <a:ext uri="{FF2B5EF4-FFF2-40B4-BE49-F238E27FC236}">
                    <a16:creationId xmlns:a16="http://schemas.microsoft.com/office/drawing/2014/main" id="{F379EB05-5053-9A41-6D13-A44C881F4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5" y="1275"/>
                <a:ext cx="35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2" name="Rectangle 161">
                <a:extLst>
                  <a:ext uri="{FF2B5EF4-FFF2-40B4-BE49-F238E27FC236}">
                    <a16:creationId xmlns:a16="http://schemas.microsoft.com/office/drawing/2014/main" id="{541748D2-FB08-2C07-AF5D-175F69367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3" y="1242"/>
                <a:ext cx="35" cy="12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3" name="Rectangle 162">
                <a:extLst>
                  <a:ext uri="{FF2B5EF4-FFF2-40B4-BE49-F238E27FC236}">
                    <a16:creationId xmlns:a16="http://schemas.microsoft.com/office/drawing/2014/main" id="{9225C66E-4980-9965-00A3-651E32C1C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1221"/>
                <a:ext cx="33" cy="14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4" name="Rectangle 163">
                <a:extLst>
                  <a:ext uri="{FF2B5EF4-FFF2-40B4-BE49-F238E27FC236}">
                    <a16:creationId xmlns:a16="http://schemas.microsoft.com/office/drawing/2014/main" id="{E9D50476-3D20-B9CE-CBB9-3DDEDF05C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1275"/>
                <a:ext cx="35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5" name="Rectangle 164">
                <a:extLst>
                  <a:ext uri="{FF2B5EF4-FFF2-40B4-BE49-F238E27FC236}">
                    <a16:creationId xmlns:a16="http://schemas.microsoft.com/office/drawing/2014/main" id="{682CAD07-5FA2-33C2-DB05-B50F2E597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197"/>
                <a:ext cx="35" cy="16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6" name="Rectangle 165">
                <a:extLst>
                  <a:ext uri="{FF2B5EF4-FFF2-40B4-BE49-F238E27FC236}">
                    <a16:creationId xmlns:a16="http://schemas.microsoft.com/office/drawing/2014/main" id="{76BB3D3E-665E-E837-CF83-905336375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1275"/>
                <a:ext cx="31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7" name="Rectangle 166">
                <a:extLst>
                  <a:ext uri="{FF2B5EF4-FFF2-40B4-BE49-F238E27FC236}">
                    <a16:creationId xmlns:a16="http://schemas.microsoft.com/office/drawing/2014/main" id="{C8E465D5-C4DB-E9B2-2280-1FC5EF565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1209"/>
                <a:ext cx="34" cy="15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8" name="Rectangle 167">
                <a:extLst>
                  <a:ext uri="{FF2B5EF4-FFF2-40B4-BE49-F238E27FC236}">
                    <a16:creationId xmlns:a16="http://schemas.microsoft.com/office/drawing/2014/main" id="{133335F9-132E-DA17-B3A3-3E7509383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8" y="1197"/>
                <a:ext cx="35" cy="16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799" name="Rectangle 168">
                <a:extLst>
                  <a:ext uri="{FF2B5EF4-FFF2-40B4-BE49-F238E27FC236}">
                    <a16:creationId xmlns:a16="http://schemas.microsoft.com/office/drawing/2014/main" id="{7DD2858A-A99C-8C3A-79E2-DD293934A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6" y="1332"/>
                <a:ext cx="31" cy="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0" name="Rectangle 169">
                <a:extLst>
                  <a:ext uri="{FF2B5EF4-FFF2-40B4-BE49-F238E27FC236}">
                    <a16:creationId xmlns:a16="http://schemas.microsoft.com/office/drawing/2014/main" id="{F4105EDF-3459-2247-0989-A4182F10C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1" y="1287"/>
                <a:ext cx="36" cy="7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1" name="Rectangle 170">
                <a:extLst>
                  <a:ext uri="{FF2B5EF4-FFF2-40B4-BE49-F238E27FC236}">
                    <a16:creationId xmlns:a16="http://schemas.microsoft.com/office/drawing/2014/main" id="{F66BD452-A663-6E41-3543-DF0EF875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230"/>
                <a:ext cx="35" cy="13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2" name="Rectangle 171">
                <a:extLst>
                  <a:ext uri="{FF2B5EF4-FFF2-40B4-BE49-F238E27FC236}">
                    <a16:creationId xmlns:a16="http://schemas.microsoft.com/office/drawing/2014/main" id="{166BCCEF-4036-5D99-5308-05E2750CC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" y="1263"/>
                <a:ext cx="32" cy="10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3" name="Rectangle 172">
                <a:extLst>
                  <a:ext uri="{FF2B5EF4-FFF2-40B4-BE49-F238E27FC236}">
                    <a16:creationId xmlns:a16="http://schemas.microsoft.com/office/drawing/2014/main" id="{8BDA45FE-BBD3-5EF3-A9EF-D81E7D58E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3" y="1254"/>
                <a:ext cx="35" cy="11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4" name="Rectangle 173">
                <a:extLst>
                  <a:ext uri="{FF2B5EF4-FFF2-40B4-BE49-F238E27FC236}">
                    <a16:creationId xmlns:a16="http://schemas.microsoft.com/office/drawing/2014/main" id="{93399EC0-CAC0-4C76-7ACB-227211DB9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3" y="1332"/>
                <a:ext cx="34" cy="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5" name="Rectangle 174">
                <a:extLst>
                  <a:ext uri="{FF2B5EF4-FFF2-40B4-BE49-F238E27FC236}">
                    <a16:creationId xmlns:a16="http://schemas.microsoft.com/office/drawing/2014/main" id="{E0261836-541F-B594-1F19-C8D867E8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1" y="1287"/>
                <a:ext cx="30" cy="7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6" name="Rectangle 175">
                <a:extLst>
                  <a:ext uri="{FF2B5EF4-FFF2-40B4-BE49-F238E27FC236}">
                    <a16:creationId xmlns:a16="http://schemas.microsoft.com/office/drawing/2014/main" id="{302C4EE2-7C50-BEBD-0704-F2E52DD7D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5" y="1344"/>
                <a:ext cx="34" cy="2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7" name="Rectangle 176">
                <a:extLst>
                  <a:ext uri="{FF2B5EF4-FFF2-40B4-BE49-F238E27FC236}">
                    <a16:creationId xmlns:a16="http://schemas.microsoft.com/office/drawing/2014/main" id="{BDA2B76F-5257-5547-137C-63B8319F8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" y="1344"/>
                <a:ext cx="36" cy="2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8" name="Rectangle 177">
                <a:extLst>
                  <a:ext uri="{FF2B5EF4-FFF2-40B4-BE49-F238E27FC236}">
                    <a16:creationId xmlns:a16="http://schemas.microsoft.com/office/drawing/2014/main" id="{BF548295-B49F-3E83-30E5-682911294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2" y="1320"/>
                <a:ext cx="32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09" name="Rectangle 178">
                <a:extLst>
                  <a:ext uri="{FF2B5EF4-FFF2-40B4-BE49-F238E27FC236}">
                    <a16:creationId xmlns:a16="http://schemas.microsoft.com/office/drawing/2014/main" id="{4D8E85CB-3412-AC5D-F73C-B1E5E5FF0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7" y="1332"/>
                <a:ext cx="35" cy="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10" name="Line 179">
                <a:extLst>
                  <a:ext uri="{FF2B5EF4-FFF2-40B4-BE49-F238E27FC236}">
                    <a16:creationId xmlns:a16="http://schemas.microsoft.com/office/drawing/2014/main" id="{259BAAB0-A4F0-27C3-EE75-7013B75CE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1182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1" name="Line 180">
                <a:extLst>
                  <a:ext uri="{FF2B5EF4-FFF2-40B4-BE49-F238E27FC236}">
                    <a16:creationId xmlns:a16="http://schemas.microsoft.com/office/drawing/2014/main" id="{7B34D548-18FC-05A6-9378-BCF0942449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997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2" name="Line 181">
                <a:extLst>
                  <a:ext uri="{FF2B5EF4-FFF2-40B4-BE49-F238E27FC236}">
                    <a16:creationId xmlns:a16="http://schemas.microsoft.com/office/drawing/2014/main" id="{5B83B759-B017-D934-966F-841E3BA2A8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813"/>
                <a:ext cx="32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3" name="Rectangle 182">
                <a:extLst>
                  <a:ext uri="{FF2B5EF4-FFF2-40B4-BE49-F238E27FC236}">
                    <a16:creationId xmlns:a16="http://schemas.microsoft.com/office/drawing/2014/main" id="{E8F5672A-7303-A293-1D82-24636701E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1133"/>
                <a:ext cx="4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18814" name="Rectangle 183">
                <a:extLst>
                  <a:ext uri="{FF2B5EF4-FFF2-40B4-BE49-F238E27FC236}">
                    <a16:creationId xmlns:a16="http://schemas.microsoft.com/office/drawing/2014/main" id="{AD13FB91-FAD8-2E16-014D-F2C37724C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949"/>
                <a:ext cx="43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8</a:t>
                </a:r>
                <a:endParaRPr lang="en-US" altLang="en-US" sz="1000" b="0"/>
              </a:p>
            </p:txBody>
          </p:sp>
          <p:sp>
            <p:nvSpPr>
              <p:cNvPr id="18815" name="Rectangle 184">
                <a:extLst>
                  <a:ext uri="{FF2B5EF4-FFF2-40B4-BE49-F238E27FC236}">
                    <a16:creationId xmlns:a16="http://schemas.microsoft.com/office/drawing/2014/main" id="{878635C1-4FEE-860E-8E8F-1709BA889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3" y="765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12</a:t>
                </a:r>
                <a:endParaRPr lang="en-US" altLang="en-US" sz="1000" b="0"/>
              </a:p>
            </p:txBody>
          </p:sp>
          <p:sp>
            <p:nvSpPr>
              <p:cNvPr id="18816" name="Line 186">
                <a:extLst>
                  <a:ext uri="{FF2B5EF4-FFF2-40B4-BE49-F238E27FC236}">
                    <a16:creationId xmlns:a16="http://schemas.microsoft.com/office/drawing/2014/main" id="{1069383D-29F6-7E05-E9AA-5F20C3C5B0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1736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7" name="Line 187">
                <a:extLst>
                  <a:ext uri="{FF2B5EF4-FFF2-40B4-BE49-F238E27FC236}">
                    <a16:creationId xmlns:a16="http://schemas.microsoft.com/office/drawing/2014/main" id="{219053D1-6F7D-4F60-6534-F7802D4C9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1551"/>
                <a:ext cx="3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8" name="Line 188">
                <a:extLst>
                  <a:ext uri="{FF2B5EF4-FFF2-40B4-BE49-F238E27FC236}">
                    <a16:creationId xmlns:a16="http://schemas.microsoft.com/office/drawing/2014/main" id="{5C29E287-8F7A-7DB9-E35B-9390DD8D7E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1365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19" name="Rectangle 189">
                <a:extLst>
                  <a:ext uri="{FF2B5EF4-FFF2-40B4-BE49-F238E27FC236}">
                    <a16:creationId xmlns:a16="http://schemas.microsoft.com/office/drawing/2014/main" id="{59288D4F-F167-CA23-4F1B-85BDEEA3E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1724"/>
                <a:ext cx="34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0" name="Rectangle 190">
                <a:extLst>
                  <a:ext uri="{FF2B5EF4-FFF2-40B4-BE49-F238E27FC236}">
                    <a16:creationId xmlns:a16="http://schemas.microsoft.com/office/drawing/2014/main" id="{0F7843B4-13D6-8E2F-3E3E-B68979A7B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1724"/>
                <a:ext cx="33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1" name="Rectangle 191">
                <a:extLst>
                  <a:ext uri="{FF2B5EF4-FFF2-40B4-BE49-F238E27FC236}">
                    <a16:creationId xmlns:a16="http://schemas.microsoft.com/office/drawing/2014/main" id="{72E8C314-ADE9-6518-DC02-DD01EC77E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5" y="1679"/>
                <a:ext cx="34" cy="5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2" name="Rectangle 192">
                <a:extLst>
                  <a:ext uri="{FF2B5EF4-FFF2-40B4-BE49-F238E27FC236}">
                    <a16:creationId xmlns:a16="http://schemas.microsoft.com/office/drawing/2014/main" id="{138B32E8-A764-2E37-FD27-D6E049A38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1533"/>
                <a:ext cx="34" cy="203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3" name="Rectangle 193">
                <a:extLst>
                  <a:ext uri="{FF2B5EF4-FFF2-40B4-BE49-F238E27FC236}">
                    <a16:creationId xmlns:a16="http://schemas.microsoft.com/office/drawing/2014/main" id="{FB72B36B-F993-6C98-1CDE-39823D508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1" y="1657"/>
                <a:ext cx="34" cy="79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4" name="Rectangle 194">
                <a:extLst>
                  <a:ext uri="{FF2B5EF4-FFF2-40B4-BE49-F238E27FC236}">
                    <a16:creationId xmlns:a16="http://schemas.microsoft.com/office/drawing/2014/main" id="{AB490E87-21CF-3957-228A-996CDB0EA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1679"/>
                <a:ext cx="29" cy="5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5" name="Rectangle 195">
                <a:extLst>
                  <a:ext uri="{FF2B5EF4-FFF2-40B4-BE49-F238E27FC236}">
                    <a16:creationId xmlns:a16="http://schemas.microsoft.com/office/drawing/2014/main" id="{A5DA5093-652B-37DD-BFE2-BF1485A28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3" y="1691"/>
                <a:ext cx="34" cy="4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6" name="Rectangle 196">
                <a:extLst>
                  <a:ext uri="{FF2B5EF4-FFF2-40B4-BE49-F238E27FC236}">
                    <a16:creationId xmlns:a16="http://schemas.microsoft.com/office/drawing/2014/main" id="{71A72A6B-31D7-EFD8-D082-3388DAF18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1" y="1701"/>
                <a:ext cx="34" cy="3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7" name="Rectangle 197">
                <a:extLst>
                  <a:ext uri="{FF2B5EF4-FFF2-40B4-BE49-F238E27FC236}">
                    <a16:creationId xmlns:a16="http://schemas.microsoft.com/office/drawing/2014/main" id="{C0D6E7F0-4573-4BDF-72E0-948B7A378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1668"/>
                <a:ext cx="33" cy="6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8" name="Rectangle 198">
                <a:extLst>
                  <a:ext uri="{FF2B5EF4-FFF2-40B4-BE49-F238E27FC236}">
                    <a16:creationId xmlns:a16="http://schemas.microsoft.com/office/drawing/2014/main" id="{6FA29E0E-6970-CE92-31EE-9A036AA27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8" y="1712"/>
                <a:ext cx="34" cy="24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29" name="Rectangle 199">
                <a:extLst>
                  <a:ext uri="{FF2B5EF4-FFF2-40B4-BE49-F238E27FC236}">
                    <a16:creationId xmlns:a16="http://schemas.microsoft.com/office/drawing/2014/main" id="{1B349467-2B11-0449-6D85-07BF73D35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6" y="1679"/>
                <a:ext cx="34" cy="5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30" name="Rectangle 200">
                <a:extLst>
                  <a:ext uri="{FF2B5EF4-FFF2-40B4-BE49-F238E27FC236}">
                    <a16:creationId xmlns:a16="http://schemas.microsoft.com/office/drawing/2014/main" id="{38319C12-1673-0516-47D1-FDDFB4C51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4" y="1589"/>
                <a:ext cx="29" cy="14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31" name="Rectangle 201">
                <a:extLst>
                  <a:ext uri="{FF2B5EF4-FFF2-40B4-BE49-F238E27FC236}">
                    <a16:creationId xmlns:a16="http://schemas.microsoft.com/office/drawing/2014/main" id="{3D7EBF31-8290-FDCC-9D39-7E1943600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8" y="1668"/>
                <a:ext cx="33" cy="6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32" name="Rectangle 202">
                <a:extLst>
                  <a:ext uri="{FF2B5EF4-FFF2-40B4-BE49-F238E27FC236}">
                    <a16:creationId xmlns:a16="http://schemas.microsoft.com/office/drawing/2014/main" id="{52B28A7C-4A42-E5B5-FDFD-11FB26920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6" y="1646"/>
                <a:ext cx="33" cy="90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33" name="Rectangle 203">
                <a:extLst>
                  <a:ext uri="{FF2B5EF4-FFF2-40B4-BE49-F238E27FC236}">
                    <a16:creationId xmlns:a16="http://schemas.microsoft.com/office/drawing/2014/main" id="{27583196-3D3E-CC71-2C1C-6033CD152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3" y="1724"/>
                <a:ext cx="32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34" name="Rectangle 204">
                <a:extLst>
                  <a:ext uri="{FF2B5EF4-FFF2-40B4-BE49-F238E27FC236}">
                    <a16:creationId xmlns:a16="http://schemas.microsoft.com/office/drawing/2014/main" id="{AF8F16BF-6E80-1343-9DD8-C45C44381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668"/>
                <a:ext cx="28" cy="6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35" name="Rectangle 205">
                <a:extLst>
                  <a:ext uri="{FF2B5EF4-FFF2-40B4-BE49-F238E27FC236}">
                    <a16:creationId xmlns:a16="http://schemas.microsoft.com/office/drawing/2014/main" id="{494D0E17-162B-0103-C560-BAF463248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2" y="1724"/>
                <a:ext cx="34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36" name="Rectangle 206">
                <a:extLst>
                  <a:ext uri="{FF2B5EF4-FFF2-40B4-BE49-F238E27FC236}">
                    <a16:creationId xmlns:a16="http://schemas.microsoft.com/office/drawing/2014/main" id="{4BFA3D91-32CD-B9FC-27FD-0D32EEC01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8" y="1724"/>
                <a:ext cx="34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37" name="Rectangle 207">
                <a:extLst>
                  <a:ext uri="{FF2B5EF4-FFF2-40B4-BE49-F238E27FC236}">
                    <a16:creationId xmlns:a16="http://schemas.microsoft.com/office/drawing/2014/main" id="{E7FE3BD0-D5FE-E57D-3815-91E966365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1724"/>
                <a:ext cx="33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838" name="Rectangle 208">
                <a:extLst>
                  <a:ext uri="{FF2B5EF4-FFF2-40B4-BE49-F238E27FC236}">
                    <a16:creationId xmlns:a16="http://schemas.microsoft.com/office/drawing/2014/main" id="{CAD3AC34-8956-4972-4030-480BFA9C6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4" y="1579"/>
                <a:ext cx="29" cy="10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18839" name="Group 406">
                <a:extLst>
                  <a:ext uri="{FF2B5EF4-FFF2-40B4-BE49-F238E27FC236}">
                    <a16:creationId xmlns:a16="http://schemas.microsoft.com/office/drawing/2014/main" id="{E332208B-DAE2-99D9-6FBE-F4D40ACFFE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813"/>
                <a:ext cx="2077" cy="923"/>
                <a:chOff x="3024" y="813"/>
                <a:chExt cx="2077" cy="923"/>
              </a:xfrm>
            </p:grpSpPr>
            <p:sp>
              <p:nvSpPr>
                <p:cNvPr id="18843" name="Rectangle 185">
                  <a:extLst>
                    <a:ext uri="{FF2B5EF4-FFF2-40B4-BE49-F238E27FC236}">
                      <a16:creationId xmlns:a16="http://schemas.microsoft.com/office/drawing/2014/main" id="{D9FD5E8B-A4D8-C5D3-74A6-4D903C7678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4" y="813"/>
                  <a:ext cx="2077" cy="552"/>
                </a:xfrm>
                <a:prstGeom prst="rect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844" name="Rectangle 209">
                  <a:extLst>
                    <a:ext uri="{FF2B5EF4-FFF2-40B4-BE49-F238E27FC236}">
                      <a16:creationId xmlns:a16="http://schemas.microsoft.com/office/drawing/2014/main" id="{540D9FF2-13C1-A0E5-82B8-1EFEE9AD8D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4" y="1365"/>
                  <a:ext cx="2076" cy="371"/>
                </a:xfrm>
                <a:prstGeom prst="rect">
                  <a:avLst/>
                </a:prstGeom>
                <a:noFill/>
                <a:ln w="63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18840" name="Text Box 210">
                <a:extLst>
                  <a:ext uri="{FF2B5EF4-FFF2-40B4-BE49-F238E27FC236}">
                    <a16:creationId xmlns:a16="http://schemas.microsoft.com/office/drawing/2014/main" id="{F6BB590F-9CD5-CED2-80A2-563D936697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1" y="836"/>
                <a:ext cx="135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Tolerants (n = 304 trees)</a:t>
                </a:r>
              </a:p>
            </p:txBody>
          </p:sp>
          <p:sp>
            <p:nvSpPr>
              <p:cNvPr id="18841" name="Text Box 211">
                <a:extLst>
                  <a:ext uri="{FF2B5EF4-FFF2-40B4-BE49-F238E27FC236}">
                    <a16:creationId xmlns:a16="http://schemas.microsoft.com/office/drawing/2014/main" id="{733193F2-95D4-DF25-CE55-6827F2C19D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1" y="1418"/>
                <a:ext cx="140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Intolerants (n = 106 trees)</a:t>
                </a:r>
              </a:p>
            </p:txBody>
          </p:sp>
          <p:sp>
            <p:nvSpPr>
              <p:cNvPr id="18842" name="Text Box 212">
                <a:extLst>
                  <a:ext uri="{FF2B5EF4-FFF2-40B4-BE49-F238E27FC236}">
                    <a16:creationId xmlns:a16="http://schemas.microsoft.com/office/drawing/2014/main" id="{2C897752-AFDF-E4BE-6794-FA92C93BC7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8" y="1926"/>
                <a:ext cx="890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/>
                  <a:t>Establishment Date</a:t>
                </a:r>
              </a:p>
            </p:txBody>
          </p:sp>
        </p:grpSp>
        <p:sp>
          <p:nvSpPr>
            <p:cNvPr id="18641" name="Text Box 404">
              <a:extLst>
                <a:ext uri="{FF2B5EF4-FFF2-40B4-BE49-F238E27FC236}">
                  <a16:creationId xmlns:a16="http://schemas.microsoft.com/office/drawing/2014/main" id="{894B4636-5025-910F-9305-DC198A0DA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0" y="524"/>
              <a:ext cx="222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No Evidence of 19</a:t>
              </a:r>
              <a:r>
                <a:rPr lang="en-US" altLang="en-US" baseline="30000">
                  <a:solidFill>
                    <a:srgbClr val="FF9900"/>
                  </a:solidFill>
                </a:rPr>
                <a:t>th</a:t>
              </a:r>
              <a:r>
                <a:rPr lang="en-US" altLang="en-US">
                  <a:solidFill>
                    <a:srgbClr val="FF9900"/>
                  </a:solidFill>
                </a:rPr>
                <a:t>-Century Fire</a:t>
              </a:r>
            </a:p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(composite of 18 transects)</a:t>
              </a:r>
            </a:p>
          </p:txBody>
        </p:sp>
      </p:grpSp>
      <p:grpSp>
        <p:nvGrpSpPr>
          <p:cNvPr id="18437" name="Group 544">
            <a:extLst>
              <a:ext uri="{FF2B5EF4-FFF2-40B4-BE49-F238E27FC236}">
                <a16:creationId xmlns:a16="http://schemas.microsoft.com/office/drawing/2014/main" id="{CB3F9796-A7FD-B733-2C24-71FAA8E57F4F}"/>
              </a:ext>
            </a:extLst>
          </p:cNvPr>
          <p:cNvGrpSpPr>
            <a:grpSpLocks/>
          </p:cNvGrpSpPr>
          <p:nvPr/>
        </p:nvGrpSpPr>
        <p:grpSpPr bwMode="auto">
          <a:xfrm>
            <a:off x="3411538" y="3916363"/>
            <a:ext cx="3919537" cy="2738437"/>
            <a:chOff x="2235" y="2315"/>
            <a:chExt cx="2469" cy="1725"/>
          </a:xfrm>
        </p:grpSpPr>
        <p:grpSp>
          <p:nvGrpSpPr>
            <p:cNvPr id="18449" name="Group 408">
              <a:extLst>
                <a:ext uri="{FF2B5EF4-FFF2-40B4-BE49-F238E27FC236}">
                  <a16:creationId xmlns:a16="http://schemas.microsoft.com/office/drawing/2014/main" id="{EC8A957E-BCA5-63F3-C5F6-65E738C697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5" y="2697"/>
              <a:ext cx="2469" cy="1343"/>
              <a:chOff x="2715" y="2784"/>
              <a:chExt cx="2469" cy="1343"/>
            </a:xfrm>
          </p:grpSpPr>
          <p:sp>
            <p:nvSpPr>
              <p:cNvPr id="18451" name="Rectangle 214">
                <a:extLst>
                  <a:ext uri="{FF2B5EF4-FFF2-40B4-BE49-F238E27FC236}">
                    <a16:creationId xmlns:a16="http://schemas.microsoft.com/office/drawing/2014/main" id="{34DDF2B3-ECDC-17DB-AF0E-149B4969E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2784"/>
                <a:ext cx="2469" cy="13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452" name="Line 216">
                <a:extLst>
                  <a:ext uri="{FF2B5EF4-FFF2-40B4-BE49-F238E27FC236}">
                    <a16:creationId xmlns:a16="http://schemas.microsoft.com/office/drawing/2014/main" id="{7396F756-7304-7721-F660-4A58036E15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3401"/>
                <a:ext cx="3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" name="Rectangle 217">
                <a:extLst>
                  <a:ext uri="{FF2B5EF4-FFF2-40B4-BE49-F238E27FC236}">
                    <a16:creationId xmlns:a16="http://schemas.microsoft.com/office/drawing/2014/main" id="{7B4756D4-76DB-47A8-5DF3-CA8D25A9E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3720"/>
                <a:ext cx="44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18454" name="Rectangle 218">
                <a:extLst>
                  <a:ext uri="{FF2B5EF4-FFF2-40B4-BE49-F238E27FC236}">
                    <a16:creationId xmlns:a16="http://schemas.microsoft.com/office/drawing/2014/main" id="{58C1404F-F1D4-CA66-3CE6-297F1DB53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3535"/>
                <a:ext cx="44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18455" name="Rectangle 219">
                <a:extLst>
                  <a:ext uri="{FF2B5EF4-FFF2-40B4-BE49-F238E27FC236}">
                    <a16:creationId xmlns:a16="http://schemas.microsoft.com/office/drawing/2014/main" id="{92341C14-2A48-A5C2-6994-E5F29C1B0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3353"/>
                <a:ext cx="44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18456" name="Rectangle 220">
                <a:extLst>
                  <a:ext uri="{FF2B5EF4-FFF2-40B4-BE49-F238E27FC236}">
                    <a16:creationId xmlns:a16="http://schemas.microsoft.com/office/drawing/2014/main" id="{D7909D33-E80A-31C5-52AA-6C23CF441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2344" y="3253"/>
                <a:ext cx="91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% of Sampled Trees</a:t>
                </a:r>
                <a:endParaRPr lang="en-US" altLang="en-US" sz="1200"/>
              </a:p>
            </p:txBody>
          </p:sp>
          <p:sp>
            <p:nvSpPr>
              <p:cNvPr id="18457" name="Line 221">
                <a:extLst>
                  <a:ext uri="{FF2B5EF4-FFF2-40B4-BE49-F238E27FC236}">
                    <a16:creationId xmlns:a16="http://schemas.microsoft.com/office/drawing/2014/main" id="{3D907ACC-6DB6-47E6-A789-BF01E0F414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1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" name="Line 222">
                <a:extLst>
                  <a:ext uri="{FF2B5EF4-FFF2-40B4-BE49-F238E27FC236}">
                    <a16:creationId xmlns:a16="http://schemas.microsoft.com/office/drawing/2014/main" id="{9E217B58-9DAC-A25A-4428-7C749219D8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9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" name="Line 223">
                <a:extLst>
                  <a:ext uri="{FF2B5EF4-FFF2-40B4-BE49-F238E27FC236}">
                    <a16:creationId xmlns:a16="http://schemas.microsoft.com/office/drawing/2014/main" id="{AEC63566-E74E-6A39-B919-466D750FA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3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" name="Line 224">
                <a:extLst>
                  <a:ext uri="{FF2B5EF4-FFF2-40B4-BE49-F238E27FC236}">
                    <a16:creationId xmlns:a16="http://schemas.microsoft.com/office/drawing/2014/main" id="{A3E816AD-27A1-47F4-5C2D-BB70C75C65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1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" name="Line 225">
                <a:extLst>
                  <a:ext uri="{FF2B5EF4-FFF2-40B4-BE49-F238E27FC236}">
                    <a16:creationId xmlns:a16="http://schemas.microsoft.com/office/drawing/2014/main" id="{61791AC1-6EF9-99BB-4675-52E202DEB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9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" name="Line 226">
                <a:extLst>
                  <a:ext uri="{FF2B5EF4-FFF2-40B4-BE49-F238E27FC236}">
                    <a16:creationId xmlns:a16="http://schemas.microsoft.com/office/drawing/2014/main" id="{DA336002-F237-7D7B-35E3-37B2402B81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8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" name="Line 227">
                <a:extLst>
                  <a:ext uri="{FF2B5EF4-FFF2-40B4-BE49-F238E27FC236}">
                    <a16:creationId xmlns:a16="http://schemas.microsoft.com/office/drawing/2014/main" id="{E2E25A2E-D7A6-3468-3201-9491257951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66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" name="Line 228">
                <a:extLst>
                  <a:ext uri="{FF2B5EF4-FFF2-40B4-BE49-F238E27FC236}">
                    <a16:creationId xmlns:a16="http://schemas.microsoft.com/office/drawing/2014/main" id="{BC63EABA-569E-78E7-F96C-0ADD85E54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04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" name="Line 229">
                <a:extLst>
                  <a:ext uri="{FF2B5EF4-FFF2-40B4-BE49-F238E27FC236}">
                    <a16:creationId xmlns:a16="http://schemas.microsoft.com/office/drawing/2014/main" id="{25DA0D94-959C-D1AF-613D-FED366A9D3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8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" name="Line 230">
                <a:extLst>
                  <a:ext uri="{FF2B5EF4-FFF2-40B4-BE49-F238E27FC236}">
                    <a16:creationId xmlns:a16="http://schemas.microsoft.com/office/drawing/2014/main" id="{ED339B82-A351-CBA7-39B0-BFD7EC459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76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" name="Line 231">
                <a:extLst>
                  <a:ext uri="{FF2B5EF4-FFF2-40B4-BE49-F238E27FC236}">
                    <a16:creationId xmlns:a16="http://schemas.microsoft.com/office/drawing/2014/main" id="{5F59F7B1-6519-FC7E-DF36-04B0443984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14" y="3775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" name="Line 232">
                <a:extLst>
                  <a:ext uri="{FF2B5EF4-FFF2-40B4-BE49-F238E27FC236}">
                    <a16:creationId xmlns:a16="http://schemas.microsoft.com/office/drawing/2014/main" id="{AB6DCD66-2E9D-06C0-57A7-8560F1AF6F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53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" name="Line 233">
                <a:extLst>
                  <a:ext uri="{FF2B5EF4-FFF2-40B4-BE49-F238E27FC236}">
                    <a16:creationId xmlns:a16="http://schemas.microsoft.com/office/drawing/2014/main" id="{C9FC0C65-90CA-4E7A-05B9-54183E8978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91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" name="Line 234">
                <a:extLst>
                  <a:ext uri="{FF2B5EF4-FFF2-40B4-BE49-F238E27FC236}">
                    <a16:creationId xmlns:a16="http://schemas.microsoft.com/office/drawing/2014/main" id="{982D9E30-9430-5D0F-3BAB-71A3A5A941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9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" name="Line 235">
                <a:extLst>
                  <a:ext uri="{FF2B5EF4-FFF2-40B4-BE49-F238E27FC236}">
                    <a16:creationId xmlns:a16="http://schemas.microsoft.com/office/drawing/2014/main" id="{433F595B-F55A-C944-8DAA-25C9C4CDBE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63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" name="Line 236">
                <a:extLst>
                  <a:ext uri="{FF2B5EF4-FFF2-40B4-BE49-F238E27FC236}">
                    <a16:creationId xmlns:a16="http://schemas.microsoft.com/office/drawing/2014/main" id="{E95FCE6D-FB9D-F74C-7333-3921C88DFD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01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" name="Line 237">
                <a:extLst>
                  <a:ext uri="{FF2B5EF4-FFF2-40B4-BE49-F238E27FC236}">
                    <a16:creationId xmlns:a16="http://schemas.microsoft.com/office/drawing/2014/main" id="{75DA55CC-0397-8D53-37EA-C0426CF2F0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40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" name="Line 238">
                <a:extLst>
                  <a:ext uri="{FF2B5EF4-FFF2-40B4-BE49-F238E27FC236}">
                    <a16:creationId xmlns:a16="http://schemas.microsoft.com/office/drawing/2014/main" id="{D46F165B-8131-FE98-0C8A-C53A992E6A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8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" name="Line 239">
                <a:extLst>
                  <a:ext uri="{FF2B5EF4-FFF2-40B4-BE49-F238E27FC236}">
                    <a16:creationId xmlns:a16="http://schemas.microsoft.com/office/drawing/2014/main" id="{CFF8CA5A-3A66-38F2-A950-5B81A66366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6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" name="Line 240">
                <a:extLst>
                  <a:ext uri="{FF2B5EF4-FFF2-40B4-BE49-F238E27FC236}">
                    <a16:creationId xmlns:a16="http://schemas.microsoft.com/office/drawing/2014/main" id="{959F0483-F823-5CF8-64E9-270FB64BC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9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" name="Line 241">
                <a:extLst>
                  <a:ext uri="{FF2B5EF4-FFF2-40B4-BE49-F238E27FC236}">
                    <a16:creationId xmlns:a16="http://schemas.microsoft.com/office/drawing/2014/main" id="{8F86C36A-1BCE-770E-4945-98684D8520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7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" name="Line 242">
                <a:extLst>
                  <a:ext uri="{FF2B5EF4-FFF2-40B4-BE49-F238E27FC236}">
                    <a16:creationId xmlns:a16="http://schemas.microsoft.com/office/drawing/2014/main" id="{B3612154-5908-0CC0-3431-33F71E3C1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5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" name="Line 243">
                <a:extLst>
                  <a:ext uri="{FF2B5EF4-FFF2-40B4-BE49-F238E27FC236}">
                    <a16:creationId xmlns:a16="http://schemas.microsoft.com/office/drawing/2014/main" id="{8F9C6108-3E4F-5AB4-0ECC-7F483238C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64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" name="Line 244">
                <a:extLst>
                  <a:ext uri="{FF2B5EF4-FFF2-40B4-BE49-F238E27FC236}">
                    <a16:creationId xmlns:a16="http://schemas.microsoft.com/office/drawing/2014/main" id="{A66499E9-29E9-977F-43F9-5F0FE34B0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02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" name="Line 245">
                <a:extLst>
                  <a:ext uri="{FF2B5EF4-FFF2-40B4-BE49-F238E27FC236}">
                    <a16:creationId xmlns:a16="http://schemas.microsoft.com/office/drawing/2014/main" id="{A3F981FD-1614-FB0F-31DE-EA9E1B504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41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" name="Line 246">
                <a:extLst>
                  <a:ext uri="{FF2B5EF4-FFF2-40B4-BE49-F238E27FC236}">
                    <a16:creationId xmlns:a16="http://schemas.microsoft.com/office/drawing/2014/main" id="{B793A675-5208-D10D-21CA-6755DD8A5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4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" name="Line 247">
                <a:extLst>
                  <a:ext uri="{FF2B5EF4-FFF2-40B4-BE49-F238E27FC236}">
                    <a16:creationId xmlns:a16="http://schemas.microsoft.com/office/drawing/2014/main" id="{0B7AAA38-4991-F1D4-A384-29D19923A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12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" name="Line 248">
                <a:extLst>
                  <a:ext uri="{FF2B5EF4-FFF2-40B4-BE49-F238E27FC236}">
                    <a16:creationId xmlns:a16="http://schemas.microsoft.com/office/drawing/2014/main" id="{F9520DAF-1D16-E6D0-69BE-6FBD2CE32D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50" y="3775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" name="Line 249">
                <a:extLst>
                  <a:ext uri="{FF2B5EF4-FFF2-40B4-BE49-F238E27FC236}">
                    <a16:creationId xmlns:a16="http://schemas.microsoft.com/office/drawing/2014/main" id="{B66B4DEB-2B32-3E58-2D99-A3C2EC75AE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89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" name="Line 250">
                <a:extLst>
                  <a:ext uri="{FF2B5EF4-FFF2-40B4-BE49-F238E27FC236}">
                    <a16:creationId xmlns:a16="http://schemas.microsoft.com/office/drawing/2014/main" id="{31327D3D-7698-187A-AACD-00671CE74B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27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" name="Line 251">
                <a:extLst>
                  <a:ext uri="{FF2B5EF4-FFF2-40B4-BE49-F238E27FC236}">
                    <a16:creationId xmlns:a16="http://schemas.microsoft.com/office/drawing/2014/main" id="{1D28C569-BE9F-AEA9-632B-DD271EABB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65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" name="Line 252">
                <a:extLst>
                  <a:ext uri="{FF2B5EF4-FFF2-40B4-BE49-F238E27FC236}">
                    <a16:creationId xmlns:a16="http://schemas.microsoft.com/office/drawing/2014/main" id="{FCDA077E-CFB2-CEDB-4A62-CF72280B1F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99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" name="Line 253">
                <a:extLst>
                  <a:ext uri="{FF2B5EF4-FFF2-40B4-BE49-F238E27FC236}">
                    <a16:creationId xmlns:a16="http://schemas.microsoft.com/office/drawing/2014/main" id="{11BD3AF6-741C-F08F-8403-0A6C6B5644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37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" name="Line 254">
                <a:extLst>
                  <a:ext uri="{FF2B5EF4-FFF2-40B4-BE49-F238E27FC236}">
                    <a16:creationId xmlns:a16="http://schemas.microsoft.com/office/drawing/2014/main" id="{B0B725FA-6D02-1443-D5A4-60C23CFC5E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76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" name="Line 255">
                <a:extLst>
                  <a:ext uri="{FF2B5EF4-FFF2-40B4-BE49-F238E27FC236}">
                    <a16:creationId xmlns:a16="http://schemas.microsoft.com/office/drawing/2014/main" id="{CED988C7-66A9-80FD-8677-D8AD141F68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14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" name="Line 256">
                <a:extLst>
                  <a:ext uri="{FF2B5EF4-FFF2-40B4-BE49-F238E27FC236}">
                    <a16:creationId xmlns:a16="http://schemas.microsoft.com/office/drawing/2014/main" id="{A2337131-D30B-5DA6-C5C9-3B79311D1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52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" name="Line 257">
                <a:extLst>
                  <a:ext uri="{FF2B5EF4-FFF2-40B4-BE49-F238E27FC236}">
                    <a16:creationId xmlns:a16="http://schemas.microsoft.com/office/drawing/2014/main" id="{842F9A6F-5208-6991-12EC-BDEBDC7AE2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6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" name="Line 258">
                <a:extLst>
                  <a:ext uri="{FF2B5EF4-FFF2-40B4-BE49-F238E27FC236}">
                    <a16:creationId xmlns:a16="http://schemas.microsoft.com/office/drawing/2014/main" id="{A403C119-256B-8D40-BF88-417EB6CCA1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24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" name="Line 259">
                <a:extLst>
                  <a:ext uri="{FF2B5EF4-FFF2-40B4-BE49-F238E27FC236}">
                    <a16:creationId xmlns:a16="http://schemas.microsoft.com/office/drawing/2014/main" id="{4400547C-2CB0-C08B-7A07-990EC3876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62" y="3775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" name="Line 260">
                <a:extLst>
                  <a:ext uri="{FF2B5EF4-FFF2-40B4-BE49-F238E27FC236}">
                    <a16:creationId xmlns:a16="http://schemas.microsoft.com/office/drawing/2014/main" id="{CF79523A-008C-7805-EDEF-C8319326E5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1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" name="Line 261">
                <a:extLst>
                  <a:ext uri="{FF2B5EF4-FFF2-40B4-BE49-F238E27FC236}">
                    <a16:creationId xmlns:a16="http://schemas.microsoft.com/office/drawing/2014/main" id="{7A63CA13-7158-6C3F-04CF-BF797C56B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9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" name="Line 262">
                <a:extLst>
                  <a:ext uri="{FF2B5EF4-FFF2-40B4-BE49-F238E27FC236}">
                    <a16:creationId xmlns:a16="http://schemas.microsoft.com/office/drawing/2014/main" id="{81798974-7701-AE35-5FD6-98B7456C8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77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" name="Line 263">
                <a:extLst>
                  <a:ext uri="{FF2B5EF4-FFF2-40B4-BE49-F238E27FC236}">
                    <a16:creationId xmlns:a16="http://schemas.microsoft.com/office/drawing/2014/main" id="{D7F69A55-795A-3A24-01CD-5D643DDA64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11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" name="Line 264">
                <a:extLst>
                  <a:ext uri="{FF2B5EF4-FFF2-40B4-BE49-F238E27FC236}">
                    <a16:creationId xmlns:a16="http://schemas.microsoft.com/office/drawing/2014/main" id="{7A89F06E-B182-664E-F165-25A1F364FE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49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1" name="Line 265">
                <a:extLst>
                  <a:ext uri="{FF2B5EF4-FFF2-40B4-BE49-F238E27FC236}">
                    <a16:creationId xmlns:a16="http://schemas.microsoft.com/office/drawing/2014/main" id="{F21C2E15-34A5-E435-E3D0-F59C00C36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88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2" name="Line 266">
                <a:extLst>
                  <a:ext uri="{FF2B5EF4-FFF2-40B4-BE49-F238E27FC236}">
                    <a16:creationId xmlns:a16="http://schemas.microsoft.com/office/drawing/2014/main" id="{878B5683-3025-D938-C10D-AE61C35C35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26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3" name="Line 267">
                <a:extLst>
                  <a:ext uri="{FF2B5EF4-FFF2-40B4-BE49-F238E27FC236}">
                    <a16:creationId xmlns:a16="http://schemas.microsoft.com/office/drawing/2014/main" id="{E39AC1BD-D850-323F-1C3C-D18417651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64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4" name="Line 268">
                <a:extLst>
                  <a:ext uri="{FF2B5EF4-FFF2-40B4-BE49-F238E27FC236}">
                    <a16:creationId xmlns:a16="http://schemas.microsoft.com/office/drawing/2014/main" id="{DCF42E4D-64CF-1DF2-C559-E779BB6C8F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02" y="3775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5" name="Line 269">
                <a:extLst>
                  <a:ext uri="{FF2B5EF4-FFF2-40B4-BE49-F238E27FC236}">
                    <a16:creationId xmlns:a16="http://schemas.microsoft.com/office/drawing/2014/main" id="{73D80C31-C7AD-A1C1-9B06-119FE0C712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35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6" name="Line 270">
                <a:extLst>
                  <a:ext uri="{FF2B5EF4-FFF2-40B4-BE49-F238E27FC236}">
                    <a16:creationId xmlns:a16="http://schemas.microsoft.com/office/drawing/2014/main" id="{541AEF0A-BFBF-4440-C756-C70FEDCEA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73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7" name="Line 271">
                <a:extLst>
                  <a:ext uri="{FF2B5EF4-FFF2-40B4-BE49-F238E27FC236}">
                    <a16:creationId xmlns:a16="http://schemas.microsoft.com/office/drawing/2014/main" id="{8265F857-BF0A-9347-4807-BF945828A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12" y="3775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8" name="Line 272">
                <a:extLst>
                  <a:ext uri="{FF2B5EF4-FFF2-40B4-BE49-F238E27FC236}">
                    <a16:creationId xmlns:a16="http://schemas.microsoft.com/office/drawing/2014/main" id="{40C21FC1-0086-F34E-D717-C6ECFDED0E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0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" name="Line 273">
                <a:extLst>
                  <a:ext uri="{FF2B5EF4-FFF2-40B4-BE49-F238E27FC236}">
                    <a16:creationId xmlns:a16="http://schemas.microsoft.com/office/drawing/2014/main" id="{A54EB674-A9D7-20BE-402F-7636EE1B86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88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" name="Line 274">
                <a:extLst>
                  <a:ext uri="{FF2B5EF4-FFF2-40B4-BE49-F238E27FC236}">
                    <a16:creationId xmlns:a16="http://schemas.microsoft.com/office/drawing/2014/main" id="{DE3BB566-B6A9-C4C6-E1AF-69BACF9D3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775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" name="Line 275">
                <a:extLst>
                  <a:ext uri="{FF2B5EF4-FFF2-40B4-BE49-F238E27FC236}">
                    <a16:creationId xmlns:a16="http://schemas.microsoft.com/office/drawing/2014/main" id="{53EFB011-E04B-76E6-E32B-2CC0AFC15F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60" y="3775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" name="Line 276">
                <a:extLst>
                  <a:ext uri="{FF2B5EF4-FFF2-40B4-BE49-F238E27FC236}">
                    <a16:creationId xmlns:a16="http://schemas.microsoft.com/office/drawing/2014/main" id="{4D2D3E22-9D8C-DBB4-9150-7A03EF2942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98" y="3775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" name="Rectangle 277">
                <a:extLst>
                  <a:ext uri="{FF2B5EF4-FFF2-40B4-BE49-F238E27FC236}">
                    <a16:creationId xmlns:a16="http://schemas.microsoft.com/office/drawing/2014/main" id="{EE39265F-DE20-296D-0B7B-5571B864A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8" y="3844"/>
                <a:ext cx="177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1500</a:t>
                </a:r>
                <a:endParaRPr lang="en-US" altLang="en-US" sz="1000" b="0"/>
              </a:p>
            </p:txBody>
          </p:sp>
          <p:sp>
            <p:nvSpPr>
              <p:cNvPr id="18514" name="Rectangle 278">
                <a:extLst>
                  <a:ext uri="{FF2B5EF4-FFF2-40B4-BE49-F238E27FC236}">
                    <a16:creationId xmlns:a16="http://schemas.microsoft.com/office/drawing/2014/main" id="{1B85E167-3DB2-ECFC-DE71-3367784BF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38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1600</a:t>
                </a:r>
                <a:endParaRPr lang="en-US" altLang="en-US" sz="1000" b="0"/>
              </a:p>
            </p:txBody>
          </p:sp>
          <p:sp>
            <p:nvSpPr>
              <p:cNvPr id="18515" name="Rectangle 279">
                <a:extLst>
                  <a:ext uri="{FF2B5EF4-FFF2-40B4-BE49-F238E27FC236}">
                    <a16:creationId xmlns:a16="http://schemas.microsoft.com/office/drawing/2014/main" id="{251DF925-05E0-9601-6B90-BBA478948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5" y="3844"/>
                <a:ext cx="175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1700</a:t>
                </a:r>
                <a:endParaRPr lang="en-US" altLang="en-US" sz="1000" b="0"/>
              </a:p>
            </p:txBody>
          </p:sp>
          <p:sp>
            <p:nvSpPr>
              <p:cNvPr id="18516" name="Rectangle 280">
                <a:extLst>
                  <a:ext uri="{FF2B5EF4-FFF2-40B4-BE49-F238E27FC236}">
                    <a16:creationId xmlns:a16="http://schemas.microsoft.com/office/drawing/2014/main" id="{5760727C-A388-93F5-8D97-C025FE9E0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3" y="38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1800</a:t>
                </a:r>
                <a:endParaRPr lang="en-US" altLang="en-US" sz="1000" b="0"/>
              </a:p>
            </p:txBody>
          </p:sp>
          <p:sp>
            <p:nvSpPr>
              <p:cNvPr id="18517" name="Rectangle 281">
                <a:extLst>
                  <a:ext uri="{FF2B5EF4-FFF2-40B4-BE49-F238E27FC236}">
                    <a16:creationId xmlns:a16="http://schemas.microsoft.com/office/drawing/2014/main" id="{F6846C8A-8B89-A60B-1F80-62D397E8E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6" y="38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1900</a:t>
                </a:r>
                <a:endParaRPr lang="en-US" altLang="en-US" sz="1000" b="0"/>
              </a:p>
            </p:txBody>
          </p:sp>
          <p:sp>
            <p:nvSpPr>
              <p:cNvPr id="18518" name="Rectangle 282">
                <a:extLst>
                  <a:ext uri="{FF2B5EF4-FFF2-40B4-BE49-F238E27FC236}">
                    <a16:creationId xmlns:a16="http://schemas.microsoft.com/office/drawing/2014/main" id="{6330E61B-A141-9737-B8C9-64BD11654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9" y="38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2000</a:t>
                </a:r>
                <a:endParaRPr lang="en-US" altLang="en-US" sz="1000" b="0"/>
              </a:p>
            </p:txBody>
          </p:sp>
          <p:sp>
            <p:nvSpPr>
              <p:cNvPr id="18519" name="Line 283">
                <a:extLst>
                  <a:ext uri="{FF2B5EF4-FFF2-40B4-BE49-F238E27FC236}">
                    <a16:creationId xmlns:a16="http://schemas.microsoft.com/office/drawing/2014/main" id="{30EDF6E0-E1F2-CA73-0DC5-BEBB21256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3223"/>
                <a:ext cx="3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0" name="Line 284">
                <a:extLst>
                  <a:ext uri="{FF2B5EF4-FFF2-40B4-BE49-F238E27FC236}">
                    <a16:creationId xmlns:a16="http://schemas.microsoft.com/office/drawing/2014/main" id="{A50DF03C-F301-F750-B63C-82CF87E405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3039"/>
                <a:ext cx="33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1" name="Line 285">
                <a:extLst>
                  <a:ext uri="{FF2B5EF4-FFF2-40B4-BE49-F238E27FC236}">
                    <a16:creationId xmlns:a16="http://schemas.microsoft.com/office/drawing/2014/main" id="{01D20CD4-DE9E-7D3C-A238-2474455D3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2855"/>
                <a:ext cx="33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2" name="Rectangle 286">
                <a:extLst>
                  <a:ext uri="{FF2B5EF4-FFF2-40B4-BE49-F238E27FC236}">
                    <a16:creationId xmlns:a16="http://schemas.microsoft.com/office/drawing/2014/main" id="{F6003AA2-A944-DEF3-4DA2-6B31DB53C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3172"/>
                <a:ext cx="44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18523" name="Rectangle 287">
                <a:extLst>
                  <a:ext uri="{FF2B5EF4-FFF2-40B4-BE49-F238E27FC236}">
                    <a16:creationId xmlns:a16="http://schemas.microsoft.com/office/drawing/2014/main" id="{DE3A04B1-A15B-B679-ECBC-8BA49ACA1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2988"/>
                <a:ext cx="44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8</a:t>
                </a:r>
                <a:endParaRPr lang="en-US" altLang="en-US" sz="1000" b="0"/>
              </a:p>
            </p:txBody>
          </p:sp>
          <p:sp>
            <p:nvSpPr>
              <p:cNvPr id="18524" name="Rectangle 288">
                <a:extLst>
                  <a:ext uri="{FF2B5EF4-FFF2-40B4-BE49-F238E27FC236}">
                    <a16:creationId xmlns:a16="http://schemas.microsoft.com/office/drawing/2014/main" id="{2D5F44D2-67CA-0CC5-DF04-8A7CA9EE8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" y="2806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12</a:t>
                </a:r>
                <a:endParaRPr lang="en-US" altLang="en-US" sz="1000" b="0"/>
              </a:p>
            </p:txBody>
          </p:sp>
          <p:sp>
            <p:nvSpPr>
              <p:cNvPr id="18525" name="Line 289">
                <a:extLst>
                  <a:ext uri="{FF2B5EF4-FFF2-40B4-BE49-F238E27FC236}">
                    <a16:creationId xmlns:a16="http://schemas.microsoft.com/office/drawing/2014/main" id="{A093A90B-A11C-C876-73E7-4EE4AD5E61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79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6" name="Line 290">
                <a:extLst>
                  <a:ext uri="{FF2B5EF4-FFF2-40B4-BE49-F238E27FC236}">
                    <a16:creationId xmlns:a16="http://schemas.microsoft.com/office/drawing/2014/main" id="{91DDF50A-B3B1-9C01-1FFE-3B2C039B5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3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7" name="Line 291">
                <a:extLst>
                  <a:ext uri="{FF2B5EF4-FFF2-40B4-BE49-F238E27FC236}">
                    <a16:creationId xmlns:a16="http://schemas.microsoft.com/office/drawing/2014/main" id="{C44C658C-3DF5-4FB9-96A3-4F7BDDDD6F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1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8" name="Line 292">
                <a:extLst>
                  <a:ext uri="{FF2B5EF4-FFF2-40B4-BE49-F238E27FC236}">
                    <a16:creationId xmlns:a16="http://schemas.microsoft.com/office/drawing/2014/main" id="{B04AF1C4-4D60-3AC6-0D40-4095E536B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89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29" name="Line 293">
                <a:extLst>
                  <a:ext uri="{FF2B5EF4-FFF2-40B4-BE49-F238E27FC236}">
                    <a16:creationId xmlns:a16="http://schemas.microsoft.com/office/drawing/2014/main" id="{BA24D151-6161-E56A-E93E-44C4B78A4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28" y="340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0" name="Line 294">
                <a:extLst>
                  <a:ext uri="{FF2B5EF4-FFF2-40B4-BE49-F238E27FC236}">
                    <a16:creationId xmlns:a16="http://schemas.microsoft.com/office/drawing/2014/main" id="{388F5CB3-4541-CDD9-EB08-830E5FC70F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66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1" name="Line 295">
                <a:extLst>
                  <a:ext uri="{FF2B5EF4-FFF2-40B4-BE49-F238E27FC236}">
                    <a16:creationId xmlns:a16="http://schemas.microsoft.com/office/drawing/2014/main" id="{A6F27E5F-88B0-53FE-50B8-D65F5680BD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04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2" name="Line 296">
                <a:extLst>
                  <a:ext uri="{FF2B5EF4-FFF2-40B4-BE49-F238E27FC236}">
                    <a16:creationId xmlns:a16="http://schemas.microsoft.com/office/drawing/2014/main" id="{BC2627A6-9F3F-07FB-95C8-B8413D2F8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8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3" name="Line 297">
                <a:extLst>
                  <a:ext uri="{FF2B5EF4-FFF2-40B4-BE49-F238E27FC236}">
                    <a16:creationId xmlns:a16="http://schemas.microsoft.com/office/drawing/2014/main" id="{BCF3B41F-029C-6EBB-43A7-066E7DD32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76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4" name="Line 298">
                <a:extLst>
                  <a:ext uri="{FF2B5EF4-FFF2-40B4-BE49-F238E27FC236}">
                    <a16:creationId xmlns:a16="http://schemas.microsoft.com/office/drawing/2014/main" id="{D1C7EDD3-B939-06CD-EC05-1284E1E87F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14" y="3406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5" name="Line 299">
                <a:extLst>
                  <a:ext uri="{FF2B5EF4-FFF2-40B4-BE49-F238E27FC236}">
                    <a16:creationId xmlns:a16="http://schemas.microsoft.com/office/drawing/2014/main" id="{840BA8EF-61C4-C8C0-3336-B7E1E67BDF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53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6" name="Line 300">
                <a:extLst>
                  <a:ext uri="{FF2B5EF4-FFF2-40B4-BE49-F238E27FC236}">
                    <a16:creationId xmlns:a16="http://schemas.microsoft.com/office/drawing/2014/main" id="{332BB8AD-93F0-0643-E14B-4B84BF0E1B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91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7" name="Line 301">
                <a:extLst>
                  <a:ext uri="{FF2B5EF4-FFF2-40B4-BE49-F238E27FC236}">
                    <a16:creationId xmlns:a16="http://schemas.microsoft.com/office/drawing/2014/main" id="{6C417FBE-AE6B-3919-FB88-A6AE717E64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9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8" name="Line 302">
                <a:extLst>
                  <a:ext uri="{FF2B5EF4-FFF2-40B4-BE49-F238E27FC236}">
                    <a16:creationId xmlns:a16="http://schemas.microsoft.com/office/drawing/2014/main" id="{B343C522-CDEC-3535-21EB-54539A24CF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63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39" name="Line 303">
                <a:extLst>
                  <a:ext uri="{FF2B5EF4-FFF2-40B4-BE49-F238E27FC236}">
                    <a16:creationId xmlns:a16="http://schemas.microsoft.com/office/drawing/2014/main" id="{2B4A6B19-4426-DC8A-59B7-ADB059869C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01" y="340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0" name="Line 304">
                <a:extLst>
                  <a:ext uri="{FF2B5EF4-FFF2-40B4-BE49-F238E27FC236}">
                    <a16:creationId xmlns:a16="http://schemas.microsoft.com/office/drawing/2014/main" id="{214291E4-3106-A204-BEB2-F8DD44F41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40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1" name="Line 305">
                <a:extLst>
                  <a:ext uri="{FF2B5EF4-FFF2-40B4-BE49-F238E27FC236}">
                    <a16:creationId xmlns:a16="http://schemas.microsoft.com/office/drawing/2014/main" id="{7A2E0B1D-354E-EFD4-C748-D7A3CEB955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8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2" name="Line 306">
                <a:extLst>
                  <a:ext uri="{FF2B5EF4-FFF2-40B4-BE49-F238E27FC236}">
                    <a16:creationId xmlns:a16="http://schemas.microsoft.com/office/drawing/2014/main" id="{E41D0E5F-33C7-438C-92E9-869191541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16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3" name="Line 307">
                <a:extLst>
                  <a:ext uri="{FF2B5EF4-FFF2-40B4-BE49-F238E27FC236}">
                    <a16:creationId xmlns:a16="http://schemas.microsoft.com/office/drawing/2014/main" id="{7D06C800-E090-675B-9223-0CD70A770F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9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4" name="Line 308">
                <a:extLst>
                  <a:ext uri="{FF2B5EF4-FFF2-40B4-BE49-F238E27FC236}">
                    <a16:creationId xmlns:a16="http://schemas.microsoft.com/office/drawing/2014/main" id="{6765D536-2732-2556-34AC-38FBE1CEF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7" y="340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5" name="Line 309">
                <a:extLst>
                  <a:ext uri="{FF2B5EF4-FFF2-40B4-BE49-F238E27FC236}">
                    <a16:creationId xmlns:a16="http://schemas.microsoft.com/office/drawing/2014/main" id="{3134EFD6-BECE-7DF9-92B4-9E64C3CF7A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25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6" name="Line 310">
                <a:extLst>
                  <a:ext uri="{FF2B5EF4-FFF2-40B4-BE49-F238E27FC236}">
                    <a16:creationId xmlns:a16="http://schemas.microsoft.com/office/drawing/2014/main" id="{8229B5DC-1804-A6E3-B23A-C7807B228A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64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7" name="Line 311">
                <a:extLst>
                  <a:ext uri="{FF2B5EF4-FFF2-40B4-BE49-F238E27FC236}">
                    <a16:creationId xmlns:a16="http://schemas.microsoft.com/office/drawing/2014/main" id="{12B0FDCF-AA78-F46E-109B-E4467AABC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02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8" name="Line 312">
                <a:extLst>
                  <a:ext uri="{FF2B5EF4-FFF2-40B4-BE49-F238E27FC236}">
                    <a16:creationId xmlns:a16="http://schemas.microsoft.com/office/drawing/2014/main" id="{6B06EA27-5431-5860-33A7-7EEC968B88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41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49" name="Line 313">
                <a:extLst>
                  <a:ext uri="{FF2B5EF4-FFF2-40B4-BE49-F238E27FC236}">
                    <a16:creationId xmlns:a16="http://schemas.microsoft.com/office/drawing/2014/main" id="{652815BC-15B9-41FA-C264-142AE0CF72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4" y="340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0" name="Line 314">
                <a:extLst>
                  <a:ext uri="{FF2B5EF4-FFF2-40B4-BE49-F238E27FC236}">
                    <a16:creationId xmlns:a16="http://schemas.microsoft.com/office/drawing/2014/main" id="{B345E5C6-D12D-C3E2-2F36-79CAC322C1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12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1" name="Line 315">
                <a:extLst>
                  <a:ext uri="{FF2B5EF4-FFF2-40B4-BE49-F238E27FC236}">
                    <a16:creationId xmlns:a16="http://schemas.microsoft.com/office/drawing/2014/main" id="{9F427AA9-7B1C-013B-BD6C-F5A5447F2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50" y="3406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2" name="Line 316">
                <a:extLst>
                  <a:ext uri="{FF2B5EF4-FFF2-40B4-BE49-F238E27FC236}">
                    <a16:creationId xmlns:a16="http://schemas.microsoft.com/office/drawing/2014/main" id="{DD0D7F4E-831A-4162-4D57-1E7C820071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89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3" name="Line 317">
                <a:extLst>
                  <a:ext uri="{FF2B5EF4-FFF2-40B4-BE49-F238E27FC236}">
                    <a16:creationId xmlns:a16="http://schemas.microsoft.com/office/drawing/2014/main" id="{DFFA0602-93D7-04B0-6494-66F86EA0CF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27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4" name="Line 318">
                <a:extLst>
                  <a:ext uri="{FF2B5EF4-FFF2-40B4-BE49-F238E27FC236}">
                    <a16:creationId xmlns:a16="http://schemas.microsoft.com/office/drawing/2014/main" id="{2D24B6C6-DEBB-48DC-A1D6-EAE4131888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65" y="340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5" name="Line 319">
                <a:extLst>
                  <a:ext uri="{FF2B5EF4-FFF2-40B4-BE49-F238E27FC236}">
                    <a16:creationId xmlns:a16="http://schemas.microsoft.com/office/drawing/2014/main" id="{4D6A786D-5C19-D9BA-9248-6909AA8392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99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6" name="Line 320">
                <a:extLst>
                  <a:ext uri="{FF2B5EF4-FFF2-40B4-BE49-F238E27FC236}">
                    <a16:creationId xmlns:a16="http://schemas.microsoft.com/office/drawing/2014/main" id="{FE750D81-7E51-E23E-E8CB-EA5A7B3051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37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7" name="Line 321">
                <a:extLst>
                  <a:ext uri="{FF2B5EF4-FFF2-40B4-BE49-F238E27FC236}">
                    <a16:creationId xmlns:a16="http://schemas.microsoft.com/office/drawing/2014/main" id="{61943854-5999-7C9D-F74B-3181F5A1C5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76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8" name="Line 322">
                <a:extLst>
                  <a:ext uri="{FF2B5EF4-FFF2-40B4-BE49-F238E27FC236}">
                    <a16:creationId xmlns:a16="http://schemas.microsoft.com/office/drawing/2014/main" id="{564368BE-BB0B-BBFC-EDE7-894C953B1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14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59" name="Line 323">
                <a:extLst>
                  <a:ext uri="{FF2B5EF4-FFF2-40B4-BE49-F238E27FC236}">
                    <a16:creationId xmlns:a16="http://schemas.microsoft.com/office/drawing/2014/main" id="{7A0A9939-6E0D-F305-35F9-603870B02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52" y="340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0" name="Line 324">
                <a:extLst>
                  <a:ext uri="{FF2B5EF4-FFF2-40B4-BE49-F238E27FC236}">
                    <a16:creationId xmlns:a16="http://schemas.microsoft.com/office/drawing/2014/main" id="{3BC86DA0-9367-BB94-5EC3-B4A4CE1AC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6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1" name="Line 325">
                <a:extLst>
                  <a:ext uri="{FF2B5EF4-FFF2-40B4-BE49-F238E27FC236}">
                    <a16:creationId xmlns:a16="http://schemas.microsoft.com/office/drawing/2014/main" id="{4BD318A3-A567-C89F-83BE-AE22EECD66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24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2" name="Line 326">
                <a:extLst>
                  <a:ext uri="{FF2B5EF4-FFF2-40B4-BE49-F238E27FC236}">
                    <a16:creationId xmlns:a16="http://schemas.microsoft.com/office/drawing/2014/main" id="{737A496B-3457-22D6-0073-68392B9DBA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62" y="3406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3" name="Line 327">
                <a:extLst>
                  <a:ext uri="{FF2B5EF4-FFF2-40B4-BE49-F238E27FC236}">
                    <a16:creationId xmlns:a16="http://schemas.microsoft.com/office/drawing/2014/main" id="{32C13F64-8545-F9F8-6D68-3DD0B523E3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1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4" name="Line 328">
                <a:extLst>
                  <a:ext uri="{FF2B5EF4-FFF2-40B4-BE49-F238E27FC236}">
                    <a16:creationId xmlns:a16="http://schemas.microsoft.com/office/drawing/2014/main" id="{EC6769E2-F3FC-9E22-18FD-277B790CD4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9" y="340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5" name="Line 329">
                <a:extLst>
                  <a:ext uri="{FF2B5EF4-FFF2-40B4-BE49-F238E27FC236}">
                    <a16:creationId xmlns:a16="http://schemas.microsoft.com/office/drawing/2014/main" id="{01EAE894-CC95-7535-DFD9-051FC88962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77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6" name="Line 330">
                <a:extLst>
                  <a:ext uri="{FF2B5EF4-FFF2-40B4-BE49-F238E27FC236}">
                    <a16:creationId xmlns:a16="http://schemas.microsoft.com/office/drawing/2014/main" id="{05A64155-38C5-D4EF-49D9-471CFDEB2E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11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7" name="Line 331">
                <a:extLst>
                  <a:ext uri="{FF2B5EF4-FFF2-40B4-BE49-F238E27FC236}">
                    <a16:creationId xmlns:a16="http://schemas.microsoft.com/office/drawing/2014/main" id="{9936C0BE-03FE-5596-CE65-C9C3310595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49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8" name="Line 332">
                <a:extLst>
                  <a:ext uri="{FF2B5EF4-FFF2-40B4-BE49-F238E27FC236}">
                    <a16:creationId xmlns:a16="http://schemas.microsoft.com/office/drawing/2014/main" id="{5723A8FE-6788-EEAD-0683-AD4BE1829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88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69" name="Line 333">
                <a:extLst>
                  <a:ext uri="{FF2B5EF4-FFF2-40B4-BE49-F238E27FC236}">
                    <a16:creationId xmlns:a16="http://schemas.microsoft.com/office/drawing/2014/main" id="{00ADE16E-C018-4C80-B089-C77AEDB78F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26" y="340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0" name="Line 334">
                <a:extLst>
                  <a:ext uri="{FF2B5EF4-FFF2-40B4-BE49-F238E27FC236}">
                    <a16:creationId xmlns:a16="http://schemas.microsoft.com/office/drawing/2014/main" id="{4D06B568-B286-0A8C-F6A8-26B9E5CDBF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64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1" name="Line 335">
                <a:extLst>
                  <a:ext uri="{FF2B5EF4-FFF2-40B4-BE49-F238E27FC236}">
                    <a16:creationId xmlns:a16="http://schemas.microsoft.com/office/drawing/2014/main" id="{3B49B705-0256-84F7-DCCA-51097174D6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02" y="3406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2" name="Line 336">
                <a:extLst>
                  <a:ext uri="{FF2B5EF4-FFF2-40B4-BE49-F238E27FC236}">
                    <a16:creationId xmlns:a16="http://schemas.microsoft.com/office/drawing/2014/main" id="{E8DEF9DB-675B-81FC-8396-9C95EF809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35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3" name="Line 337">
                <a:extLst>
                  <a:ext uri="{FF2B5EF4-FFF2-40B4-BE49-F238E27FC236}">
                    <a16:creationId xmlns:a16="http://schemas.microsoft.com/office/drawing/2014/main" id="{493A8F14-726F-2E3D-CC67-993C5BECAF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73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4" name="Line 338">
                <a:extLst>
                  <a:ext uri="{FF2B5EF4-FFF2-40B4-BE49-F238E27FC236}">
                    <a16:creationId xmlns:a16="http://schemas.microsoft.com/office/drawing/2014/main" id="{DB6D2BC5-F27C-0172-FDA2-909D0D220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12" y="340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5" name="Line 339">
                <a:extLst>
                  <a:ext uri="{FF2B5EF4-FFF2-40B4-BE49-F238E27FC236}">
                    <a16:creationId xmlns:a16="http://schemas.microsoft.com/office/drawing/2014/main" id="{C69406CE-16D6-ED7B-AE9F-9AA69C9A9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0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6" name="Line 340">
                <a:extLst>
                  <a:ext uri="{FF2B5EF4-FFF2-40B4-BE49-F238E27FC236}">
                    <a16:creationId xmlns:a16="http://schemas.microsoft.com/office/drawing/2014/main" id="{27724379-821B-9A39-6DFE-04E97893D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88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7" name="Line 341">
                <a:extLst>
                  <a:ext uri="{FF2B5EF4-FFF2-40B4-BE49-F238E27FC236}">
                    <a16:creationId xmlns:a16="http://schemas.microsoft.com/office/drawing/2014/main" id="{AE2E01B3-3ED2-56C4-0A61-28C6B4EBAE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406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8" name="Line 342">
                <a:extLst>
                  <a:ext uri="{FF2B5EF4-FFF2-40B4-BE49-F238E27FC236}">
                    <a16:creationId xmlns:a16="http://schemas.microsoft.com/office/drawing/2014/main" id="{AB071000-14D7-D813-5E78-AEF8D29229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60" y="340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79" name="Line 343">
                <a:extLst>
                  <a:ext uri="{FF2B5EF4-FFF2-40B4-BE49-F238E27FC236}">
                    <a16:creationId xmlns:a16="http://schemas.microsoft.com/office/drawing/2014/main" id="{6C5CDC68-7388-79DE-6828-95F727E472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98" y="3406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80" name="Rectangle 344">
                <a:extLst>
                  <a:ext uri="{FF2B5EF4-FFF2-40B4-BE49-F238E27FC236}">
                    <a16:creationId xmlns:a16="http://schemas.microsoft.com/office/drawing/2014/main" id="{3EB52985-B88D-DC68-F58A-72C57014D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0" y="3392"/>
                <a:ext cx="34" cy="1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81" name="Rectangle 345">
                <a:extLst>
                  <a:ext uri="{FF2B5EF4-FFF2-40B4-BE49-F238E27FC236}">
                    <a16:creationId xmlns:a16="http://schemas.microsoft.com/office/drawing/2014/main" id="{27F1D3C4-A6AC-EA99-5AE8-5B0B566FE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392"/>
                <a:ext cx="35" cy="1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82" name="Rectangle 346">
                <a:extLst>
                  <a:ext uri="{FF2B5EF4-FFF2-40B4-BE49-F238E27FC236}">
                    <a16:creationId xmlns:a16="http://schemas.microsoft.com/office/drawing/2014/main" id="{3C435ED5-A64D-46C2-421D-27EA031EB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6" y="3392"/>
                <a:ext cx="35" cy="1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83" name="Rectangle 347">
                <a:extLst>
                  <a:ext uri="{FF2B5EF4-FFF2-40B4-BE49-F238E27FC236}">
                    <a16:creationId xmlns:a16="http://schemas.microsoft.com/office/drawing/2014/main" id="{7020954A-12D3-E898-67A4-4A4F10498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4" y="3383"/>
                <a:ext cx="35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84" name="Rectangle 348">
                <a:extLst>
                  <a:ext uri="{FF2B5EF4-FFF2-40B4-BE49-F238E27FC236}">
                    <a16:creationId xmlns:a16="http://schemas.microsoft.com/office/drawing/2014/main" id="{B83A4753-A2F6-9BCF-4C56-184A10630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8" y="3371"/>
                <a:ext cx="34" cy="3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85" name="Rectangle 349">
                <a:extLst>
                  <a:ext uri="{FF2B5EF4-FFF2-40B4-BE49-F238E27FC236}">
                    <a16:creationId xmlns:a16="http://schemas.microsoft.com/office/drawing/2014/main" id="{A43B085F-370D-9A87-DCAD-1A00534D8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7" y="3383"/>
                <a:ext cx="35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86" name="Rectangle 350">
                <a:extLst>
                  <a:ext uri="{FF2B5EF4-FFF2-40B4-BE49-F238E27FC236}">
                    <a16:creationId xmlns:a16="http://schemas.microsoft.com/office/drawing/2014/main" id="{C67C38D7-B827-E7F5-2FF6-CD4B41D4E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3383"/>
                <a:ext cx="35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87" name="Rectangle 351">
                <a:extLst>
                  <a:ext uri="{FF2B5EF4-FFF2-40B4-BE49-F238E27FC236}">
                    <a16:creationId xmlns:a16="http://schemas.microsoft.com/office/drawing/2014/main" id="{B1B74F4C-4197-8EE3-191E-BE3876401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4" y="3351"/>
                <a:ext cx="31" cy="5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88" name="Rectangle 352">
                <a:extLst>
                  <a:ext uri="{FF2B5EF4-FFF2-40B4-BE49-F238E27FC236}">
                    <a16:creationId xmlns:a16="http://schemas.microsoft.com/office/drawing/2014/main" id="{9C4F31E8-A78F-DA98-A7A2-A113CE3F6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3383"/>
                <a:ext cx="35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89" name="Rectangle 353">
                <a:extLst>
                  <a:ext uri="{FF2B5EF4-FFF2-40B4-BE49-F238E27FC236}">
                    <a16:creationId xmlns:a16="http://schemas.microsoft.com/office/drawing/2014/main" id="{8BBD8ED0-4E36-13DE-A844-40F494C67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3269"/>
                <a:ext cx="35" cy="1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0" name="Rectangle 354">
                <a:extLst>
                  <a:ext uri="{FF2B5EF4-FFF2-40B4-BE49-F238E27FC236}">
                    <a16:creationId xmlns:a16="http://schemas.microsoft.com/office/drawing/2014/main" id="{370CAEC2-E355-4368-3C6E-C3D643872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3330"/>
                <a:ext cx="33" cy="7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1" name="Rectangle 355">
                <a:extLst>
                  <a:ext uri="{FF2B5EF4-FFF2-40B4-BE49-F238E27FC236}">
                    <a16:creationId xmlns:a16="http://schemas.microsoft.com/office/drawing/2014/main" id="{381E806A-7A02-E16B-8E7B-E70B61ED2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1" y="3134"/>
                <a:ext cx="35" cy="26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2" name="Rectangle 356">
                <a:extLst>
                  <a:ext uri="{FF2B5EF4-FFF2-40B4-BE49-F238E27FC236}">
                    <a16:creationId xmlns:a16="http://schemas.microsoft.com/office/drawing/2014/main" id="{44BC3B37-D13B-CAB6-EE16-30068D5BC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9" y="3218"/>
                <a:ext cx="36" cy="18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3" name="Rectangle 357">
                <a:extLst>
                  <a:ext uri="{FF2B5EF4-FFF2-40B4-BE49-F238E27FC236}">
                    <a16:creationId xmlns:a16="http://schemas.microsoft.com/office/drawing/2014/main" id="{22B30ACB-ACFE-5493-B5EA-29D5DD834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9" y="2938"/>
                <a:ext cx="31" cy="46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4" name="Rectangle 358">
                <a:extLst>
                  <a:ext uri="{FF2B5EF4-FFF2-40B4-BE49-F238E27FC236}">
                    <a16:creationId xmlns:a16="http://schemas.microsoft.com/office/drawing/2014/main" id="{71905CBB-5AF6-7FA4-1D3E-000443F9B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4" y="2949"/>
                <a:ext cx="34" cy="45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5" name="Rectangle 359">
                <a:extLst>
                  <a:ext uri="{FF2B5EF4-FFF2-40B4-BE49-F238E27FC236}">
                    <a16:creationId xmlns:a16="http://schemas.microsoft.com/office/drawing/2014/main" id="{8A2D9C30-A33F-5575-A034-08CC96973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" y="2969"/>
                <a:ext cx="35" cy="4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6" name="Rectangle 360">
                <a:extLst>
                  <a:ext uri="{FF2B5EF4-FFF2-40B4-BE49-F238E27FC236}">
                    <a16:creationId xmlns:a16="http://schemas.microsoft.com/office/drawing/2014/main" id="{7DF2F46D-C0DD-5848-2D7A-7EAFBF249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0" y="2979"/>
                <a:ext cx="32" cy="42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7" name="Rectangle 361">
                <a:extLst>
                  <a:ext uri="{FF2B5EF4-FFF2-40B4-BE49-F238E27FC236}">
                    <a16:creationId xmlns:a16="http://schemas.microsoft.com/office/drawing/2014/main" id="{A9CDBE90-46F8-106C-74DF-504FC0CCB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5" y="3083"/>
                <a:ext cx="35" cy="3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8" name="Rectangle 362">
                <a:extLst>
                  <a:ext uri="{FF2B5EF4-FFF2-40B4-BE49-F238E27FC236}">
                    <a16:creationId xmlns:a16="http://schemas.microsoft.com/office/drawing/2014/main" id="{432B9944-1421-55B5-F817-6637E023C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3156"/>
                <a:ext cx="35" cy="24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99" name="Rectangle 363">
                <a:extLst>
                  <a:ext uri="{FF2B5EF4-FFF2-40B4-BE49-F238E27FC236}">
                    <a16:creationId xmlns:a16="http://schemas.microsoft.com/office/drawing/2014/main" id="{3C72F03C-DFD0-B38C-20D2-2928423B3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2" y="3218"/>
                <a:ext cx="31" cy="18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600" name="Rectangle 364">
                <a:extLst>
                  <a:ext uri="{FF2B5EF4-FFF2-40B4-BE49-F238E27FC236}">
                    <a16:creationId xmlns:a16="http://schemas.microsoft.com/office/drawing/2014/main" id="{B9B0121F-1639-8209-42B9-6A2474773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6" y="3309"/>
                <a:ext cx="36" cy="9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601" name="Rectangle 365">
                <a:extLst>
                  <a:ext uri="{FF2B5EF4-FFF2-40B4-BE49-F238E27FC236}">
                    <a16:creationId xmlns:a16="http://schemas.microsoft.com/office/drawing/2014/main" id="{FC7B3F2F-4EA5-7F98-1B0C-1B5DD9445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6" y="3383"/>
                <a:ext cx="36" cy="1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602" name="Rectangle 366">
                <a:extLst>
                  <a:ext uri="{FF2B5EF4-FFF2-40B4-BE49-F238E27FC236}">
                    <a16:creationId xmlns:a16="http://schemas.microsoft.com/office/drawing/2014/main" id="{9E9CBED5-CE12-B253-79A1-D45A20405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5" y="3392"/>
                <a:ext cx="32" cy="1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603" name="Rectangle 367">
                <a:extLst>
                  <a:ext uri="{FF2B5EF4-FFF2-40B4-BE49-F238E27FC236}">
                    <a16:creationId xmlns:a16="http://schemas.microsoft.com/office/drawing/2014/main" id="{A6CB7085-B4DD-427F-5BCB-524DAE2BF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855"/>
                <a:ext cx="2078" cy="547"/>
              </a:xfrm>
              <a:prstGeom prst="rect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grpSp>
            <p:nvGrpSpPr>
              <p:cNvPr id="18604" name="Group 368">
                <a:extLst>
                  <a:ext uri="{FF2B5EF4-FFF2-40B4-BE49-F238E27FC236}">
                    <a16:creationId xmlns:a16="http://schemas.microsoft.com/office/drawing/2014/main" id="{12911133-10D4-F2C5-147B-FC90648F90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72" y="3634"/>
                <a:ext cx="1455" cy="137"/>
                <a:chOff x="514" y="1512"/>
                <a:chExt cx="1455" cy="137"/>
              </a:xfrm>
            </p:grpSpPr>
            <p:sp>
              <p:nvSpPr>
                <p:cNvPr id="18611" name="Rectangle 369">
                  <a:extLst>
                    <a:ext uri="{FF2B5EF4-FFF2-40B4-BE49-F238E27FC236}">
                      <a16:creationId xmlns:a16="http://schemas.microsoft.com/office/drawing/2014/main" id="{3582A91B-8DDA-9909-F120-FCB5BEF9A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9" y="1627"/>
                  <a:ext cx="34" cy="2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12" name="Rectangle 370">
                  <a:extLst>
                    <a:ext uri="{FF2B5EF4-FFF2-40B4-BE49-F238E27FC236}">
                      <a16:creationId xmlns:a16="http://schemas.microsoft.com/office/drawing/2014/main" id="{66B2E46E-E631-5C37-3F1C-A752C8E01C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6" y="1638"/>
                  <a:ext cx="34" cy="1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13" name="Rectangle 371">
                  <a:extLst>
                    <a:ext uri="{FF2B5EF4-FFF2-40B4-BE49-F238E27FC236}">
                      <a16:creationId xmlns:a16="http://schemas.microsoft.com/office/drawing/2014/main" id="{6903553B-8D34-357E-5E1E-7D2E04E0DF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8" y="1627"/>
                  <a:ext cx="33" cy="2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14" name="Rectangle 372">
                  <a:extLst>
                    <a:ext uri="{FF2B5EF4-FFF2-40B4-BE49-F238E27FC236}">
                      <a16:creationId xmlns:a16="http://schemas.microsoft.com/office/drawing/2014/main" id="{AADC6AD7-46FF-68FF-AB65-89F33BCBEE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6" y="1638"/>
                  <a:ext cx="33" cy="1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15" name="Rectangle 373">
                  <a:extLst>
                    <a:ext uri="{FF2B5EF4-FFF2-40B4-BE49-F238E27FC236}">
                      <a16:creationId xmlns:a16="http://schemas.microsoft.com/office/drawing/2014/main" id="{0FF2262B-CC46-75A1-827E-B53025FFBD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4" y="1627"/>
                  <a:ext cx="33" cy="2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16" name="Rectangle 374">
                  <a:extLst>
                    <a:ext uri="{FF2B5EF4-FFF2-40B4-BE49-F238E27FC236}">
                      <a16:creationId xmlns:a16="http://schemas.microsoft.com/office/drawing/2014/main" id="{522A276A-821D-EA98-33C1-E1E39240E3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3" y="1638"/>
                  <a:ext cx="32" cy="1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17" name="Rectangle 375">
                  <a:extLst>
                    <a:ext uri="{FF2B5EF4-FFF2-40B4-BE49-F238E27FC236}">
                      <a16:creationId xmlns:a16="http://schemas.microsoft.com/office/drawing/2014/main" id="{C4E9A59A-8563-EBDA-2ACE-B6CBC72BF3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6" y="1627"/>
                  <a:ext cx="33" cy="2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18" name="Rectangle 376">
                  <a:extLst>
                    <a:ext uri="{FF2B5EF4-FFF2-40B4-BE49-F238E27FC236}">
                      <a16:creationId xmlns:a16="http://schemas.microsoft.com/office/drawing/2014/main" id="{434C382F-D4E4-0E3F-36E5-66ACD4B8F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" y="1638"/>
                  <a:ext cx="34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19" name="Rectangle 377">
                  <a:extLst>
                    <a:ext uri="{FF2B5EF4-FFF2-40B4-BE49-F238E27FC236}">
                      <a16:creationId xmlns:a16="http://schemas.microsoft.com/office/drawing/2014/main" id="{041D09E5-DA40-E2B5-446D-64AF58BF08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2" y="1617"/>
                  <a:ext cx="34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0" name="Rectangle 378">
                  <a:extLst>
                    <a:ext uri="{FF2B5EF4-FFF2-40B4-BE49-F238E27FC236}">
                      <a16:creationId xmlns:a16="http://schemas.microsoft.com/office/drawing/2014/main" id="{22C40DD7-67A8-D37B-CF61-3BE3197B3D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1" y="1617"/>
                  <a:ext cx="33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1" name="Rectangle 379">
                  <a:extLst>
                    <a:ext uri="{FF2B5EF4-FFF2-40B4-BE49-F238E27FC236}">
                      <a16:creationId xmlns:a16="http://schemas.microsoft.com/office/drawing/2014/main" id="{0E5621DD-C248-1ACC-FB39-0D61C551F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1627"/>
                  <a:ext cx="29" cy="2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2" name="Rectangle 380">
                  <a:extLst>
                    <a:ext uri="{FF2B5EF4-FFF2-40B4-BE49-F238E27FC236}">
                      <a16:creationId xmlns:a16="http://schemas.microsoft.com/office/drawing/2014/main" id="{99868003-AB1A-F2BF-19A8-C20E5A40C5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3" y="1617"/>
                  <a:ext cx="33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3" name="Rectangle 381">
                  <a:extLst>
                    <a:ext uri="{FF2B5EF4-FFF2-40B4-BE49-F238E27FC236}">
                      <a16:creationId xmlns:a16="http://schemas.microsoft.com/office/drawing/2014/main" id="{1037D1F1-8560-FC67-D40D-37438F3949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1" y="1554"/>
                  <a:ext cx="34" cy="9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4" name="Rectangle 382">
                  <a:extLst>
                    <a:ext uri="{FF2B5EF4-FFF2-40B4-BE49-F238E27FC236}">
                      <a16:creationId xmlns:a16="http://schemas.microsoft.com/office/drawing/2014/main" id="{826CDE93-2CA0-B9CE-DB5E-BAB8842498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9" y="1512"/>
                  <a:ext cx="34" cy="11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5" name="Rectangle 383">
                  <a:extLst>
                    <a:ext uri="{FF2B5EF4-FFF2-40B4-BE49-F238E27FC236}">
                      <a16:creationId xmlns:a16="http://schemas.microsoft.com/office/drawing/2014/main" id="{CDB1A30C-9B95-51CD-A095-4676E380BA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8" y="1533"/>
                  <a:ext cx="33" cy="1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6" name="Rectangle 384">
                  <a:extLst>
                    <a:ext uri="{FF2B5EF4-FFF2-40B4-BE49-F238E27FC236}">
                      <a16:creationId xmlns:a16="http://schemas.microsoft.com/office/drawing/2014/main" id="{DBA5A513-878E-AAED-4809-76B695C8E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6" y="1543"/>
                  <a:ext cx="34" cy="9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7" name="Rectangle 385">
                  <a:extLst>
                    <a:ext uri="{FF2B5EF4-FFF2-40B4-BE49-F238E27FC236}">
                      <a16:creationId xmlns:a16="http://schemas.microsoft.com/office/drawing/2014/main" id="{B3741C3B-20EF-4EA4-FC16-D2BF9AEB4B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4" y="1606"/>
                  <a:ext cx="28" cy="43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8" name="Rectangle 386">
                  <a:extLst>
                    <a:ext uri="{FF2B5EF4-FFF2-40B4-BE49-F238E27FC236}">
                      <a16:creationId xmlns:a16="http://schemas.microsoft.com/office/drawing/2014/main" id="{1587AA91-8E96-D4E7-6006-AEE8F77556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8" y="1554"/>
                  <a:ext cx="33" cy="73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29" name="Rectangle 387">
                  <a:extLst>
                    <a:ext uri="{FF2B5EF4-FFF2-40B4-BE49-F238E27FC236}">
                      <a16:creationId xmlns:a16="http://schemas.microsoft.com/office/drawing/2014/main" id="{298FC55B-D030-33B2-B43D-3EB9F4E311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6" y="1512"/>
                  <a:ext cx="33" cy="12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0" name="Rectangle 388">
                  <a:extLst>
                    <a:ext uri="{FF2B5EF4-FFF2-40B4-BE49-F238E27FC236}">
                      <a16:creationId xmlns:a16="http://schemas.microsoft.com/office/drawing/2014/main" id="{CB44669B-DC19-32D4-97FD-2772B8B850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4" y="1585"/>
                  <a:ext cx="33" cy="4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1" name="Rectangle 389">
                  <a:extLst>
                    <a:ext uri="{FF2B5EF4-FFF2-40B4-BE49-F238E27FC236}">
                      <a16:creationId xmlns:a16="http://schemas.microsoft.com/office/drawing/2014/main" id="{EC858CE7-4DCE-CBD5-10A5-9A6E85499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3" y="1627"/>
                  <a:ext cx="32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2" name="Rectangle 390">
                  <a:extLst>
                    <a:ext uri="{FF2B5EF4-FFF2-40B4-BE49-F238E27FC236}">
                      <a16:creationId xmlns:a16="http://schemas.microsoft.com/office/drawing/2014/main" id="{C1ED41D3-0093-EA6A-34CE-4E3D176CE6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1" y="1627"/>
                  <a:ext cx="28" cy="2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3" name="Rectangle 391">
                  <a:extLst>
                    <a:ext uri="{FF2B5EF4-FFF2-40B4-BE49-F238E27FC236}">
                      <a16:creationId xmlns:a16="http://schemas.microsoft.com/office/drawing/2014/main" id="{41284638-8DF3-D0E0-3ADA-1047A8A24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6" y="1638"/>
                  <a:ext cx="28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4" name="Rectangle 392">
                  <a:extLst>
                    <a:ext uri="{FF2B5EF4-FFF2-40B4-BE49-F238E27FC236}">
                      <a16:creationId xmlns:a16="http://schemas.microsoft.com/office/drawing/2014/main" id="{F5B8F880-E648-D1EC-1AFC-428D264389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7" y="1617"/>
                  <a:ext cx="34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5" name="Rectangle 393">
                  <a:extLst>
                    <a:ext uri="{FF2B5EF4-FFF2-40B4-BE49-F238E27FC236}">
                      <a16:creationId xmlns:a16="http://schemas.microsoft.com/office/drawing/2014/main" id="{0A74889E-6531-61DA-DDA5-BC363514F2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6" y="1638"/>
                  <a:ext cx="33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6" name="Rectangle 394">
                  <a:extLst>
                    <a:ext uri="{FF2B5EF4-FFF2-40B4-BE49-F238E27FC236}">
                      <a16:creationId xmlns:a16="http://schemas.microsoft.com/office/drawing/2014/main" id="{9851A423-FD5A-E135-730E-053E68845F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4" y="1638"/>
                  <a:ext cx="34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7" name="Rectangle 395">
                  <a:extLst>
                    <a:ext uri="{FF2B5EF4-FFF2-40B4-BE49-F238E27FC236}">
                      <a16:creationId xmlns:a16="http://schemas.microsoft.com/office/drawing/2014/main" id="{500A8B65-A142-DB17-71C9-09AB728DC1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88" y="1638"/>
                  <a:ext cx="33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8" name="Rectangle 396">
                  <a:extLst>
                    <a:ext uri="{FF2B5EF4-FFF2-40B4-BE49-F238E27FC236}">
                      <a16:creationId xmlns:a16="http://schemas.microsoft.com/office/drawing/2014/main" id="{D1E4693A-9569-2BCA-BFE1-B935795C3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6" y="1627"/>
                  <a:ext cx="34" cy="2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8639" name="Rectangle 397">
                  <a:extLst>
                    <a:ext uri="{FF2B5EF4-FFF2-40B4-BE49-F238E27FC236}">
                      <a16:creationId xmlns:a16="http://schemas.microsoft.com/office/drawing/2014/main" id="{5B96958E-CD78-B56C-EE5A-8500C7044B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4" y="1638"/>
                  <a:ext cx="34" cy="1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18605" name="Line 398">
                <a:extLst>
                  <a:ext uri="{FF2B5EF4-FFF2-40B4-BE49-F238E27FC236}">
                    <a16:creationId xmlns:a16="http://schemas.microsoft.com/office/drawing/2014/main" id="{FB744124-AE2D-5571-9097-AB957DB47C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3771"/>
                <a:ext cx="3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6" name="Line 399">
                <a:extLst>
                  <a:ext uri="{FF2B5EF4-FFF2-40B4-BE49-F238E27FC236}">
                    <a16:creationId xmlns:a16="http://schemas.microsoft.com/office/drawing/2014/main" id="{5FD8D948-37CA-690D-82B9-F8BD048852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8" y="3586"/>
                <a:ext cx="33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07" name="Text Box 400">
                <a:extLst>
                  <a:ext uri="{FF2B5EF4-FFF2-40B4-BE49-F238E27FC236}">
                    <a16:creationId xmlns:a16="http://schemas.microsoft.com/office/drawing/2014/main" id="{C33DA82E-8388-05BF-2C3E-AAC7E78A57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69" y="2887"/>
                <a:ext cx="135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Tolerants (n = 340 trees)</a:t>
                </a:r>
              </a:p>
            </p:txBody>
          </p:sp>
          <p:sp>
            <p:nvSpPr>
              <p:cNvPr id="18608" name="Text Box 401">
                <a:extLst>
                  <a:ext uri="{FF2B5EF4-FFF2-40B4-BE49-F238E27FC236}">
                    <a16:creationId xmlns:a16="http://schemas.microsoft.com/office/drawing/2014/main" id="{CCA1A300-B7F0-34EF-7E63-90D5DD7955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69" y="3462"/>
                <a:ext cx="140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Intolerants (n = 103 trees)</a:t>
                </a:r>
              </a:p>
            </p:txBody>
          </p:sp>
          <p:sp>
            <p:nvSpPr>
              <p:cNvPr id="18609" name="Rectangle 402">
                <a:extLst>
                  <a:ext uri="{FF2B5EF4-FFF2-40B4-BE49-F238E27FC236}">
                    <a16:creationId xmlns:a16="http://schemas.microsoft.com/office/drawing/2014/main" id="{5D34AD0E-BA41-67DE-D73F-3DA781C24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6" y="3973"/>
                <a:ext cx="890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Establishment Date</a:t>
                </a:r>
                <a:endParaRPr lang="en-US" altLang="en-US" sz="1200"/>
              </a:p>
            </p:txBody>
          </p:sp>
          <p:sp>
            <p:nvSpPr>
              <p:cNvPr id="18610" name="Rectangle 403">
                <a:extLst>
                  <a:ext uri="{FF2B5EF4-FFF2-40B4-BE49-F238E27FC236}">
                    <a16:creationId xmlns:a16="http://schemas.microsoft.com/office/drawing/2014/main" id="{A9FF408C-50DF-B09A-F38B-737E77A1B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3401"/>
                <a:ext cx="2078" cy="370"/>
              </a:xfrm>
              <a:prstGeom prst="rect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8450" name="Text Box 405">
              <a:extLst>
                <a:ext uri="{FF2B5EF4-FFF2-40B4-BE49-F238E27FC236}">
                  <a16:creationId xmlns:a16="http://schemas.microsoft.com/office/drawing/2014/main" id="{0CC3899F-260D-79FD-612D-7C3F52A44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8" y="2315"/>
              <a:ext cx="20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19</a:t>
              </a:r>
              <a:r>
                <a:rPr lang="en-US" altLang="en-US" baseline="30000">
                  <a:solidFill>
                    <a:srgbClr val="FF9900"/>
                  </a:solidFill>
                </a:rPr>
                <a:t>th</a:t>
              </a:r>
              <a:r>
                <a:rPr lang="en-US" altLang="en-US">
                  <a:solidFill>
                    <a:srgbClr val="FF9900"/>
                  </a:solidFill>
                </a:rPr>
                <a:t>-Century Low-Severity Fire</a:t>
              </a:r>
            </a:p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(composite of 19 transects)</a:t>
              </a:r>
            </a:p>
          </p:txBody>
        </p:sp>
      </p:grpSp>
      <p:sp>
        <p:nvSpPr>
          <p:cNvPr id="18438" name="Text Box 526">
            <a:extLst>
              <a:ext uri="{FF2B5EF4-FFF2-40B4-BE49-F238E27FC236}">
                <a16:creationId xmlns:a16="http://schemas.microsoft.com/office/drawing/2014/main" id="{51706FC2-696E-9A64-C61F-DBDEE0460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1538" y="207963"/>
            <a:ext cx="5122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000">
                <a:solidFill>
                  <a:srgbClr val="FFFF00"/>
                </a:solidFill>
              </a:rPr>
              <a:t>Effects of Low-Severity Fire</a:t>
            </a:r>
          </a:p>
        </p:txBody>
      </p:sp>
      <p:grpSp>
        <p:nvGrpSpPr>
          <p:cNvPr id="18439" name="Group 545">
            <a:extLst>
              <a:ext uri="{FF2B5EF4-FFF2-40B4-BE49-F238E27FC236}">
                <a16:creationId xmlns:a16="http://schemas.microsoft.com/office/drawing/2014/main" id="{2B86CAE7-7B03-E9BC-71DD-F8C9E7DBF05C}"/>
              </a:ext>
            </a:extLst>
          </p:cNvPr>
          <p:cNvGrpSpPr>
            <a:grpSpLocks/>
          </p:cNvGrpSpPr>
          <p:nvPr/>
        </p:nvGrpSpPr>
        <p:grpSpPr bwMode="auto">
          <a:xfrm>
            <a:off x="7489825" y="2527300"/>
            <a:ext cx="1539875" cy="2578100"/>
            <a:chOff x="4656" y="1344"/>
            <a:chExt cx="970" cy="1624"/>
          </a:xfrm>
        </p:grpSpPr>
        <p:grpSp>
          <p:nvGrpSpPr>
            <p:cNvPr id="18440" name="Group 528">
              <a:extLst>
                <a:ext uri="{FF2B5EF4-FFF2-40B4-BE49-F238E27FC236}">
                  <a16:creationId xmlns:a16="http://schemas.microsoft.com/office/drawing/2014/main" id="{C60AA151-9729-7153-2EB8-9CF5D9713C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2660"/>
              <a:ext cx="841" cy="308"/>
              <a:chOff x="3984" y="3854"/>
              <a:chExt cx="841" cy="308"/>
            </a:xfrm>
          </p:grpSpPr>
          <p:sp>
            <p:nvSpPr>
              <p:cNvPr id="18447" name="Text Box 529">
                <a:extLst>
                  <a:ext uri="{FF2B5EF4-FFF2-40B4-BE49-F238E27FC236}">
                    <a16:creationId xmlns:a16="http://schemas.microsoft.com/office/drawing/2014/main" id="{C0142096-1533-D605-00DB-2836803837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20" y="3854"/>
                <a:ext cx="505" cy="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Shade-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Tolerant</a:t>
                </a:r>
              </a:p>
            </p:txBody>
          </p:sp>
          <p:sp>
            <p:nvSpPr>
              <p:cNvPr id="18448" name="Rectangle 530">
                <a:extLst>
                  <a:ext uri="{FF2B5EF4-FFF2-40B4-BE49-F238E27FC236}">
                    <a16:creationId xmlns:a16="http://schemas.microsoft.com/office/drawing/2014/main" id="{B16F0D07-BAE1-E798-6A8A-D263F358C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859"/>
                <a:ext cx="288" cy="144"/>
              </a:xfrm>
              <a:prstGeom prst="rect">
                <a:avLst/>
              </a:prstGeom>
              <a:solidFill>
                <a:srgbClr val="993300"/>
              </a:solidFill>
              <a:ln w="3175" algn="ctr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441" name="Group 532">
              <a:extLst>
                <a:ext uri="{FF2B5EF4-FFF2-40B4-BE49-F238E27FC236}">
                  <a16:creationId xmlns:a16="http://schemas.microsoft.com/office/drawing/2014/main" id="{C2367653-07C8-3C0A-CEBE-F9DFC511A0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1344"/>
              <a:ext cx="934" cy="308"/>
              <a:chOff x="2016" y="3792"/>
              <a:chExt cx="934" cy="308"/>
            </a:xfrm>
          </p:grpSpPr>
          <p:sp>
            <p:nvSpPr>
              <p:cNvPr id="18445" name="Text Box 533">
                <a:extLst>
                  <a:ext uri="{FF2B5EF4-FFF2-40B4-BE49-F238E27FC236}">
                    <a16:creationId xmlns:a16="http://schemas.microsoft.com/office/drawing/2014/main" id="{5FDC6131-FC8A-13FC-7960-922A388974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6" y="3792"/>
                <a:ext cx="584" cy="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Shade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Intolerant</a:t>
                </a:r>
              </a:p>
            </p:txBody>
          </p:sp>
          <p:sp>
            <p:nvSpPr>
              <p:cNvPr id="18446" name="Rectangle 534">
                <a:extLst>
                  <a:ext uri="{FF2B5EF4-FFF2-40B4-BE49-F238E27FC236}">
                    <a16:creationId xmlns:a16="http://schemas.microsoft.com/office/drawing/2014/main" id="{F0AE3A36-5C64-F498-422A-446CF086E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797"/>
                <a:ext cx="288" cy="144"/>
              </a:xfrm>
              <a:prstGeom prst="rect">
                <a:avLst/>
              </a:prstGeom>
              <a:solidFill>
                <a:srgbClr val="008000"/>
              </a:solidFill>
              <a:ln w="3175" algn="ctr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442" name="Group 535">
              <a:extLst>
                <a:ext uri="{FF2B5EF4-FFF2-40B4-BE49-F238E27FC236}">
                  <a16:creationId xmlns:a16="http://schemas.microsoft.com/office/drawing/2014/main" id="{3D68A772-FA97-B5AF-3266-DC899E9829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1750"/>
              <a:ext cx="970" cy="770"/>
              <a:chOff x="2016" y="4032"/>
              <a:chExt cx="970" cy="770"/>
            </a:xfrm>
          </p:grpSpPr>
          <p:sp>
            <p:nvSpPr>
              <p:cNvPr id="18443" name="Text Box 536">
                <a:extLst>
                  <a:ext uri="{FF2B5EF4-FFF2-40B4-BE49-F238E27FC236}">
                    <a16:creationId xmlns:a16="http://schemas.microsoft.com/office/drawing/2014/main" id="{62348D02-C923-0741-2459-9BDAE9E7BF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6" y="4032"/>
                <a:ext cx="620" cy="7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Shade-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Intolerant 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with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charred 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bark</a:t>
                </a:r>
              </a:p>
            </p:txBody>
          </p:sp>
          <p:sp>
            <p:nvSpPr>
              <p:cNvPr id="18444" name="Rectangle 537">
                <a:extLst>
                  <a:ext uri="{FF2B5EF4-FFF2-40B4-BE49-F238E27FC236}">
                    <a16:creationId xmlns:a16="http://schemas.microsoft.com/office/drawing/2014/main" id="{E612BDE0-5679-710D-693C-D0814B93B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4037"/>
                <a:ext cx="288" cy="144"/>
              </a:xfrm>
              <a:prstGeom prst="rect">
                <a:avLst/>
              </a:prstGeom>
              <a:solidFill>
                <a:srgbClr val="FF6600"/>
              </a:solidFill>
              <a:ln w="3175" algn="ctr">
                <a:solidFill>
                  <a:srgbClr val="C0C0C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8" name="Group 4">
            <a:extLst>
              <a:ext uri="{FF2B5EF4-FFF2-40B4-BE49-F238E27FC236}">
                <a16:creationId xmlns:a16="http://schemas.microsoft.com/office/drawing/2014/main" id="{E604EB23-B385-D913-F594-7076125E4195}"/>
              </a:ext>
            </a:extLst>
          </p:cNvPr>
          <p:cNvGrpSpPr>
            <a:grpSpLocks/>
          </p:cNvGrpSpPr>
          <p:nvPr/>
        </p:nvGrpSpPr>
        <p:grpSpPr bwMode="auto">
          <a:xfrm>
            <a:off x="204788" y="152400"/>
            <a:ext cx="2843212" cy="6535738"/>
            <a:chOff x="1976" y="96"/>
            <a:chExt cx="1791" cy="4117"/>
          </a:xfrm>
        </p:grpSpPr>
        <p:sp>
          <p:nvSpPr>
            <p:cNvPr id="19875" name="Rectangle 5">
              <a:extLst>
                <a:ext uri="{FF2B5EF4-FFF2-40B4-BE49-F238E27FC236}">
                  <a16:creationId xmlns:a16="http://schemas.microsoft.com/office/drawing/2014/main" id="{668E41EE-C876-2A66-5E41-1DE52D8D2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96"/>
              <a:ext cx="1791" cy="41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876" name="Text Box 6">
              <a:extLst>
                <a:ext uri="{FF2B5EF4-FFF2-40B4-BE49-F238E27FC236}">
                  <a16:creationId xmlns:a16="http://schemas.microsoft.com/office/drawing/2014/main" id="{6E278DD0-2C6C-027F-4743-E8D0EDA83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63" y="119"/>
              <a:ext cx="1416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Moderate Severity</a:t>
              </a:r>
            </a:p>
            <a:p>
              <a:pPr algn="ctr" eaLnBrk="1" hangingPunct="1"/>
              <a:r>
                <a:rPr lang="en-US" altLang="en-US"/>
                <a:t>30–70% BA Mortality</a:t>
              </a:r>
            </a:p>
            <a:p>
              <a:pPr algn="ctr" eaLnBrk="1" hangingPunct="1"/>
              <a:r>
                <a:rPr lang="en-US" altLang="en-US"/>
                <a:t>(n = 23)</a:t>
              </a:r>
            </a:p>
          </p:txBody>
        </p:sp>
        <p:grpSp>
          <p:nvGrpSpPr>
            <p:cNvPr id="19877" name="Group 7">
              <a:extLst>
                <a:ext uri="{FF2B5EF4-FFF2-40B4-BE49-F238E27FC236}">
                  <a16:creationId xmlns:a16="http://schemas.microsoft.com/office/drawing/2014/main" id="{AC4F2B36-2082-9309-B256-66FCE7C6DE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9" y="700"/>
              <a:ext cx="1743" cy="1666"/>
              <a:chOff x="2055" y="574"/>
              <a:chExt cx="1743" cy="1666"/>
            </a:xfrm>
          </p:grpSpPr>
          <p:sp>
            <p:nvSpPr>
              <p:cNvPr id="19996" name="Rectangle 8">
                <a:extLst>
                  <a:ext uri="{FF2B5EF4-FFF2-40B4-BE49-F238E27FC236}">
                    <a16:creationId xmlns:a16="http://schemas.microsoft.com/office/drawing/2014/main" id="{904F2E1E-E094-7DC9-3DE0-C4264A3336B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73" y="762"/>
                <a:ext cx="1346" cy="6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97" name="Rectangle 9">
                <a:extLst>
                  <a:ext uri="{FF2B5EF4-FFF2-40B4-BE49-F238E27FC236}">
                    <a16:creationId xmlns:a16="http://schemas.microsoft.com/office/drawing/2014/main" id="{AE0DE826-E5C9-A4F2-CEC9-055CE0C1BC7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73" y="762"/>
                <a:ext cx="1346" cy="656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98" name="Rectangle 10">
                <a:extLst>
                  <a:ext uri="{FF2B5EF4-FFF2-40B4-BE49-F238E27FC236}">
                    <a16:creationId xmlns:a16="http://schemas.microsoft.com/office/drawing/2014/main" id="{CAE3C6A9-9EC0-D51E-5FD3-E95B10862D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61" y="1390"/>
                <a:ext cx="74" cy="28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99" name="Rectangle 11">
                <a:extLst>
                  <a:ext uri="{FF2B5EF4-FFF2-40B4-BE49-F238E27FC236}">
                    <a16:creationId xmlns:a16="http://schemas.microsoft.com/office/drawing/2014/main" id="{A242D026-4C6B-EE9C-0368-80B21A6CE3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546" y="1333"/>
                <a:ext cx="73" cy="85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0" name="Rectangle 12">
                <a:extLst>
                  <a:ext uri="{FF2B5EF4-FFF2-40B4-BE49-F238E27FC236}">
                    <a16:creationId xmlns:a16="http://schemas.microsoft.com/office/drawing/2014/main" id="{79FDBA72-EA16-0845-2BF5-B2F49143FA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29" y="1189"/>
                <a:ext cx="75" cy="229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1" name="Rectangle 13">
                <a:extLst>
                  <a:ext uri="{FF2B5EF4-FFF2-40B4-BE49-F238E27FC236}">
                    <a16:creationId xmlns:a16="http://schemas.microsoft.com/office/drawing/2014/main" id="{78544D2E-D3B7-B8DC-4778-C301A4F2CD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14" y="1361"/>
                <a:ext cx="73" cy="57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2" name="Rectangle 14">
                <a:extLst>
                  <a:ext uri="{FF2B5EF4-FFF2-40B4-BE49-F238E27FC236}">
                    <a16:creationId xmlns:a16="http://schemas.microsoft.com/office/drawing/2014/main" id="{84B8F87E-924C-4551-2DA6-4B58EFC35D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98" y="1275"/>
                <a:ext cx="73" cy="143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3" name="Rectangle 15">
                <a:extLst>
                  <a:ext uri="{FF2B5EF4-FFF2-40B4-BE49-F238E27FC236}">
                    <a16:creationId xmlns:a16="http://schemas.microsoft.com/office/drawing/2014/main" id="{5A53BAD2-18E0-E2F3-D8D4-7914D05452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882" y="1189"/>
                <a:ext cx="74" cy="229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4" name="Rectangle 16">
                <a:extLst>
                  <a:ext uri="{FF2B5EF4-FFF2-40B4-BE49-F238E27FC236}">
                    <a16:creationId xmlns:a16="http://schemas.microsoft.com/office/drawing/2014/main" id="{A9181711-E20D-6E94-0ECD-EADF72C5B90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66" y="1019"/>
                <a:ext cx="74" cy="399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5" name="Rectangle 17">
                <a:extLst>
                  <a:ext uri="{FF2B5EF4-FFF2-40B4-BE49-F238E27FC236}">
                    <a16:creationId xmlns:a16="http://schemas.microsoft.com/office/drawing/2014/main" id="{50C89345-CD87-83A9-04C7-32C1A046933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050" y="1189"/>
                <a:ext cx="73" cy="229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6" name="Rectangle 18">
                <a:extLst>
                  <a:ext uri="{FF2B5EF4-FFF2-40B4-BE49-F238E27FC236}">
                    <a16:creationId xmlns:a16="http://schemas.microsoft.com/office/drawing/2014/main" id="{0A444237-DA73-F690-5E85-9A18D8283DA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134" y="1133"/>
                <a:ext cx="74" cy="285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7" name="Rectangle 19">
                <a:extLst>
                  <a:ext uri="{FF2B5EF4-FFF2-40B4-BE49-F238E27FC236}">
                    <a16:creationId xmlns:a16="http://schemas.microsoft.com/office/drawing/2014/main" id="{CA7FEFC6-812B-C3F0-B738-7BEF0F48E91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219" y="1246"/>
                <a:ext cx="73" cy="172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8" name="Rectangle 20">
                <a:extLst>
                  <a:ext uri="{FF2B5EF4-FFF2-40B4-BE49-F238E27FC236}">
                    <a16:creationId xmlns:a16="http://schemas.microsoft.com/office/drawing/2014/main" id="{6017C008-8C17-8F86-E553-5840AF5E48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302" y="1361"/>
                <a:ext cx="75" cy="57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09" name="Rectangle 21">
                <a:extLst>
                  <a:ext uri="{FF2B5EF4-FFF2-40B4-BE49-F238E27FC236}">
                    <a16:creationId xmlns:a16="http://schemas.microsoft.com/office/drawing/2014/main" id="{87E67BBA-D5A8-763D-0CFC-B554DBADF1E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387" y="1333"/>
                <a:ext cx="74" cy="85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10" name="Rectangle 22">
                <a:extLst>
                  <a:ext uri="{FF2B5EF4-FFF2-40B4-BE49-F238E27FC236}">
                    <a16:creationId xmlns:a16="http://schemas.microsoft.com/office/drawing/2014/main" id="{CD6196E2-50BE-0FE7-4D8A-6316AB4635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471" y="1304"/>
                <a:ext cx="73" cy="114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11" name="Rectangle 23">
                <a:extLst>
                  <a:ext uri="{FF2B5EF4-FFF2-40B4-BE49-F238E27FC236}">
                    <a16:creationId xmlns:a16="http://schemas.microsoft.com/office/drawing/2014/main" id="{5802E679-1806-AA9A-35DE-8B888681182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555" y="1333"/>
                <a:ext cx="75" cy="85"/>
              </a:xfrm>
              <a:prstGeom prst="rect">
                <a:avLst/>
              </a:prstGeom>
              <a:solidFill>
                <a:srgbClr val="0080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12" name="Line 24">
                <a:extLst>
                  <a:ext uri="{FF2B5EF4-FFF2-40B4-BE49-F238E27FC236}">
                    <a16:creationId xmlns:a16="http://schemas.microsoft.com/office/drawing/2014/main" id="{84F79FCB-5DEA-BB36-3C01-08BAA2F8EE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498" y="1361"/>
                <a:ext cx="0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3" name="Line 25">
                <a:extLst>
                  <a:ext uri="{FF2B5EF4-FFF2-40B4-BE49-F238E27FC236}">
                    <a16:creationId xmlns:a16="http://schemas.microsoft.com/office/drawing/2014/main" id="{DB43F9E3-267A-FB43-9452-EC94787721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481" y="1361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4" name="Line 26">
                <a:extLst>
                  <a:ext uri="{FF2B5EF4-FFF2-40B4-BE49-F238E27FC236}">
                    <a16:creationId xmlns:a16="http://schemas.microsoft.com/office/drawing/2014/main" id="{B94F294A-9672-BF98-0EBB-118574F9D8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582" y="1246"/>
                <a:ext cx="0" cy="8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5" name="Line 27">
                <a:extLst>
                  <a:ext uri="{FF2B5EF4-FFF2-40B4-BE49-F238E27FC236}">
                    <a16:creationId xmlns:a16="http://schemas.microsoft.com/office/drawing/2014/main" id="{063E7C18-56C1-66F6-DABD-679EB7F775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65" y="1246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6" name="Line 28">
                <a:extLst>
                  <a:ext uri="{FF2B5EF4-FFF2-40B4-BE49-F238E27FC236}">
                    <a16:creationId xmlns:a16="http://schemas.microsoft.com/office/drawing/2014/main" id="{4BA59873-A66C-BB32-2863-85820F3AC3D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667" y="1062"/>
                <a:ext cx="0" cy="12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7" name="Line 29">
                <a:extLst>
                  <a:ext uri="{FF2B5EF4-FFF2-40B4-BE49-F238E27FC236}">
                    <a16:creationId xmlns:a16="http://schemas.microsoft.com/office/drawing/2014/main" id="{355D7DD6-3176-92F2-8A7C-62C554C7E2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650" y="1062"/>
                <a:ext cx="3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8" name="Line 30">
                <a:extLst>
                  <a:ext uri="{FF2B5EF4-FFF2-40B4-BE49-F238E27FC236}">
                    <a16:creationId xmlns:a16="http://schemas.microsoft.com/office/drawing/2014/main" id="{CB4AAD17-7CA1-6895-8A79-E64E522389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750" y="1321"/>
                <a:ext cx="0" cy="4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9" name="Line 31">
                <a:extLst>
                  <a:ext uri="{FF2B5EF4-FFF2-40B4-BE49-F238E27FC236}">
                    <a16:creationId xmlns:a16="http://schemas.microsoft.com/office/drawing/2014/main" id="{04161281-A8B5-0A14-944B-49313B1A8A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734" y="132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0" name="Line 32">
                <a:extLst>
                  <a:ext uri="{FF2B5EF4-FFF2-40B4-BE49-F238E27FC236}">
                    <a16:creationId xmlns:a16="http://schemas.microsoft.com/office/drawing/2014/main" id="{1BB256E8-496A-3AE7-C879-7B2E24810B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834" y="1183"/>
                <a:ext cx="1" cy="9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1" name="Line 33">
                <a:extLst>
                  <a:ext uri="{FF2B5EF4-FFF2-40B4-BE49-F238E27FC236}">
                    <a16:creationId xmlns:a16="http://schemas.microsoft.com/office/drawing/2014/main" id="{317E8673-6450-7B10-379F-E5007270C0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818" y="1183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2" name="Line 34">
                <a:extLst>
                  <a:ext uri="{FF2B5EF4-FFF2-40B4-BE49-F238E27FC236}">
                    <a16:creationId xmlns:a16="http://schemas.microsoft.com/office/drawing/2014/main" id="{4F296990-64E3-D88F-E46C-4C38A5EEB3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919" y="1112"/>
                <a:ext cx="0" cy="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3" name="Line 35">
                <a:extLst>
                  <a:ext uri="{FF2B5EF4-FFF2-40B4-BE49-F238E27FC236}">
                    <a16:creationId xmlns:a16="http://schemas.microsoft.com/office/drawing/2014/main" id="{18847C73-2B9A-0049-2BA5-D55C6FD878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02" y="1112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4" name="Line 36">
                <a:extLst>
                  <a:ext uri="{FF2B5EF4-FFF2-40B4-BE49-F238E27FC236}">
                    <a16:creationId xmlns:a16="http://schemas.microsoft.com/office/drawing/2014/main" id="{A83D6145-1806-459C-BB50-23DBF98133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002" y="911"/>
                <a:ext cx="1" cy="10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5" name="Line 37">
                <a:extLst>
                  <a:ext uri="{FF2B5EF4-FFF2-40B4-BE49-F238E27FC236}">
                    <a16:creationId xmlns:a16="http://schemas.microsoft.com/office/drawing/2014/main" id="{0FB6D370-9F6E-D4B5-7DC0-BC3AA3856D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87" y="911"/>
                <a:ext cx="3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6" name="Line 38">
                <a:extLst>
                  <a:ext uri="{FF2B5EF4-FFF2-40B4-BE49-F238E27FC236}">
                    <a16:creationId xmlns:a16="http://schemas.microsoft.com/office/drawing/2014/main" id="{290CC367-18E1-7A3C-1A6E-B75886A4A6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086" y="1112"/>
                <a:ext cx="0" cy="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7" name="Line 39">
                <a:extLst>
                  <a:ext uri="{FF2B5EF4-FFF2-40B4-BE49-F238E27FC236}">
                    <a16:creationId xmlns:a16="http://schemas.microsoft.com/office/drawing/2014/main" id="{026DA90E-643F-57E4-8477-99E5CEC495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070" y="1112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8" name="Line 40">
                <a:extLst>
                  <a:ext uri="{FF2B5EF4-FFF2-40B4-BE49-F238E27FC236}">
                    <a16:creationId xmlns:a16="http://schemas.microsoft.com/office/drawing/2014/main" id="{563197C8-6A0D-4C71-8F73-CE3F4C88DE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171" y="1052"/>
                <a:ext cx="0" cy="8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9" name="Line 41">
                <a:extLst>
                  <a:ext uri="{FF2B5EF4-FFF2-40B4-BE49-F238E27FC236}">
                    <a16:creationId xmlns:a16="http://schemas.microsoft.com/office/drawing/2014/main" id="{DEAF8134-175D-01D0-166F-E2166DFEBA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154" y="1052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0" name="Line 42">
                <a:extLst>
                  <a:ext uri="{FF2B5EF4-FFF2-40B4-BE49-F238E27FC236}">
                    <a16:creationId xmlns:a16="http://schemas.microsoft.com/office/drawing/2014/main" id="{0507C433-3EAB-2648-06CB-E1FC105DA7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255" y="1184"/>
                <a:ext cx="0" cy="6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1" name="Line 43">
                <a:extLst>
                  <a:ext uri="{FF2B5EF4-FFF2-40B4-BE49-F238E27FC236}">
                    <a16:creationId xmlns:a16="http://schemas.microsoft.com/office/drawing/2014/main" id="{FC9C99E9-64FE-C3EE-94A2-0FF3A87229E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238" y="1184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2" name="Line 44">
                <a:extLst>
                  <a:ext uri="{FF2B5EF4-FFF2-40B4-BE49-F238E27FC236}">
                    <a16:creationId xmlns:a16="http://schemas.microsoft.com/office/drawing/2014/main" id="{BC97C79C-429F-1F9B-58B4-F13C981BA4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340" y="1321"/>
                <a:ext cx="0" cy="4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3" name="Line 45">
                <a:extLst>
                  <a:ext uri="{FF2B5EF4-FFF2-40B4-BE49-F238E27FC236}">
                    <a16:creationId xmlns:a16="http://schemas.microsoft.com/office/drawing/2014/main" id="{4AD7791E-3B4F-1EC0-59C7-A1D0C954E0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323" y="1321"/>
                <a:ext cx="3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4" name="Line 46">
                <a:extLst>
                  <a:ext uri="{FF2B5EF4-FFF2-40B4-BE49-F238E27FC236}">
                    <a16:creationId xmlns:a16="http://schemas.microsoft.com/office/drawing/2014/main" id="{7FF2685E-384F-FEDD-B07F-BBD8545C4D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424" y="1285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5" name="Line 47">
                <a:extLst>
                  <a:ext uri="{FF2B5EF4-FFF2-40B4-BE49-F238E27FC236}">
                    <a16:creationId xmlns:a16="http://schemas.microsoft.com/office/drawing/2014/main" id="{C4E5C4CA-55F3-AB2B-7E8F-EC63ADF9E7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408" y="128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6" name="Line 48">
                <a:extLst>
                  <a:ext uri="{FF2B5EF4-FFF2-40B4-BE49-F238E27FC236}">
                    <a16:creationId xmlns:a16="http://schemas.microsoft.com/office/drawing/2014/main" id="{8FF9811A-CDBF-985F-8A10-D2C4C90B19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07" y="1250"/>
                <a:ext cx="1" cy="5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7" name="Line 49">
                <a:extLst>
                  <a:ext uri="{FF2B5EF4-FFF2-40B4-BE49-F238E27FC236}">
                    <a16:creationId xmlns:a16="http://schemas.microsoft.com/office/drawing/2014/main" id="{0A70E483-C1E3-41E2-36B7-F76ADDD12D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491" y="125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8" name="Line 50">
                <a:extLst>
                  <a:ext uri="{FF2B5EF4-FFF2-40B4-BE49-F238E27FC236}">
                    <a16:creationId xmlns:a16="http://schemas.microsoft.com/office/drawing/2014/main" id="{3065536B-511C-AC57-A839-C2AD825C08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92" y="1270"/>
                <a:ext cx="1" cy="6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9" name="Line 51">
                <a:extLst>
                  <a:ext uri="{FF2B5EF4-FFF2-40B4-BE49-F238E27FC236}">
                    <a16:creationId xmlns:a16="http://schemas.microsoft.com/office/drawing/2014/main" id="{C0EEE339-434B-C721-18FC-D6F03B79CB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75" y="127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0" name="Line 52">
                <a:extLst>
                  <a:ext uri="{FF2B5EF4-FFF2-40B4-BE49-F238E27FC236}">
                    <a16:creationId xmlns:a16="http://schemas.microsoft.com/office/drawing/2014/main" id="{F84C3192-B6B5-CAA7-7060-9B80A7FE06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39" y="1418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1" name="Line 53">
                <a:extLst>
                  <a:ext uri="{FF2B5EF4-FFF2-40B4-BE49-F238E27FC236}">
                    <a16:creationId xmlns:a16="http://schemas.microsoft.com/office/drawing/2014/main" id="{B7DE691B-907F-ACDB-3611-2781A66891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39" y="1253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2" name="Line 54">
                <a:extLst>
                  <a:ext uri="{FF2B5EF4-FFF2-40B4-BE49-F238E27FC236}">
                    <a16:creationId xmlns:a16="http://schemas.microsoft.com/office/drawing/2014/main" id="{8B523AB8-6590-759D-6F48-48B2D19F44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39" y="109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3" name="Line 55">
                <a:extLst>
                  <a:ext uri="{FF2B5EF4-FFF2-40B4-BE49-F238E27FC236}">
                    <a16:creationId xmlns:a16="http://schemas.microsoft.com/office/drawing/2014/main" id="{821E3783-E0B1-A223-54F4-294FB05F3F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39" y="927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4" name="Line 56">
                <a:extLst>
                  <a:ext uri="{FF2B5EF4-FFF2-40B4-BE49-F238E27FC236}">
                    <a16:creationId xmlns:a16="http://schemas.microsoft.com/office/drawing/2014/main" id="{49D10A1F-9934-992C-F3C1-A605CE6EAE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39" y="762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5" name="Rectangle 57">
                <a:extLst>
                  <a:ext uri="{FF2B5EF4-FFF2-40B4-BE49-F238E27FC236}">
                    <a16:creationId xmlns:a16="http://schemas.microsoft.com/office/drawing/2014/main" id="{AEEBACDD-020C-AADF-6C1D-BE13C5D429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72" y="1362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20046" name="Rectangle 58">
                <a:extLst>
                  <a:ext uri="{FF2B5EF4-FFF2-40B4-BE49-F238E27FC236}">
                    <a16:creationId xmlns:a16="http://schemas.microsoft.com/office/drawing/2014/main" id="{95883106-624B-AD42-7FF6-14B66B3886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72" y="1197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5</a:t>
                </a:r>
                <a:endParaRPr lang="en-US" altLang="en-US" sz="1200" b="0"/>
              </a:p>
            </p:txBody>
          </p:sp>
          <p:sp>
            <p:nvSpPr>
              <p:cNvPr id="20047" name="Rectangle 59">
                <a:extLst>
                  <a:ext uri="{FF2B5EF4-FFF2-40B4-BE49-F238E27FC236}">
                    <a16:creationId xmlns:a16="http://schemas.microsoft.com/office/drawing/2014/main" id="{FAAB2D8A-D1BC-1EF8-00AD-9E7FC1C0D5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21" y="1034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20048" name="Rectangle 60">
                <a:extLst>
                  <a:ext uri="{FF2B5EF4-FFF2-40B4-BE49-F238E27FC236}">
                    <a16:creationId xmlns:a16="http://schemas.microsoft.com/office/drawing/2014/main" id="{374193DF-B958-40E1-7165-6028248E354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21" y="871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15</a:t>
                </a:r>
                <a:endParaRPr lang="en-US" altLang="en-US" sz="1200" b="0"/>
              </a:p>
            </p:txBody>
          </p:sp>
          <p:sp>
            <p:nvSpPr>
              <p:cNvPr id="20049" name="Rectangle 61">
                <a:extLst>
                  <a:ext uri="{FF2B5EF4-FFF2-40B4-BE49-F238E27FC236}">
                    <a16:creationId xmlns:a16="http://schemas.microsoft.com/office/drawing/2014/main" id="{E7504F0B-EAFE-1140-DE49-21A02E4CF3A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21" y="706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20050" name="Rectangle 62">
                <a:extLst>
                  <a:ext uri="{FF2B5EF4-FFF2-40B4-BE49-F238E27FC236}">
                    <a16:creationId xmlns:a16="http://schemas.microsoft.com/office/drawing/2014/main" id="{65A6F5AE-4042-ABE6-D266-9690108252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1654" y="1336"/>
                <a:ext cx="9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  <p:sp>
            <p:nvSpPr>
              <p:cNvPr id="20051" name="Rectangle 63">
                <a:extLst>
                  <a:ext uri="{FF2B5EF4-FFF2-40B4-BE49-F238E27FC236}">
                    <a16:creationId xmlns:a16="http://schemas.microsoft.com/office/drawing/2014/main" id="{1C8FDE1C-1903-CFCD-53F9-C787048F5C5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371" y="1418"/>
                <a:ext cx="1350" cy="6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52" name="Rectangle 64">
                <a:extLst>
                  <a:ext uri="{FF2B5EF4-FFF2-40B4-BE49-F238E27FC236}">
                    <a16:creationId xmlns:a16="http://schemas.microsoft.com/office/drawing/2014/main" id="{D8AB0873-1029-EC5F-403B-0CDB3CA1E8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371" y="1418"/>
                <a:ext cx="1348" cy="662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53" name="Rectangle 65">
                <a:extLst>
                  <a:ext uri="{FF2B5EF4-FFF2-40B4-BE49-F238E27FC236}">
                    <a16:creationId xmlns:a16="http://schemas.microsoft.com/office/drawing/2014/main" id="{BB0E5977-AA59-7C77-C34D-7D377771E0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376" y="1418"/>
                <a:ext cx="74" cy="86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54" name="Rectangle 66">
                <a:extLst>
                  <a:ext uri="{FF2B5EF4-FFF2-40B4-BE49-F238E27FC236}">
                    <a16:creationId xmlns:a16="http://schemas.microsoft.com/office/drawing/2014/main" id="{3DBE77D1-1A6F-53F9-9F88-1146394B651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461" y="1418"/>
                <a:ext cx="71" cy="346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55" name="Rectangle 67">
                <a:extLst>
                  <a:ext uri="{FF2B5EF4-FFF2-40B4-BE49-F238E27FC236}">
                    <a16:creationId xmlns:a16="http://schemas.microsoft.com/office/drawing/2014/main" id="{E06B8C85-1935-F641-97EF-38F2104EAC9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543" y="1418"/>
                <a:ext cx="75" cy="172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56" name="Rectangle 68">
                <a:extLst>
                  <a:ext uri="{FF2B5EF4-FFF2-40B4-BE49-F238E27FC236}">
                    <a16:creationId xmlns:a16="http://schemas.microsoft.com/office/drawing/2014/main" id="{73791D6F-1034-4068-AB8E-1004AD707E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628" y="1418"/>
                <a:ext cx="75" cy="287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57" name="Rectangle 69">
                <a:extLst>
                  <a:ext uri="{FF2B5EF4-FFF2-40B4-BE49-F238E27FC236}">
                    <a16:creationId xmlns:a16="http://schemas.microsoft.com/office/drawing/2014/main" id="{226EDD28-A16B-82DE-457B-B2E96F7AA3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713" y="1418"/>
                <a:ext cx="73" cy="316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58" name="Rectangle 70">
                <a:extLst>
                  <a:ext uri="{FF2B5EF4-FFF2-40B4-BE49-F238E27FC236}">
                    <a16:creationId xmlns:a16="http://schemas.microsoft.com/office/drawing/2014/main" id="{0EBE913A-AE4D-C38B-D6BC-3CE86799C6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797" y="1418"/>
                <a:ext cx="74" cy="57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59" name="Rectangle 71">
                <a:extLst>
                  <a:ext uri="{FF2B5EF4-FFF2-40B4-BE49-F238E27FC236}">
                    <a16:creationId xmlns:a16="http://schemas.microsoft.com/office/drawing/2014/main" id="{F5B06D95-E8FF-D15B-CE73-D685549524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882" y="1418"/>
                <a:ext cx="74" cy="144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60" name="Rectangle 72">
                <a:extLst>
                  <a:ext uri="{FF2B5EF4-FFF2-40B4-BE49-F238E27FC236}">
                    <a16:creationId xmlns:a16="http://schemas.microsoft.com/office/drawing/2014/main" id="{207F45BF-5650-7718-B1FB-CE03DC54AE2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966" y="1418"/>
                <a:ext cx="73" cy="144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61" name="Rectangle 73">
                <a:extLst>
                  <a:ext uri="{FF2B5EF4-FFF2-40B4-BE49-F238E27FC236}">
                    <a16:creationId xmlns:a16="http://schemas.microsoft.com/office/drawing/2014/main" id="{88FC527D-E935-A71E-CD75-8426B7B96A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049" y="1418"/>
                <a:ext cx="75" cy="114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62" name="Rectangle 74">
                <a:extLst>
                  <a:ext uri="{FF2B5EF4-FFF2-40B4-BE49-F238E27FC236}">
                    <a16:creationId xmlns:a16="http://schemas.microsoft.com/office/drawing/2014/main" id="{429ACFBB-851B-B3B1-E62D-1E2F0C3B948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135" y="1418"/>
                <a:ext cx="73" cy="57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63" name="Rectangle 75">
                <a:extLst>
                  <a:ext uri="{FF2B5EF4-FFF2-40B4-BE49-F238E27FC236}">
                    <a16:creationId xmlns:a16="http://schemas.microsoft.com/office/drawing/2014/main" id="{2476DCF8-0F6E-E109-F4BC-F9E44A0FC45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219" y="1418"/>
                <a:ext cx="74" cy="57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64" name="Rectangle 76">
                <a:extLst>
                  <a:ext uri="{FF2B5EF4-FFF2-40B4-BE49-F238E27FC236}">
                    <a16:creationId xmlns:a16="http://schemas.microsoft.com/office/drawing/2014/main" id="{52AA15C3-0F31-5C35-BEC0-034FFBE6DC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303" y="1418"/>
                <a:ext cx="75" cy="28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65" name="Rectangle 77">
                <a:extLst>
                  <a:ext uri="{FF2B5EF4-FFF2-40B4-BE49-F238E27FC236}">
                    <a16:creationId xmlns:a16="http://schemas.microsoft.com/office/drawing/2014/main" id="{D7152A22-6234-A4BF-BFCE-9CC5B460D6C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388" y="1418"/>
                <a:ext cx="74" cy="28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66" name="Rectangle 78">
                <a:extLst>
                  <a:ext uri="{FF2B5EF4-FFF2-40B4-BE49-F238E27FC236}">
                    <a16:creationId xmlns:a16="http://schemas.microsoft.com/office/drawing/2014/main" id="{DA3B447C-79FA-CE9C-B173-42E43C0597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473" y="1418"/>
                <a:ext cx="73" cy="28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67" name="Rectangle 79">
                <a:extLst>
                  <a:ext uri="{FF2B5EF4-FFF2-40B4-BE49-F238E27FC236}">
                    <a16:creationId xmlns:a16="http://schemas.microsoft.com/office/drawing/2014/main" id="{414B3F4F-D62D-4F9F-3484-DD3C892EF7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557" y="1418"/>
                <a:ext cx="73" cy="57"/>
              </a:xfrm>
              <a:prstGeom prst="rect">
                <a:avLst/>
              </a:prstGeom>
              <a:solidFill>
                <a:srgbClr val="9933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0068" name="Line 80">
                <a:extLst>
                  <a:ext uri="{FF2B5EF4-FFF2-40B4-BE49-F238E27FC236}">
                    <a16:creationId xmlns:a16="http://schemas.microsoft.com/office/drawing/2014/main" id="{CA7BBACC-193B-C43C-E196-12A2BE4059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412" y="1504"/>
                <a:ext cx="1" cy="8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9" name="Line 81">
                <a:extLst>
                  <a:ext uri="{FF2B5EF4-FFF2-40B4-BE49-F238E27FC236}">
                    <a16:creationId xmlns:a16="http://schemas.microsoft.com/office/drawing/2014/main" id="{5CAE592F-1473-8FFF-49D5-D5276ED52F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96" y="1590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0" name="Line 82">
                <a:extLst>
                  <a:ext uri="{FF2B5EF4-FFF2-40B4-BE49-F238E27FC236}">
                    <a16:creationId xmlns:a16="http://schemas.microsoft.com/office/drawing/2014/main" id="{96B5BD1C-5E7E-B2A9-4AC2-03BAC76B7D8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496" y="1764"/>
                <a:ext cx="0" cy="1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1" name="Line 83">
                <a:extLst>
                  <a:ext uri="{FF2B5EF4-FFF2-40B4-BE49-F238E27FC236}">
                    <a16:creationId xmlns:a16="http://schemas.microsoft.com/office/drawing/2014/main" id="{ACF013DE-A93E-7B61-FBC3-8BB1945EC2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479" y="190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2" name="Line 84">
                <a:extLst>
                  <a:ext uri="{FF2B5EF4-FFF2-40B4-BE49-F238E27FC236}">
                    <a16:creationId xmlns:a16="http://schemas.microsoft.com/office/drawing/2014/main" id="{0941FB09-3A44-0E52-1EBE-0D2FCD742B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81" y="1590"/>
                <a:ext cx="0" cy="7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3" name="Line 85">
                <a:extLst>
                  <a:ext uri="{FF2B5EF4-FFF2-40B4-BE49-F238E27FC236}">
                    <a16:creationId xmlns:a16="http://schemas.microsoft.com/office/drawing/2014/main" id="{0F0AC5AF-445E-792C-52A8-B409FCB4F12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563" y="1665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4" name="Line 86">
                <a:extLst>
                  <a:ext uri="{FF2B5EF4-FFF2-40B4-BE49-F238E27FC236}">
                    <a16:creationId xmlns:a16="http://schemas.microsoft.com/office/drawing/2014/main" id="{EE796F14-CD8C-1030-95A5-4091A58DCA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665" y="1705"/>
                <a:ext cx="1" cy="9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5" name="Line 87">
                <a:extLst>
                  <a:ext uri="{FF2B5EF4-FFF2-40B4-BE49-F238E27FC236}">
                    <a16:creationId xmlns:a16="http://schemas.microsoft.com/office/drawing/2014/main" id="{BEE9CC3D-78C7-DFB9-9DF5-5A8AF8EAC2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649" y="1796"/>
                <a:ext cx="3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6" name="Line 88">
                <a:extLst>
                  <a:ext uri="{FF2B5EF4-FFF2-40B4-BE49-F238E27FC236}">
                    <a16:creationId xmlns:a16="http://schemas.microsoft.com/office/drawing/2014/main" id="{C6FE1448-A998-EC1F-17F0-41F5054C22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749" y="1734"/>
                <a:ext cx="0" cy="13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7" name="Line 89">
                <a:extLst>
                  <a:ext uri="{FF2B5EF4-FFF2-40B4-BE49-F238E27FC236}">
                    <a16:creationId xmlns:a16="http://schemas.microsoft.com/office/drawing/2014/main" id="{D1D3C782-6DEA-1A08-128E-6CDEE8B091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733" y="186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8" name="Line 90">
                <a:extLst>
                  <a:ext uri="{FF2B5EF4-FFF2-40B4-BE49-F238E27FC236}">
                    <a16:creationId xmlns:a16="http://schemas.microsoft.com/office/drawing/2014/main" id="{A157F370-2606-ECCA-7BF0-ABFDD29341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835" y="1475"/>
                <a:ext cx="0" cy="4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9" name="Line 91">
                <a:extLst>
                  <a:ext uri="{FF2B5EF4-FFF2-40B4-BE49-F238E27FC236}">
                    <a16:creationId xmlns:a16="http://schemas.microsoft.com/office/drawing/2014/main" id="{9A237AE1-39E0-B2CA-2C19-85D9CA9200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817" y="1514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0" name="Line 92">
                <a:extLst>
                  <a:ext uri="{FF2B5EF4-FFF2-40B4-BE49-F238E27FC236}">
                    <a16:creationId xmlns:a16="http://schemas.microsoft.com/office/drawing/2014/main" id="{B210B5BA-8BE1-04BC-CB62-F2C9972934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18" y="1562"/>
                <a:ext cx="1" cy="7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1" name="Line 93">
                <a:extLst>
                  <a:ext uri="{FF2B5EF4-FFF2-40B4-BE49-F238E27FC236}">
                    <a16:creationId xmlns:a16="http://schemas.microsoft.com/office/drawing/2014/main" id="{11A52BFA-D9ED-3812-38C9-ED58BB67D53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902" y="163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2" name="Line 94">
                <a:extLst>
                  <a:ext uri="{FF2B5EF4-FFF2-40B4-BE49-F238E27FC236}">
                    <a16:creationId xmlns:a16="http://schemas.microsoft.com/office/drawing/2014/main" id="{F9F4A76A-ADBA-B0E4-74F8-ECEF2B8DC1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003" y="1562"/>
                <a:ext cx="0" cy="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3" name="Line 95">
                <a:extLst>
                  <a:ext uri="{FF2B5EF4-FFF2-40B4-BE49-F238E27FC236}">
                    <a16:creationId xmlns:a16="http://schemas.microsoft.com/office/drawing/2014/main" id="{EEF11915-E32B-DE01-81EE-CB054E8156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987" y="1620"/>
                <a:ext cx="32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4" name="Line 96">
                <a:extLst>
                  <a:ext uri="{FF2B5EF4-FFF2-40B4-BE49-F238E27FC236}">
                    <a16:creationId xmlns:a16="http://schemas.microsoft.com/office/drawing/2014/main" id="{FB51EDDD-9850-4665-EB9D-3C44EE46E9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087" y="1532"/>
                <a:ext cx="0" cy="6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5" name="Line 97">
                <a:extLst>
                  <a:ext uri="{FF2B5EF4-FFF2-40B4-BE49-F238E27FC236}">
                    <a16:creationId xmlns:a16="http://schemas.microsoft.com/office/drawing/2014/main" id="{B2C2BE4E-3948-9FFE-7816-80184713AF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070" y="160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6" name="Line 98">
                <a:extLst>
                  <a:ext uri="{FF2B5EF4-FFF2-40B4-BE49-F238E27FC236}">
                    <a16:creationId xmlns:a16="http://schemas.microsoft.com/office/drawing/2014/main" id="{1352DA80-AC6D-2D43-E2AF-61C85E53807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171" y="1475"/>
                <a:ext cx="0" cy="4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7" name="Line 99">
                <a:extLst>
                  <a:ext uri="{FF2B5EF4-FFF2-40B4-BE49-F238E27FC236}">
                    <a16:creationId xmlns:a16="http://schemas.microsoft.com/office/drawing/2014/main" id="{E83015AF-0809-1E46-8909-F60BF33973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155" y="1514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8" name="Line 100">
                <a:extLst>
                  <a:ext uri="{FF2B5EF4-FFF2-40B4-BE49-F238E27FC236}">
                    <a16:creationId xmlns:a16="http://schemas.microsoft.com/office/drawing/2014/main" id="{1A714F0B-312E-D4C6-E2E6-42A9545028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256" y="1475"/>
                <a:ext cx="1" cy="4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9" name="Line 101">
                <a:extLst>
                  <a:ext uri="{FF2B5EF4-FFF2-40B4-BE49-F238E27FC236}">
                    <a16:creationId xmlns:a16="http://schemas.microsoft.com/office/drawing/2014/main" id="{9802FB0A-6ED2-9384-D35B-F7DFEA775D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239" y="1514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0" name="Line 102">
                <a:extLst>
                  <a:ext uri="{FF2B5EF4-FFF2-40B4-BE49-F238E27FC236}">
                    <a16:creationId xmlns:a16="http://schemas.microsoft.com/office/drawing/2014/main" id="{CE539F84-C5C3-D580-7C5A-2FA1ACF265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341" y="1446"/>
                <a:ext cx="0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1" name="Line 103">
                <a:extLst>
                  <a:ext uri="{FF2B5EF4-FFF2-40B4-BE49-F238E27FC236}">
                    <a16:creationId xmlns:a16="http://schemas.microsoft.com/office/drawing/2014/main" id="{18C8D992-2BE0-8023-C149-FFF1E9C3C3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324" y="1475"/>
                <a:ext cx="3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2" name="Line 104">
                <a:extLst>
                  <a:ext uri="{FF2B5EF4-FFF2-40B4-BE49-F238E27FC236}">
                    <a16:creationId xmlns:a16="http://schemas.microsoft.com/office/drawing/2014/main" id="{2126F35C-F777-0F5C-06AB-27A0E180D7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424" y="1446"/>
                <a:ext cx="1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3" name="Line 105">
                <a:extLst>
                  <a:ext uri="{FF2B5EF4-FFF2-40B4-BE49-F238E27FC236}">
                    <a16:creationId xmlns:a16="http://schemas.microsoft.com/office/drawing/2014/main" id="{4C324957-7413-3496-48F4-2EBAA71EB6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409" y="147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4" name="Line 106">
                <a:extLst>
                  <a:ext uri="{FF2B5EF4-FFF2-40B4-BE49-F238E27FC236}">
                    <a16:creationId xmlns:a16="http://schemas.microsoft.com/office/drawing/2014/main" id="{1E3D509A-6262-7598-FD70-7F563ACD86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09" y="1446"/>
                <a:ext cx="1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5" name="Line 107">
                <a:extLst>
                  <a:ext uri="{FF2B5EF4-FFF2-40B4-BE49-F238E27FC236}">
                    <a16:creationId xmlns:a16="http://schemas.microsoft.com/office/drawing/2014/main" id="{7B8E6880-D2EB-D8C8-8682-EF9C694068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493" y="147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6" name="Line 108">
                <a:extLst>
                  <a:ext uri="{FF2B5EF4-FFF2-40B4-BE49-F238E27FC236}">
                    <a16:creationId xmlns:a16="http://schemas.microsoft.com/office/drawing/2014/main" id="{4C031AAD-FAE1-B43C-444B-15B618A286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593" y="1475"/>
                <a:ext cx="1" cy="4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7" name="Line 109">
                <a:extLst>
                  <a:ext uri="{FF2B5EF4-FFF2-40B4-BE49-F238E27FC236}">
                    <a16:creationId xmlns:a16="http://schemas.microsoft.com/office/drawing/2014/main" id="{2EF6B055-2C85-D9C2-9CBD-7BE3D4CB9C9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576" y="1514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8" name="Line 110">
                <a:extLst>
                  <a:ext uri="{FF2B5EF4-FFF2-40B4-BE49-F238E27FC236}">
                    <a16:creationId xmlns:a16="http://schemas.microsoft.com/office/drawing/2014/main" id="{F4A23663-A856-08BC-EFE2-7B7EE37BA9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38" y="1582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9" name="Line 111">
                <a:extLst>
                  <a:ext uri="{FF2B5EF4-FFF2-40B4-BE49-F238E27FC236}">
                    <a16:creationId xmlns:a16="http://schemas.microsoft.com/office/drawing/2014/main" id="{A2BB60CD-F49B-C662-74CC-C74AEE5CF2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38" y="1748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0" name="Line 112">
                <a:extLst>
                  <a:ext uri="{FF2B5EF4-FFF2-40B4-BE49-F238E27FC236}">
                    <a16:creationId xmlns:a16="http://schemas.microsoft.com/office/drawing/2014/main" id="{0C7808BC-8BDB-ADC0-7AA2-08534893C0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38" y="1914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1" name="Line 113">
                <a:extLst>
                  <a:ext uri="{FF2B5EF4-FFF2-40B4-BE49-F238E27FC236}">
                    <a16:creationId xmlns:a16="http://schemas.microsoft.com/office/drawing/2014/main" id="{21C226A9-997B-D9A2-2058-DBE6251778B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38" y="207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102" name="Group 114">
                <a:extLst>
                  <a:ext uri="{FF2B5EF4-FFF2-40B4-BE49-F238E27FC236}">
                    <a16:creationId xmlns:a16="http://schemas.microsoft.com/office/drawing/2014/main" id="{0C297B69-235A-A1FE-2A4C-6236490978A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71" y="2079"/>
                <a:ext cx="1350" cy="34"/>
                <a:chOff x="2331" y="1805"/>
                <a:chExt cx="1397" cy="8"/>
              </a:xfrm>
            </p:grpSpPr>
            <p:sp>
              <p:nvSpPr>
                <p:cNvPr id="20119" name="Line 115">
                  <a:extLst>
                    <a:ext uri="{FF2B5EF4-FFF2-40B4-BE49-F238E27FC236}">
                      <a16:creationId xmlns:a16="http://schemas.microsoft.com/office/drawing/2014/main" id="{E0AD8701-42ED-ABDA-DE33-E36D659189C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31" y="1805"/>
                  <a:ext cx="1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0" name="Line 116">
                  <a:extLst>
                    <a:ext uri="{FF2B5EF4-FFF2-40B4-BE49-F238E27FC236}">
                      <a16:creationId xmlns:a16="http://schemas.microsoft.com/office/drawing/2014/main" id="{6CAF8EE0-4AF8-5C4C-B8EC-5CAE42515CC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19" y="1805"/>
                  <a:ext cx="1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1" name="Line 117">
                  <a:extLst>
                    <a:ext uri="{FF2B5EF4-FFF2-40B4-BE49-F238E27FC236}">
                      <a16:creationId xmlns:a16="http://schemas.microsoft.com/office/drawing/2014/main" id="{1329EF40-01EB-7037-CB45-2E7E90C0C50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505" y="1805"/>
                  <a:ext cx="1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2" name="Line 118">
                  <a:extLst>
                    <a:ext uri="{FF2B5EF4-FFF2-40B4-BE49-F238E27FC236}">
                      <a16:creationId xmlns:a16="http://schemas.microsoft.com/office/drawing/2014/main" id="{A186B6A8-3523-5ADB-04D6-E6A2D2A8599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1805"/>
                  <a:ext cx="1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3" name="Line 119">
                  <a:extLst>
                    <a:ext uri="{FF2B5EF4-FFF2-40B4-BE49-F238E27FC236}">
                      <a16:creationId xmlns:a16="http://schemas.microsoft.com/office/drawing/2014/main" id="{F5E98BF1-7FDD-589D-A4A7-052075B7BC7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81" y="1805"/>
                  <a:ext cx="1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4" name="Line 120">
                  <a:extLst>
                    <a:ext uri="{FF2B5EF4-FFF2-40B4-BE49-F238E27FC236}">
                      <a16:creationId xmlns:a16="http://schemas.microsoft.com/office/drawing/2014/main" id="{50BF1DC8-7C4B-F193-3A45-B68A95311F4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768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5" name="Line 121">
                  <a:extLst>
                    <a:ext uri="{FF2B5EF4-FFF2-40B4-BE49-F238E27FC236}">
                      <a16:creationId xmlns:a16="http://schemas.microsoft.com/office/drawing/2014/main" id="{212BD2B4-CCD4-D6C3-0B3E-5FC16891076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855" y="1805"/>
                  <a:ext cx="1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6" name="Line 122">
                  <a:extLst>
                    <a:ext uri="{FF2B5EF4-FFF2-40B4-BE49-F238E27FC236}">
                      <a16:creationId xmlns:a16="http://schemas.microsoft.com/office/drawing/2014/main" id="{D910DA5E-55EB-28FA-C777-761795D7D95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7" name="Line 123">
                  <a:extLst>
                    <a:ext uri="{FF2B5EF4-FFF2-40B4-BE49-F238E27FC236}">
                      <a16:creationId xmlns:a16="http://schemas.microsoft.com/office/drawing/2014/main" id="{30225BE3-2574-9870-460A-D57C26F830B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8" name="Line 124">
                  <a:extLst>
                    <a:ext uri="{FF2B5EF4-FFF2-40B4-BE49-F238E27FC236}">
                      <a16:creationId xmlns:a16="http://schemas.microsoft.com/office/drawing/2014/main" id="{A093CAC1-9E49-A938-5ECD-1681AD51F2A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1805"/>
                  <a:ext cx="1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29" name="Line 125">
                  <a:extLst>
                    <a:ext uri="{FF2B5EF4-FFF2-40B4-BE49-F238E27FC236}">
                      <a16:creationId xmlns:a16="http://schemas.microsoft.com/office/drawing/2014/main" id="{866F3682-D2BD-E61D-A474-8DCF543396C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0" name="Line 126">
                  <a:extLst>
                    <a:ext uri="{FF2B5EF4-FFF2-40B4-BE49-F238E27FC236}">
                      <a16:creationId xmlns:a16="http://schemas.microsoft.com/office/drawing/2014/main" id="{C3291A4A-9D79-51C6-F5B9-F959AC50D11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292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1" name="Line 127">
                  <a:extLst>
                    <a:ext uri="{FF2B5EF4-FFF2-40B4-BE49-F238E27FC236}">
                      <a16:creationId xmlns:a16="http://schemas.microsoft.com/office/drawing/2014/main" id="{8F3178BB-CDB6-DD5B-B657-93D84D7BF0F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80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2" name="Line 128">
                  <a:extLst>
                    <a:ext uri="{FF2B5EF4-FFF2-40B4-BE49-F238E27FC236}">
                      <a16:creationId xmlns:a16="http://schemas.microsoft.com/office/drawing/2014/main" id="{FAEB0F81-B7B0-F876-5636-825741F4B06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466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3" name="Line 129">
                  <a:extLst>
                    <a:ext uri="{FF2B5EF4-FFF2-40B4-BE49-F238E27FC236}">
                      <a16:creationId xmlns:a16="http://schemas.microsoft.com/office/drawing/2014/main" id="{C420B8DB-EF03-4B3C-F532-2053191836E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554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4" name="Line 130">
                  <a:extLst>
                    <a:ext uri="{FF2B5EF4-FFF2-40B4-BE49-F238E27FC236}">
                      <a16:creationId xmlns:a16="http://schemas.microsoft.com/office/drawing/2014/main" id="{8F846C4E-D002-C497-711C-56E10CAB054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40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35" name="Line 131">
                  <a:extLst>
                    <a:ext uri="{FF2B5EF4-FFF2-40B4-BE49-F238E27FC236}">
                      <a16:creationId xmlns:a16="http://schemas.microsoft.com/office/drawing/2014/main" id="{C9B27405-3BF9-6826-370C-E128812F4BC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1805"/>
                  <a:ext cx="0" cy="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03" name="Rectangle 132">
                <a:extLst>
                  <a:ext uri="{FF2B5EF4-FFF2-40B4-BE49-F238E27FC236}">
                    <a16:creationId xmlns:a16="http://schemas.microsoft.com/office/drawing/2014/main" id="{08ED1CF5-F176-85AD-C64B-F5249DB1E6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219" y="2022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20104" name="Rectangle 133">
                <a:extLst>
                  <a:ext uri="{FF2B5EF4-FFF2-40B4-BE49-F238E27FC236}">
                    <a16:creationId xmlns:a16="http://schemas.microsoft.com/office/drawing/2014/main" id="{4CBD52AC-7E0B-21FD-BFFB-5E87008FEA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219" y="1858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15</a:t>
                </a:r>
                <a:endParaRPr lang="en-US" altLang="en-US" sz="1200" b="0"/>
              </a:p>
            </p:txBody>
          </p:sp>
          <p:sp>
            <p:nvSpPr>
              <p:cNvPr id="20105" name="Rectangle 134">
                <a:extLst>
                  <a:ext uri="{FF2B5EF4-FFF2-40B4-BE49-F238E27FC236}">
                    <a16:creationId xmlns:a16="http://schemas.microsoft.com/office/drawing/2014/main" id="{109FDD75-DD1B-0823-AD92-560E414508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220" y="1692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20106" name="Rectangle 135">
                <a:extLst>
                  <a:ext uri="{FF2B5EF4-FFF2-40B4-BE49-F238E27FC236}">
                    <a16:creationId xmlns:a16="http://schemas.microsoft.com/office/drawing/2014/main" id="{A5488DF5-4729-D9C1-5C90-DFA14250817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273" y="1526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5</a:t>
                </a:r>
              </a:p>
            </p:txBody>
          </p:sp>
          <p:sp>
            <p:nvSpPr>
              <p:cNvPr id="20107" name="Rectangle 136">
                <a:extLst>
                  <a:ext uri="{FF2B5EF4-FFF2-40B4-BE49-F238E27FC236}">
                    <a16:creationId xmlns:a16="http://schemas.microsoft.com/office/drawing/2014/main" id="{540484C0-F7CC-142C-D135-63929C4462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345" y="2125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20108" name="Rectangle 137">
                <a:extLst>
                  <a:ext uri="{FF2B5EF4-FFF2-40B4-BE49-F238E27FC236}">
                    <a16:creationId xmlns:a16="http://schemas.microsoft.com/office/drawing/2014/main" id="{F1248246-8228-9CAB-F50C-11C1B744469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487" y="2125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20109" name="Rectangle 138">
                <a:extLst>
                  <a:ext uri="{FF2B5EF4-FFF2-40B4-BE49-F238E27FC236}">
                    <a16:creationId xmlns:a16="http://schemas.microsoft.com/office/drawing/2014/main" id="{55DA4291-274E-C31B-AE52-F066438EB8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655" y="2125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20110" name="Rectangle 139">
                <a:extLst>
                  <a:ext uri="{FF2B5EF4-FFF2-40B4-BE49-F238E27FC236}">
                    <a16:creationId xmlns:a16="http://schemas.microsoft.com/office/drawing/2014/main" id="{13CFB42F-62F3-EFB2-E27D-EDC67F040A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824" y="2125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 b="0"/>
              </a:p>
            </p:txBody>
          </p:sp>
          <p:sp>
            <p:nvSpPr>
              <p:cNvPr id="20111" name="Rectangle 140">
                <a:extLst>
                  <a:ext uri="{FF2B5EF4-FFF2-40B4-BE49-F238E27FC236}">
                    <a16:creationId xmlns:a16="http://schemas.microsoft.com/office/drawing/2014/main" id="{801EEF63-C4CA-F791-9D5E-2A80BE4586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992" y="2125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80</a:t>
                </a:r>
                <a:endParaRPr lang="en-US" altLang="en-US" sz="1200" b="0"/>
              </a:p>
            </p:txBody>
          </p:sp>
          <p:sp>
            <p:nvSpPr>
              <p:cNvPr id="20112" name="Rectangle 141">
                <a:extLst>
                  <a:ext uri="{FF2B5EF4-FFF2-40B4-BE49-F238E27FC236}">
                    <a16:creationId xmlns:a16="http://schemas.microsoft.com/office/drawing/2014/main" id="{339BC764-0DFB-27FE-0326-8D1083A8BE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137" y="2125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100</a:t>
                </a:r>
                <a:endParaRPr lang="en-US" altLang="en-US" sz="1200" b="0"/>
              </a:p>
            </p:txBody>
          </p:sp>
          <p:sp>
            <p:nvSpPr>
              <p:cNvPr id="20113" name="Rectangle 142">
                <a:extLst>
                  <a:ext uri="{FF2B5EF4-FFF2-40B4-BE49-F238E27FC236}">
                    <a16:creationId xmlns:a16="http://schemas.microsoft.com/office/drawing/2014/main" id="{F263FADF-9718-B305-F8BE-E5BF5C58A5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305" y="2125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120</a:t>
                </a:r>
                <a:endParaRPr lang="en-US" altLang="en-US" sz="1200" b="0"/>
              </a:p>
            </p:txBody>
          </p:sp>
          <p:sp>
            <p:nvSpPr>
              <p:cNvPr id="20114" name="Rectangle 143">
                <a:extLst>
                  <a:ext uri="{FF2B5EF4-FFF2-40B4-BE49-F238E27FC236}">
                    <a16:creationId xmlns:a16="http://schemas.microsoft.com/office/drawing/2014/main" id="{B7682F04-C11E-90DD-C00B-3DCEBA9834A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475" y="2125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140</a:t>
                </a:r>
                <a:endParaRPr lang="en-US" altLang="en-US" sz="1200" b="0"/>
              </a:p>
            </p:txBody>
          </p:sp>
          <p:sp>
            <p:nvSpPr>
              <p:cNvPr id="20115" name="Rectangle 144">
                <a:extLst>
                  <a:ext uri="{FF2B5EF4-FFF2-40B4-BE49-F238E27FC236}">
                    <a16:creationId xmlns:a16="http://schemas.microsoft.com/office/drawing/2014/main" id="{C18A8730-F9EC-F210-E97D-AC6B858DE5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639" y="2125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160</a:t>
                </a:r>
                <a:endParaRPr lang="en-US" altLang="en-US" sz="1200" b="0"/>
              </a:p>
            </p:txBody>
          </p:sp>
          <p:sp>
            <p:nvSpPr>
              <p:cNvPr id="20116" name="Text Box 145">
                <a:extLst>
                  <a:ext uri="{FF2B5EF4-FFF2-40B4-BE49-F238E27FC236}">
                    <a16:creationId xmlns:a16="http://schemas.microsoft.com/office/drawing/2014/main" id="{B1277D69-0070-0E23-2D61-4F7B6B597ED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247" y="787"/>
                <a:ext cx="43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20117" name="Text Box 146">
                <a:extLst>
                  <a:ext uri="{FF2B5EF4-FFF2-40B4-BE49-F238E27FC236}">
                    <a16:creationId xmlns:a16="http://schemas.microsoft.com/office/drawing/2014/main" id="{9B0A46F7-5F53-09D1-1A48-FD07A04F130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226" y="1912"/>
                <a:ext cx="46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20118" name="Text Box 147">
                <a:extLst>
                  <a:ext uri="{FF2B5EF4-FFF2-40B4-BE49-F238E27FC236}">
                    <a16:creationId xmlns:a16="http://schemas.microsoft.com/office/drawing/2014/main" id="{4472CAA4-067D-BE0E-D5FF-54E7DE3D62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78" y="574"/>
                <a:ext cx="113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Shade-Intolerant</a:t>
                </a:r>
              </a:p>
            </p:txBody>
          </p:sp>
        </p:grpSp>
        <p:grpSp>
          <p:nvGrpSpPr>
            <p:cNvPr id="19878" name="Group 148">
              <a:extLst>
                <a:ext uri="{FF2B5EF4-FFF2-40B4-BE49-F238E27FC236}">
                  <a16:creationId xmlns:a16="http://schemas.microsoft.com/office/drawing/2014/main" id="{7F109B6C-E225-DB56-005D-CFB4842DFE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4" y="2378"/>
              <a:ext cx="1750" cy="1804"/>
              <a:chOff x="1994" y="2378"/>
              <a:chExt cx="1750" cy="1804"/>
            </a:xfrm>
          </p:grpSpPr>
          <p:sp>
            <p:nvSpPr>
              <p:cNvPr id="19879" name="Rectangle 149">
                <a:extLst>
                  <a:ext uri="{FF2B5EF4-FFF2-40B4-BE49-F238E27FC236}">
                    <a16:creationId xmlns:a16="http://schemas.microsoft.com/office/drawing/2014/main" id="{F0BA0212-9A1B-3B6C-8AA6-DD4A35BBA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2736" y="4048"/>
                <a:ext cx="510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DBH (cm)</a:t>
                </a:r>
                <a:endParaRPr lang="en-US" altLang="en-US" sz="1400"/>
              </a:p>
            </p:txBody>
          </p:sp>
          <p:sp>
            <p:nvSpPr>
              <p:cNvPr id="19880" name="Rectangle 150">
                <a:extLst>
                  <a:ext uri="{FF2B5EF4-FFF2-40B4-BE49-F238E27FC236}">
                    <a16:creationId xmlns:a16="http://schemas.microsoft.com/office/drawing/2014/main" id="{2F59F5C4-7E0B-4E5B-27CF-EFB2333CC1C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165" y="3229"/>
                <a:ext cx="74" cy="11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81" name="Rectangle 151">
                <a:extLst>
                  <a:ext uri="{FF2B5EF4-FFF2-40B4-BE49-F238E27FC236}">
                    <a16:creationId xmlns:a16="http://schemas.microsoft.com/office/drawing/2014/main" id="{865A4DC3-74C7-F034-EDD0-80D3AEE9FB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249" y="3229"/>
                <a:ext cx="75" cy="11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82" name="Rectangle 152">
                <a:extLst>
                  <a:ext uri="{FF2B5EF4-FFF2-40B4-BE49-F238E27FC236}">
                    <a16:creationId xmlns:a16="http://schemas.microsoft.com/office/drawing/2014/main" id="{BA735E8F-38AB-67CF-210F-6F96149457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3419" y="3229"/>
                <a:ext cx="75" cy="11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83" name="Line 153">
                <a:extLst>
                  <a:ext uri="{FF2B5EF4-FFF2-40B4-BE49-F238E27FC236}">
                    <a16:creationId xmlns:a16="http://schemas.microsoft.com/office/drawing/2014/main" id="{849196FA-C090-6E18-5B60-31968621A1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202" y="3240"/>
                <a:ext cx="1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" name="Line 154">
                <a:extLst>
                  <a:ext uri="{FF2B5EF4-FFF2-40B4-BE49-F238E27FC236}">
                    <a16:creationId xmlns:a16="http://schemas.microsoft.com/office/drawing/2014/main" id="{6A0C4D73-8E94-7F89-8C3C-CE3E0D6618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185" y="3250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" name="Line 155">
                <a:extLst>
                  <a:ext uri="{FF2B5EF4-FFF2-40B4-BE49-F238E27FC236}">
                    <a16:creationId xmlns:a16="http://schemas.microsoft.com/office/drawing/2014/main" id="{F27E89F1-2D3F-C517-AF7A-B9BAA9BCBE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287" y="3240"/>
                <a:ext cx="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" name="Line 156">
                <a:extLst>
                  <a:ext uri="{FF2B5EF4-FFF2-40B4-BE49-F238E27FC236}">
                    <a16:creationId xmlns:a16="http://schemas.microsoft.com/office/drawing/2014/main" id="{F3F37F0A-401B-650D-7411-8A36F97FBD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270" y="3250"/>
                <a:ext cx="3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" name="Line 157">
                <a:extLst>
                  <a:ext uri="{FF2B5EF4-FFF2-40B4-BE49-F238E27FC236}">
                    <a16:creationId xmlns:a16="http://schemas.microsoft.com/office/drawing/2014/main" id="{5D0392B9-0336-41EF-5A35-6A3966F11B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456" y="3240"/>
                <a:ext cx="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" name="Line 158">
                <a:extLst>
                  <a:ext uri="{FF2B5EF4-FFF2-40B4-BE49-F238E27FC236}">
                    <a16:creationId xmlns:a16="http://schemas.microsoft.com/office/drawing/2014/main" id="{5CBAE5F0-F2EC-4813-5A8C-4B0BACD20E4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439" y="3250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" name="Rectangle 159">
                <a:extLst>
                  <a:ext uri="{FF2B5EF4-FFF2-40B4-BE49-F238E27FC236}">
                    <a16:creationId xmlns:a16="http://schemas.microsoft.com/office/drawing/2014/main" id="{61736379-7193-D60D-AD9C-214FC5FFFDE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833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50</a:t>
                </a:r>
                <a:endParaRPr lang="en-US" altLang="en-US" sz="1200" b="0"/>
              </a:p>
            </p:txBody>
          </p:sp>
          <p:sp>
            <p:nvSpPr>
              <p:cNvPr id="19890" name="Rectangle 160">
                <a:extLst>
                  <a:ext uri="{FF2B5EF4-FFF2-40B4-BE49-F238E27FC236}">
                    <a16:creationId xmlns:a16="http://schemas.microsoft.com/office/drawing/2014/main" id="{FBD6454F-345A-A47B-CBA6-520EDA1634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699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9891" name="Rectangle 161">
                <a:extLst>
                  <a:ext uri="{FF2B5EF4-FFF2-40B4-BE49-F238E27FC236}">
                    <a16:creationId xmlns:a16="http://schemas.microsoft.com/office/drawing/2014/main" id="{F828AE68-0331-DB67-EA80-29DE493D540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568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 b="0"/>
              </a:p>
            </p:txBody>
          </p:sp>
          <p:sp>
            <p:nvSpPr>
              <p:cNvPr id="19892" name="Rectangle 162">
                <a:extLst>
                  <a:ext uri="{FF2B5EF4-FFF2-40B4-BE49-F238E27FC236}">
                    <a16:creationId xmlns:a16="http://schemas.microsoft.com/office/drawing/2014/main" id="{0CC8E7D0-C7C1-5876-8066-6DA3A0E225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43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9893" name="Rectangle 163">
                <a:extLst>
                  <a:ext uri="{FF2B5EF4-FFF2-40B4-BE49-F238E27FC236}">
                    <a16:creationId xmlns:a16="http://schemas.microsoft.com/office/drawing/2014/main" id="{7064DD20-4A4A-6B87-6CE7-8AF6EFDF975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162" y="3303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19894" name="Rectangle 164">
                <a:extLst>
                  <a:ext uri="{FF2B5EF4-FFF2-40B4-BE49-F238E27FC236}">
                    <a16:creationId xmlns:a16="http://schemas.microsoft.com/office/drawing/2014/main" id="{AC9FCCE2-A28E-F77A-3BA6-4706B6EE07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1593" y="3143"/>
                <a:ext cx="9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  <p:sp>
            <p:nvSpPr>
              <p:cNvPr id="19895" name="Rectangle 165">
                <a:extLst>
                  <a:ext uri="{FF2B5EF4-FFF2-40B4-BE49-F238E27FC236}">
                    <a16:creationId xmlns:a16="http://schemas.microsoft.com/office/drawing/2014/main" id="{65A28988-B070-A407-3101-3575A3B7EE2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313" y="3229"/>
                <a:ext cx="1354" cy="662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96" name="Rectangle 166">
                <a:extLst>
                  <a:ext uri="{FF2B5EF4-FFF2-40B4-BE49-F238E27FC236}">
                    <a16:creationId xmlns:a16="http://schemas.microsoft.com/office/drawing/2014/main" id="{67D5EDCE-9333-DAB1-60DF-2E1DD8E9E1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317" y="3229"/>
                <a:ext cx="75" cy="265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97" name="Rectangle 167">
                <a:extLst>
                  <a:ext uri="{FF2B5EF4-FFF2-40B4-BE49-F238E27FC236}">
                    <a16:creationId xmlns:a16="http://schemas.microsoft.com/office/drawing/2014/main" id="{D1687966-B2F2-7D4B-BA86-DEF4DB2D0E5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403" y="3229"/>
                <a:ext cx="73" cy="483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98" name="Rectangle 168">
                <a:extLst>
                  <a:ext uri="{FF2B5EF4-FFF2-40B4-BE49-F238E27FC236}">
                    <a16:creationId xmlns:a16="http://schemas.microsoft.com/office/drawing/2014/main" id="{76D7D14B-7811-0FAF-28BC-4B46391B30B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487" y="3229"/>
                <a:ext cx="75" cy="287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899" name="Rectangle 169">
                <a:extLst>
                  <a:ext uri="{FF2B5EF4-FFF2-40B4-BE49-F238E27FC236}">
                    <a16:creationId xmlns:a16="http://schemas.microsoft.com/office/drawing/2014/main" id="{5861CA23-1DE8-3A10-577C-AE99118EE8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572" y="3229"/>
                <a:ext cx="75" cy="356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00" name="Rectangle 170">
                <a:extLst>
                  <a:ext uri="{FF2B5EF4-FFF2-40B4-BE49-F238E27FC236}">
                    <a16:creationId xmlns:a16="http://schemas.microsoft.com/office/drawing/2014/main" id="{897EA370-5439-41F8-CA40-8406BC3C9B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657" y="3229"/>
                <a:ext cx="73" cy="138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01" name="Rectangle 171">
                <a:extLst>
                  <a:ext uri="{FF2B5EF4-FFF2-40B4-BE49-F238E27FC236}">
                    <a16:creationId xmlns:a16="http://schemas.microsoft.com/office/drawing/2014/main" id="{77DFA90C-39A6-D875-E198-D50215AB64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741" y="3229"/>
                <a:ext cx="74" cy="102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02" name="Rectangle 172">
                <a:extLst>
                  <a:ext uri="{FF2B5EF4-FFF2-40B4-BE49-F238E27FC236}">
                    <a16:creationId xmlns:a16="http://schemas.microsoft.com/office/drawing/2014/main" id="{30142706-E949-17D3-DA1C-AD8D77116E2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826" y="3229"/>
                <a:ext cx="74" cy="45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03" name="Rectangle 173">
                <a:extLst>
                  <a:ext uri="{FF2B5EF4-FFF2-40B4-BE49-F238E27FC236}">
                    <a16:creationId xmlns:a16="http://schemas.microsoft.com/office/drawing/2014/main" id="{49FD1D2F-DFCA-4703-BA09-94B0CF00C49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910" y="3229"/>
                <a:ext cx="75" cy="57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04" name="Rectangle 174">
                <a:extLst>
                  <a:ext uri="{FF2B5EF4-FFF2-40B4-BE49-F238E27FC236}">
                    <a16:creationId xmlns:a16="http://schemas.microsoft.com/office/drawing/2014/main" id="{81F10DA5-1F94-38BD-BB55-6489E90FCB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2995" y="3229"/>
                <a:ext cx="75" cy="57"/>
              </a:xfrm>
              <a:prstGeom prst="rect">
                <a:avLst/>
              </a:prstGeom>
              <a:solidFill>
                <a:srgbClr val="9966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05" name="Line 175">
                <a:extLst>
                  <a:ext uri="{FF2B5EF4-FFF2-40B4-BE49-F238E27FC236}">
                    <a16:creationId xmlns:a16="http://schemas.microsoft.com/office/drawing/2014/main" id="{9CA185B6-C7CE-493C-4F2A-926804972E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54" y="3494"/>
                <a:ext cx="1" cy="10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" name="Line 176">
                <a:extLst>
                  <a:ext uri="{FF2B5EF4-FFF2-40B4-BE49-F238E27FC236}">
                    <a16:creationId xmlns:a16="http://schemas.microsoft.com/office/drawing/2014/main" id="{190C2F42-25A8-7ED9-940F-FF4C3706D0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38" y="359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" name="Line 177">
                <a:extLst>
                  <a:ext uri="{FF2B5EF4-FFF2-40B4-BE49-F238E27FC236}">
                    <a16:creationId xmlns:a16="http://schemas.microsoft.com/office/drawing/2014/main" id="{CD4D3722-FDFE-5501-58DA-DDA2810E3C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2440" y="3710"/>
                <a:ext cx="0" cy="9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" name="Line 178">
                <a:extLst>
                  <a:ext uri="{FF2B5EF4-FFF2-40B4-BE49-F238E27FC236}">
                    <a16:creationId xmlns:a16="http://schemas.microsoft.com/office/drawing/2014/main" id="{292B7CE9-29EF-2184-15BA-A1AA8AE416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 flipV="1">
                <a:off x="2423" y="380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" name="Line 179">
                <a:extLst>
                  <a:ext uri="{FF2B5EF4-FFF2-40B4-BE49-F238E27FC236}">
                    <a16:creationId xmlns:a16="http://schemas.microsoft.com/office/drawing/2014/main" id="{49FF5122-F8F3-B023-7042-4170BC8E66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25" y="3516"/>
                <a:ext cx="0" cy="7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" name="Line 180">
                <a:extLst>
                  <a:ext uri="{FF2B5EF4-FFF2-40B4-BE49-F238E27FC236}">
                    <a16:creationId xmlns:a16="http://schemas.microsoft.com/office/drawing/2014/main" id="{8A4D8B50-37F0-0857-6B3C-7C6249AEA5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507" y="358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" name="Line 181">
                <a:extLst>
                  <a:ext uri="{FF2B5EF4-FFF2-40B4-BE49-F238E27FC236}">
                    <a16:creationId xmlns:a16="http://schemas.microsoft.com/office/drawing/2014/main" id="{5184D6F8-3593-21B6-064E-30ED016687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609" y="3585"/>
                <a:ext cx="1" cy="8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" name="Line 182">
                <a:extLst>
                  <a:ext uri="{FF2B5EF4-FFF2-40B4-BE49-F238E27FC236}">
                    <a16:creationId xmlns:a16="http://schemas.microsoft.com/office/drawing/2014/main" id="{F045E357-1A18-1862-2D8F-9227A985F6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593" y="3671"/>
                <a:ext cx="3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" name="Line 183">
                <a:extLst>
                  <a:ext uri="{FF2B5EF4-FFF2-40B4-BE49-F238E27FC236}">
                    <a16:creationId xmlns:a16="http://schemas.microsoft.com/office/drawing/2014/main" id="{D24DD8BA-49CF-F3F9-E7C8-55DA84FCA2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693" y="3367"/>
                <a:ext cx="0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" name="Line 184">
                <a:extLst>
                  <a:ext uri="{FF2B5EF4-FFF2-40B4-BE49-F238E27FC236}">
                    <a16:creationId xmlns:a16="http://schemas.microsoft.com/office/drawing/2014/main" id="{B02F05FD-7F80-1A0C-6416-871D430819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677" y="3413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" name="Line 185">
                <a:extLst>
                  <a:ext uri="{FF2B5EF4-FFF2-40B4-BE49-F238E27FC236}">
                    <a16:creationId xmlns:a16="http://schemas.microsoft.com/office/drawing/2014/main" id="{60DBF98C-060A-419E-FE5C-8439E3E986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779" y="3331"/>
                <a:ext cx="0" cy="5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" name="Line 186">
                <a:extLst>
                  <a:ext uri="{FF2B5EF4-FFF2-40B4-BE49-F238E27FC236}">
                    <a16:creationId xmlns:a16="http://schemas.microsoft.com/office/drawing/2014/main" id="{2BEEBB0C-0360-7BCF-CD25-FBCE73244E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761" y="338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" name="Line 187">
                <a:extLst>
                  <a:ext uri="{FF2B5EF4-FFF2-40B4-BE49-F238E27FC236}">
                    <a16:creationId xmlns:a16="http://schemas.microsoft.com/office/drawing/2014/main" id="{50F99DCF-951B-81FB-2538-7D691EF259F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862" y="3274"/>
                <a:ext cx="1" cy="2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" name="Line 188">
                <a:extLst>
                  <a:ext uri="{FF2B5EF4-FFF2-40B4-BE49-F238E27FC236}">
                    <a16:creationId xmlns:a16="http://schemas.microsoft.com/office/drawing/2014/main" id="{17CC402E-0F11-9586-2CC5-8CCE2BA0F6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846" y="3301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" name="Line 189">
                <a:extLst>
                  <a:ext uri="{FF2B5EF4-FFF2-40B4-BE49-F238E27FC236}">
                    <a16:creationId xmlns:a16="http://schemas.microsoft.com/office/drawing/2014/main" id="{E5BDA7BA-D4FF-653A-81EC-3210F5830E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47" y="3286"/>
                <a:ext cx="0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" name="Line 190">
                <a:extLst>
                  <a:ext uri="{FF2B5EF4-FFF2-40B4-BE49-F238E27FC236}">
                    <a16:creationId xmlns:a16="http://schemas.microsoft.com/office/drawing/2014/main" id="{039D00B8-5F2F-0AC6-6564-2EAD27DFCA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931" y="3314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" name="Line 191">
                <a:extLst>
                  <a:ext uri="{FF2B5EF4-FFF2-40B4-BE49-F238E27FC236}">
                    <a16:creationId xmlns:a16="http://schemas.microsoft.com/office/drawing/2014/main" id="{99A9C6B1-5279-0654-B232-D8B0DA76946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033" y="3286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" name="Line 192">
                <a:extLst>
                  <a:ext uri="{FF2B5EF4-FFF2-40B4-BE49-F238E27FC236}">
                    <a16:creationId xmlns:a16="http://schemas.microsoft.com/office/drawing/2014/main" id="{C799F7BE-7F28-E990-B454-C140E5847C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016" y="331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" name="Line 193">
                <a:extLst>
                  <a:ext uri="{FF2B5EF4-FFF2-40B4-BE49-F238E27FC236}">
                    <a16:creationId xmlns:a16="http://schemas.microsoft.com/office/drawing/2014/main" id="{B8BF8271-361F-CD0E-EF36-32F405F701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36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" name="Line 194">
                <a:extLst>
                  <a:ext uri="{FF2B5EF4-FFF2-40B4-BE49-F238E27FC236}">
                    <a16:creationId xmlns:a16="http://schemas.microsoft.com/office/drawing/2014/main" id="{A0ED8017-2566-5CAB-86B3-890D053EB0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49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" name="Line 195">
                <a:extLst>
                  <a:ext uri="{FF2B5EF4-FFF2-40B4-BE49-F238E27FC236}">
                    <a16:creationId xmlns:a16="http://schemas.microsoft.com/office/drawing/2014/main" id="{F1F755F9-290D-CD1C-F73B-3F1E8F4E1A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625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" name="Line 196">
                <a:extLst>
                  <a:ext uri="{FF2B5EF4-FFF2-40B4-BE49-F238E27FC236}">
                    <a16:creationId xmlns:a16="http://schemas.microsoft.com/office/drawing/2014/main" id="{6B8B5E2C-2914-7E78-8076-F92D26D85A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757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" name="Line 197">
                <a:extLst>
                  <a:ext uri="{FF2B5EF4-FFF2-40B4-BE49-F238E27FC236}">
                    <a16:creationId xmlns:a16="http://schemas.microsoft.com/office/drawing/2014/main" id="{42730AFD-F4E4-D0FD-08D2-17534D09FB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0" y="3890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928" name="Group 198">
                <a:extLst>
                  <a:ext uri="{FF2B5EF4-FFF2-40B4-BE49-F238E27FC236}">
                    <a16:creationId xmlns:a16="http://schemas.microsoft.com/office/drawing/2014/main" id="{93FD9D20-74B3-22EA-0AA0-58741CD9E95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13" y="3892"/>
                <a:ext cx="1353" cy="34"/>
                <a:chOff x="2379" y="3389"/>
                <a:chExt cx="1397" cy="35"/>
              </a:xfrm>
            </p:grpSpPr>
            <p:sp>
              <p:nvSpPr>
                <p:cNvPr id="19979" name="Line 199">
                  <a:extLst>
                    <a:ext uri="{FF2B5EF4-FFF2-40B4-BE49-F238E27FC236}">
                      <a16:creationId xmlns:a16="http://schemas.microsoft.com/office/drawing/2014/main" id="{319B251D-32E6-10AD-39D4-960EA42CBBB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379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0" name="Line 200">
                  <a:extLst>
                    <a:ext uri="{FF2B5EF4-FFF2-40B4-BE49-F238E27FC236}">
                      <a16:creationId xmlns:a16="http://schemas.microsoft.com/office/drawing/2014/main" id="{4868D209-C1A2-8FB0-1609-E39C3F24158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467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1" name="Line 201">
                  <a:extLst>
                    <a:ext uri="{FF2B5EF4-FFF2-40B4-BE49-F238E27FC236}">
                      <a16:creationId xmlns:a16="http://schemas.microsoft.com/office/drawing/2014/main" id="{FBB70E08-4561-7253-0A8C-421D83004D8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553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2" name="Line 202">
                  <a:extLst>
                    <a:ext uri="{FF2B5EF4-FFF2-40B4-BE49-F238E27FC236}">
                      <a16:creationId xmlns:a16="http://schemas.microsoft.com/office/drawing/2014/main" id="{DBF9B1BF-6670-167E-EEE5-7DA41229F1B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641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3" name="Line 203">
                  <a:extLst>
                    <a:ext uri="{FF2B5EF4-FFF2-40B4-BE49-F238E27FC236}">
                      <a16:creationId xmlns:a16="http://schemas.microsoft.com/office/drawing/2014/main" id="{302FB53A-59F4-4F09-1115-0C4834448B3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4" name="Line 204">
                  <a:extLst>
                    <a:ext uri="{FF2B5EF4-FFF2-40B4-BE49-F238E27FC236}">
                      <a16:creationId xmlns:a16="http://schemas.microsoft.com/office/drawing/2014/main" id="{C9AFA5AC-3E0D-E72B-D096-F2A13A8D46B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816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5" name="Line 205">
                  <a:extLst>
                    <a:ext uri="{FF2B5EF4-FFF2-40B4-BE49-F238E27FC236}">
                      <a16:creationId xmlns:a16="http://schemas.microsoft.com/office/drawing/2014/main" id="{A8BE4D74-2FC4-64FC-549E-EA7AAE5B4AC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03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6" name="Line 206">
                  <a:extLst>
                    <a:ext uri="{FF2B5EF4-FFF2-40B4-BE49-F238E27FC236}">
                      <a16:creationId xmlns:a16="http://schemas.microsoft.com/office/drawing/2014/main" id="{91EACF20-403D-ACAE-F37F-218AB30570A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90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7" name="Line 207">
                  <a:extLst>
                    <a:ext uri="{FF2B5EF4-FFF2-40B4-BE49-F238E27FC236}">
                      <a16:creationId xmlns:a16="http://schemas.microsoft.com/office/drawing/2014/main" id="{E96E3029-19AD-DE00-53A6-AA29DE7A3CD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078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8" name="Line 208">
                  <a:extLst>
                    <a:ext uri="{FF2B5EF4-FFF2-40B4-BE49-F238E27FC236}">
                      <a16:creationId xmlns:a16="http://schemas.microsoft.com/office/drawing/2014/main" id="{45865F18-11AD-0A66-EC20-6DEF09FB80A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165" y="3389"/>
                  <a:ext cx="1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89" name="Line 209">
                  <a:extLst>
                    <a:ext uri="{FF2B5EF4-FFF2-40B4-BE49-F238E27FC236}">
                      <a16:creationId xmlns:a16="http://schemas.microsoft.com/office/drawing/2014/main" id="{C03B2AC6-8F3B-A1D7-2224-345B64D5515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252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0" name="Line 210">
                  <a:extLst>
                    <a:ext uri="{FF2B5EF4-FFF2-40B4-BE49-F238E27FC236}">
                      <a16:creationId xmlns:a16="http://schemas.microsoft.com/office/drawing/2014/main" id="{22CCD364-37C0-5ED6-45C3-A1230B5DBA2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340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1" name="Line 211">
                  <a:extLst>
                    <a:ext uri="{FF2B5EF4-FFF2-40B4-BE49-F238E27FC236}">
                      <a16:creationId xmlns:a16="http://schemas.microsoft.com/office/drawing/2014/main" id="{B7AB3CE8-8E6B-0CC9-765B-0978C0C786F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428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2" name="Line 212">
                  <a:extLst>
                    <a:ext uri="{FF2B5EF4-FFF2-40B4-BE49-F238E27FC236}">
                      <a16:creationId xmlns:a16="http://schemas.microsoft.com/office/drawing/2014/main" id="{E4AF4B94-0CFB-057C-7901-16628DB4F4E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514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3" name="Line 213">
                  <a:extLst>
                    <a:ext uri="{FF2B5EF4-FFF2-40B4-BE49-F238E27FC236}">
                      <a16:creationId xmlns:a16="http://schemas.microsoft.com/office/drawing/2014/main" id="{F1A7B368-B97A-F451-F681-EB094D97668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02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4" name="Line 214">
                  <a:extLst>
                    <a:ext uri="{FF2B5EF4-FFF2-40B4-BE49-F238E27FC236}">
                      <a16:creationId xmlns:a16="http://schemas.microsoft.com/office/drawing/2014/main" id="{70097963-4D77-EF3C-EAAF-D683F12D14F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688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95" name="Line 215">
                  <a:extLst>
                    <a:ext uri="{FF2B5EF4-FFF2-40B4-BE49-F238E27FC236}">
                      <a16:creationId xmlns:a16="http://schemas.microsoft.com/office/drawing/2014/main" id="{48F80FB3-AC24-6958-0781-56A1E49C355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776" y="3389"/>
                  <a:ext cx="0" cy="3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929" name="Rectangle 216">
                <a:extLst>
                  <a:ext uri="{FF2B5EF4-FFF2-40B4-BE49-F238E27FC236}">
                    <a16:creationId xmlns:a16="http://schemas.microsoft.com/office/drawing/2014/main" id="{9EB27934-ABB6-9348-3103-A095BDACDE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285" y="3927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9930" name="Rectangle 217">
                <a:extLst>
                  <a:ext uri="{FF2B5EF4-FFF2-40B4-BE49-F238E27FC236}">
                    <a16:creationId xmlns:a16="http://schemas.microsoft.com/office/drawing/2014/main" id="{8EF65944-CFA9-E255-EB16-7E882844C28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428" y="392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9931" name="Rectangle 218">
                <a:extLst>
                  <a:ext uri="{FF2B5EF4-FFF2-40B4-BE49-F238E27FC236}">
                    <a16:creationId xmlns:a16="http://schemas.microsoft.com/office/drawing/2014/main" id="{5EC9CE63-F19B-FB9D-11FE-F82E31CA3D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598" y="392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9932" name="Rectangle 219">
                <a:extLst>
                  <a:ext uri="{FF2B5EF4-FFF2-40B4-BE49-F238E27FC236}">
                    <a16:creationId xmlns:a16="http://schemas.microsoft.com/office/drawing/2014/main" id="{1777985F-30D2-1849-0B29-BB0EA35AD95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767" y="392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 b="0"/>
              </a:p>
            </p:txBody>
          </p:sp>
          <p:sp>
            <p:nvSpPr>
              <p:cNvPr id="19933" name="Rectangle 220">
                <a:extLst>
                  <a:ext uri="{FF2B5EF4-FFF2-40B4-BE49-F238E27FC236}">
                    <a16:creationId xmlns:a16="http://schemas.microsoft.com/office/drawing/2014/main" id="{07FFCA67-0B77-E958-4A7C-D0F24A8800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2937" y="392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80</a:t>
                </a:r>
                <a:endParaRPr lang="en-US" altLang="en-US" sz="1200" b="0"/>
              </a:p>
            </p:txBody>
          </p:sp>
          <p:sp>
            <p:nvSpPr>
              <p:cNvPr id="19934" name="Rectangle 221">
                <a:extLst>
                  <a:ext uri="{FF2B5EF4-FFF2-40B4-BE49-F238E27FC236}">
                    <a16:creationId xmlns:a16="http://schemas.microsoft.com/office/drawing/2014/main" id="{7B2F6F77-D59A-7EE2-9244-531CF8109B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078" y="392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100</a:t>
                </a:r>
                <a:endParaRPr lang="en-US" altLang="en-US" sz="1200" b="0"/>
              </a:p>
            </p:txBody>
          </p:sp>
          <p:sp>
            <p:nvSpPr>
              <p:cNvPr id="19935" name="Rectangle 222">
                <a:extLst>
                  <a:ext uri="{FF2B5EF4-FFF2-40B4-BE49-F238E27FC236}">
                    <a16:creationId xmlns:a16="http://schemas.microsoft.com/office/drawing/2014/main" id="{CE6B18F8-A259-5924-339A-ED2EED042A5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248" y="392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120</a:t>
                </a:r>
                <a:endParaRPr lang="en-US" altLang="en-US" sz="1200" b="0"/>
              </a:p>
            </p:txBody>
          </p:sp>
          <p:sp>
            <p:nvSpPr>
              <p:cNvPr id="19936" name="Rectangle 223">
                <a:extLst>
                  <a:ext uri="{FF2B5EF4-FFF2-40B4-BE49-F238E27FC236}">
                    <a16:creationId xmlns:a16="http://schemas.microsoft.com/office/drawing/2014/main" id="{2EADCFDE-35C7-4DC2-A3F8-9F2121DAB3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416" y="392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140</a:t>
                </a:r>
                <a:endParaRPr lang="en-US" altLang="en-US" sz="1200" b="0"/>
              </a:p>
            </p:txBody>
          </p:sp>
          <p:sp>
            <p:nvSpPr>
              <p:cNvPr id="19937" name="Rectangle 224">
                <a:extLst>
                  <a:ext uri="{FF2B5EF4-FFF2-40B4-BE49-F238E27FC236}">
                    <a16:creationId xmlns:a16="http://schemas.microsoft.com/office/drawing/2014/main" id="{FC47CC42-128C-060E-DE0F-A31862049F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3585" y="3926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160</a:t>
                </a:r>
                <a:endParaRPr lang="en-US" altLang="en-US" sz="1200" b="0"/>
              </a:p>
            </p:txBody>
          </p:sp>
          <p:sp>
            <p:nvSpPr>
              <p:cNvPr id="19938" name="Rectangle 225">
                <a:extLst>
                  <a:ext uri="{FF2B5EF4-FFF2-40B4-BE49-F238E27FC236}">
                    <a16:creationId xmlns:a16="http://schemas.microsoft.com/office/drawing/2014/main" id="{B3B35957-A8D2-8FBE-CC66-8F8D47423EA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14" y="2563"/>
                <a:ext cx="1353" cy="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39" name="Rectangle 226">
                <a:extLst>
                  <a:ext uri="{FF2B5EF4-FFF2-40B4-BE49-F238E27FC236}">
                    <a16:creationId xmlns:a16="http://schemas.microsoft.com/office/drawing/2014/main" id="{BD9311E7-7BA4-77D4-7D92-6927FCF06C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18" y="3168"/>
                <a:ext cx="75" cy="59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40" name="Rectangle 227">
                <a:extLst>
                  <a:ext uri="{FF2B5EF4-FFF2-40B4-BE49-F238E27FC236}">
                    <a16:creationId xmlns:a16="http://schemas.microsoft.com/office/drawing/2014/main" id="{67768B27-C92B-6816-3A66-60E14DFB1F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04" y="3180"/>
                <a:ext cx="72" cy="47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41" name="Rectangle 228">
                <a:extLst>
                  <a:ext uri="{FF2B5EF4-FFF2-40B4-BE49-F238E27FC236}">
                    <a16:creationId xmlns:a16="http://schemas.microsoft.com/office/drawing/2014/main" id="{23B811AA-963A-9C83-465D-445FA897514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487" y="3204"/>
                <a:ext cx="75" cy="2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42" name="Rectangle 229">
                <a:extLst>
                  <a:ext uri="{FF2B5EF4-FFF2-40B4-BE49-F238E27FC236}">
                    <a16:creationId xmlns:a16="http://schemas.microsoft.com/office/drawing/2014/main" id="{112FEB1B-579E-5B36-C258-08F32889E3E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572" y="3180"/>
                <a:ext cx="75" cy="47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43" name="Rectangle 230">
                <a:extLst>
                  <a:ext uri="{FF2B5EF4-FFF2-40B4-BE49-F238E27FC236}">
                    <a16:creationId xmlns:a16="http://schemas.microsoft.com/office/drawing/2014/main" id="{1ADA423C-5EC6-EE7E-A15A-FECB29FB5F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657" y="3168"/>
                <a:ext cx="73" cy="59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44" name="Rectangle 231">
                <a:extLst>
                  <a:ext uri="{FF2B5EF4-FFF2-40B4-BE49-F238E27FC236}">
                    <a16:creationId xmlns:a16="http://schemas.microsoft.com/office/drawing/2014/main" id="{4318A36B-2EC7-4575-0B82-6A8286AB5F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741" y="3192"/>
                <a:ext cx="74" cy="35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45" name="Rectangle 232">
                <a:extLst>
                  <a:ext uri="{FF2B5EF4-FFF2-40B4-BE49-F238E27FC236}">
                    <a16:creationId xmlns:a16="http://schemas.microsoft.com/office/drawing/2014/main" id="{FE40E7C4-5F63-C9B7-497E-326A33F764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826" y="3214"/>
                <a:ext cx="74" cy="1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46" name="Rectangle 233">
                <a:extLst>
                  <a:ext uri="{FF2B5EF4-FFF2-40B4-BE49-F238E27FC236}">
                    <a16:creationId xmlns:a16="http://schemas.microsoft.com/office/drawing/2014/main" id="{EE91C1BE-C940-F10E-59CE-DD7BA886186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994" y="3214"/>
                <a:ext cx="75" cy="13"/>
              </a:xfrm>
              <a:prstGeom prst="rect">
                <a:avLst/>
              </a:prstGeom>
              <a:solidFill>
                <a:srgbClr val="99CC00"/>
              </a:solidFill>
              <a:ln w="63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47" name="Line 234">
                <a:extLst>
                  <a:ext uri="{FF2B5EF4-FFF2-40B4-BE49-F238E27FC236}">
                    <a16:creationId xmlns:a16="http://schemas.microsoft.com/office/drawing/2014/main" id="{2F847995-7044-6831-6CA4-951E9E3DF8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355" y="3139"/>
                <a:ext cx="1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" name="Line 235">
                <a:extLst>
                  <a:ext uri="{FF2B5EF4-FFF2-40B4-BE49-F238E27FC236}">
                    <a16:creationId xmlns:a16="http://schemas.microsoft.com/office/drawing/2014/main" id="{91E329E1-BE57-A563-1E89-F265B69C3A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39" y="313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" name="Line 236">
                <a:extLst>
                  <a:ext uri="{FF2B5EF4-FFF2-40B4-BE49-F238E27FC236}">
                    <a16:creationId xmlns:a16="http://schemas.microsoft.com/office/drawing/2014/main" id="{E143C8C5-3AD1-E037-5094-00277052C2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440" y="3153"/>
                <a:ext cx="0" cy="2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" name="Line 237">
                <a:extLst>
                  <a:ext uri="{FF2B5EF4-FFF2-40B4-BE49-F238E27FC236}">
                    <a16:creationId xmlns:a16="http://schemas.microsoft.com/office/drawing/2014/main" id="{9FF455CA-B61C-5D87-A745-F5E72F46E0A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423" y="3153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" name="Line 238">
                <a:extLst>
                  <a:ext uri="{FF2B5EF4-FFF2-40B4-BE49-F238E27FC236}">
                    <a16:creationId xmlns:a16="http://schemas.microsoft.com/office/drawing/2014/main" id="{C94F4F21-D07C-814A-C50A-94330A20EB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525" y="3187"/>
                <a:ext cx="0" cy="1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" name="Line 239">
                <a:extLst>
                  <a:ext uri="{FF2B5EF4-FFF2-40B4-BE49-F238E27FC236}">
                    <a16:creationId xmlns:a16="http://schemas.microsoft.com/office/drawing/2014/main" id="{109536B8-6C4F-15E2-5870-1901F5AF3B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07" y="3187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" name="Line 240">
                <a:extLst>
                  <a:ext uri="{FF2B5EF4-FFF2-40B4-BE49-F238E27FC236}">
                    <a16:creationId xmlns:a16="http://schemas.microsoft.com/office/drawing/2014/main" id="{A12B5CD9-4D15-58E7-2593-918941A7AC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609" y="3159"/>
                <a:ext cx="1" cy="2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" name="Line 241">
                <a:extLst>
                  <a:ext uri="{FF2B5EF4-FFF2-40B4-BE49-F238E27FC236}">
                    <a16:creationId xmlns:a16="http://schemas.microsoft.com/office/drawing/2014/main" id="{210408B3-DB95-C754-1123-72D3BD0415F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593" y="3159"/>
                <a:ext cx="33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" name="Line 242">
                <a:extLst>
                  <a:ext uri="{FF2B5EF4-FFF2-40B4-BE49-F238E27FC236}">
                    <a16:creationId xmlns:a16="http://schemas.microsoft.com/office/drawing/2014/main" id="{6A33DF31-10F3-46E3-9547-F2E4651D63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693" y="3139"/>
                <a:ext cx="0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" name="Line 243">
                <a:extLst>
                  <a:ext uri="{FF2B5EF4-FFF2-40B4-BE49-F238E27FC236}">
                    <a16:creationId xmlns:a16="http://schemas.microsoft.com/office/drawing/2014/main" id="{9FAF765F-B708-732A-FF2A-3630FD174B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677" y="3139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" name="Line 244">
                <a:extLst>
                  <a:ext uri="{FF2B5EF4-FFF2-40B4-BE49-F238E27FC236}">
                    <a16:creationId xmlns:a16="http://schemas.microsoft.com/office/drawing/2014/main" id="{FB7F339B-D755-19A8-044F-1A1A7A0952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779" y="3172"/>
                <a:ext cx="0" cy="2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" name="Line 245">
                <a:extLst>
                  <a:ext uri="{FF2B5EF4-FFF2-40B4-BE49-F238E27FC236}">
                    <a16:creationId xmlns:a16="http://schemas.microsoft.com/office/drawing/2014/main" id="{DB2BAD35-325C-3002-34DD-D265DD91DA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761" y="3172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" name="Line 246">
                <a:extLst>
                  <a:ext uri="{FF2B5EF4-FFF2-40B4-BE49-F238E27FC236}">
                    <a16:creationId xmlns:a16="http://schemas.microsoft.com/office/drawing/2014/main" id="{09888CE0-7B65-F815-4B8B-96C23EC70A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863" y="3204"/>
                <a:ext cx="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" name="Line 247">
                <a:extLst>
                  <a:ext uri="{FF2B5EF4-FFF2-40B4-BE49-F238E27FC236}">
                    <a16:creationId xmlns:a16="http://schemas.microsoft.com/office/drawing/2014/main" id="{45537CFE-7A17-AAF6-F3F0-C53FE46FF7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846" y="320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" name="Line 248">
                <a:extLst>
                  <a:ext uri="{FF2B5EF4-FFF2-40B4-BE49-F238E27FC236}">
                    <a16:creationId xmlns:a16="http://schemas.microsoft.com/office/drawing/2014/main" id="{3AAC68A9-E6BF-A026-E4F5-63CC8E1526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3032" y="3204"/>
                <a:ext cx="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" name="Line 249">
                <a:extLst>
                  <a:ext uri="{FF2B5EF4-FFF2-40B4-BE49-F238E27FC236}">
                    <a16:creationId xmlns:a16="http://schemas.microsoft.com/office/drawing/2014/main" id="{782AA8C4-B9BC-419C-924C-195E6C2237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015" y="3204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" name="Line 250">
                <a:extLst>
                  <a:ext uri="{FF2B5EF4-FFF2-40B4-BE49-F238E27FC236}">
                    <a16:creationId xmlns:a16="http://schemas.microsoft.com/office/drawing/2014/main" id="{2B6283A9-35CD-E6D0-BDA3-3F5C176D3B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3227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" name="Line 251">
                <a:extLst>
                  <a:ext uri="{FF2B5EF4-FFF2-40B4-BE49-F238E27FC236}">
                    <a16:creationId xmlns:a16="http://schemas.microsoft.com/office/drawing/2014/main" id="{D5253F49-9AFB-0C26-7E5E-EFFD538B8A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3093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" name="Line 252">
                <a:extLst>
                  <a:ext uri="{FF2B5EF4-FFF2-40B4-BE49-F238E27FC236}">
                    <a16:creationId xmlns:a16="http://schemas.microsoft.com/office/drawing/2014/main" id="{4D6FCB0D-B989-840F-912E-7654A5965F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2960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" name="Line 253">
                <a:extLst>
                  <a:ext uri="{FF2B5EF4-FFF2-40B4-BE49-F238E27FC236}">
                    <a16:creationId xmlns:a16="http://schemas.microsoft.com/office/drawing/2014/main" id="{E2E60951-EDC9-7953-0F3B-5EF783E948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2829"/>
                <a:ext cx="34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7" name="Line 254">
                <a:extLst>
                  <a:ext uri="{FF2B5EF4-FFF2-40B4-BE49-F238E27FC236}">
                    <a16:creationId xmlns:a16="http://schemas.microsoft.com/office/drawing/2014/main" id="{4D7B2F9C-4FCA-E8B5-9326-66E4BADE5DA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2696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8" name="Line 255">
                <a:extLst>
                  <a:ext uri="{FF2B5EF4-FFF2-40B4-BE49-F238E27FC236}">
                    <a16:creationId xmlns:a16="http://schemas.microsoft.com/office/drawing/2014/main" id="{4AAF8A56-7C90-E8AC-D781-671AB24A8B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81" y="2563"/>
                <a:ext cx="34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" name="Rectangle 256">
                <a:extLst>
                  <a:ext uri="{FF2B5EF4-FFF2-40B4-BE49-F238E27FC236}">
                    <a16:creationId xmlns:a16="http://schemas.microsoft.com/office/drawing/2014/main" id="{3B693FA5-3234-5001-5169-928B728707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15" y="3169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19970" name="Rectangle 257">
                <a:extLst>
                  <a:ext uri="{FF2B5EF4-FFF2-40B4-BE49-F238E27FC236}">
                    <a16:creationId xmlns:a16="http://schemas.microsoft.com/office/drawing/2014/main" id="{80869FCA-4DFA-D2B9-67D1-3E12F29A71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3036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 b="0"/>
              </a:p>
            </p:txBody>
          </p:sp>
          <p:sp>
            <p:nvSpPr>
              <p:cNvPr id="19971" name="Rectangle 258">
                <a:extLst>
                  <a:ext uri="{FF2B5EF4-FFF2-40B4-BE49-F238E27FC236}">
                    <a16:creationId xmlns:a16="http://schemas.microsoft.com/office/drawing/2014/main" id="{468DC5F3-F121-A813-1388-54F08E9C08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2903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19972" name="Rectangle 259">
                <a:extLst>
                  <a:ext uri="{FF2B5EF4-FFF2-40B4-BE49-F238E27FC236}">
                    <a16:creationId xmlns:a16="http://schemas.microsoft.com/office/drawing/2014/main" id="{F62F948A-D9EA-EDB2-D8DA-51B52CAFE7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2772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 b="0"/>
              </a:p>
            </p:txBody>
          </p:sp>
          <p:sp>
            <p:nvSpPr>
              <p:cNvPr id="19973" name="Rectangle 260">
                <a:extLst>
                  <a:ext uri="{FF2B5EF4-FFF2-40B4-BE49-F238E27FC236}">
                    <a16:creationId xmlns:a16="http://schemas.microsoft.com/office/drawing/2014/main" id="{30E64951-CF86-3674-D44B-27C880008B7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2639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19974" name="Rectangle 261">
                <a:extLst>
                  <a:ext uri="{FF2B5EF4-FFF2-40B4-BE49-F238E27FC236}">
                    <a16:creationId xmlns:a16="http://schemas.microsoft.com/office/drawing/2014/main" id="{C85647A0-2D7F-B07E-9A58-74E3FCF00B1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63" y="2506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50</a:t>
                </a:r>
                <a:endParaRPr lang="en-US" altLang="en-US" sz="1200" b="0"/>
              </a:p>
            </p:txBody>
          </p:sp>
          <p:sp>
            <p:nvSpPr>
              <p:cNvPr id="19975" name="Rectangle 262">
                <a:extLst>
                  <a:ext uri="{FF2B5EF4-FFF2-40B4-BE49-F238E27FC236}">
                    <a16:creationId xmlns:a16="http://schemas.microsoft.com/office/drawing/2014/main" id="{B4D022BE-2D91-8F5C-B514-7EE3C30128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14" y="2563"/>
                <a:ext cx="1353" cy="664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976" name="Text Box 263">
                <a:extLst>
                  <a:ext uri="{FF2B5EF4-FFF2-40B4-BE49-F238E27FC236}">
                    <a16:creationId xmlns:a16="http://schemas.microsoft.com/office/drawing/2014/main" id="{F5340C0B-BD40-53C9-ADCA-662E51D0A34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192" y="2586"/>
                <a:ext cx="43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19977" name="Text Box 264">
                <a:extLst>
                  <a:ext uri="{FF2B5EF4-FFF2-40B4-BE49-F238E27FC236}">
                    <a16:creationId xmlns:a16="http://schemas.microsoft.com/office/drawing/2014/main" id="{285E3B9C-2D7A-1543-F58F-056D681BEF0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171" y="3714"/>
                <a:ext cx="46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19978" name="Text Box 265">
                <a:extLst>
                  <a:ext uri="{FF2B5EF4-FFF2-40B4-BE49-F238E27FC236}">
                    <a16:creationId xmlns:a16="http://schemas.microsoft.com/office/drawing/2014/main" id="{15520796-C7C8-2A9A-A8E3-218EB999F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66" y="2378"/>
                <a:ext cx="10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Shade-Tolerant</a:t>
                </a:r>
              </a:p>
            </p:txBody>
          </p:sp>
        </p:grpSp>
      </p:grpSp>
      <p:sp>
        <p:nvSpPr>
          <p:cNvPr id="19459" name="Text Box 766">
            <a:extLst>
              <a:ext uri="{FF2B5EF4-FFF2-40B4-BE49-F238E27FC236}">
                <a16:creationId xmlns:a16="http://schemas.microsoft.com/office/drawing/2014/main" id="{75C6CD6D-1D36-9EC3-9B9F-F0E00D47D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9238" y="120650"/>
            <a:ext cx="4246562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Succession Following Moderate-Severity Fire</a:t>
            </a:r>
          </a:p>
        </p:txBody>
      </p:sp>
      <p:grpSp>
        <p:nvGrpSpPr>
          <p:cNvPr id="19460" name="Group 789">
            <a:extLst>
              <a:ext uri="{FF2B5EF4-FFF2-40B4-BE49-F238E27FC236}">
                <a16:creationId xmlns:a16="http://schemas.microsoft.com/office/drawing/2014/main" id="{25E84DC8-46E1-A2E8-5F8A-3FC5B30DD4F3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114425"/>
            <a:ext cx="5180013" cy="5575300"/>
            <a:chOff x="2208" y="702"/>
            <a:chExt cx="3263" cy="3512"/>
          </a:xfrm>
        </p:grpSpPr>
        <p:sp>
          <p:nvSpPr>
            <p:cNvPr id="19461" name="Rectangle 787">
              <a:extLst>
                <a:ext uri="{FF2B5EF4-FFF2-40B4-BE49-F238E27FC236}">
                  <a16:creationId xmlns:a16="http://schemas.microsoft.com/office/drawing/2014/main" id="{DE62440E-219C-47CD-0A0D-6264F48E3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702"/>
              <a:ext cx="3263" cy="35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19462" name="Group 788">
              <a:extLst>
                <a:ext uri="{FF2B5EF4-FFF2-40B4-BE49-F238E27FC236}">
                  <a16:creationId xmlns:a16="http://schemas.microsoft.com/office/drawing/2014/main" id="{0D4921EF-4E25-2A43-BCE5-D1A5142416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0" y="752"/>
              <a:ext cx="3019" cy="3411"/>
              <a:chOff x="2312" y="746"/>
              <a:chExt cx="3019" cy="3411"/>
            </a:xfrm>
          </p:grpSpPr>
          <p:grpSp>
            <p:nvGrpSpPr>
              <p:cNvPr id="19463" name="Group 771">
                <a:extLst>
                  <a:ext uri="{FF2B5EF4-FFF2-40B4-BE49-F238E27FC236}">
                    <a16:creationId xmlns:a16="http://schemas.microsoft.com/office/drawing/2014/main" id="{649AA8DC-5D7E-8EE0-5188-9BC9D720BE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2" y="2069"/>
                <a:ext cx="3019" cy="1605"/>
                <a:chOff x="2224" y="2412"/>
                <a:chExt cx="3019" cy="1605"/>
              </a:xfrm>
            </p:grpSpPr>
            <p:grpSp>
              <p:nvGrpSpPr>
                <p:cNvPr id="19687" name="Group 759">
                  <a:extLst>
                    <a:ext uri="{FF2B5EF4-FFF2-40B4-BE49-F238E27FC236}">
                      <a16:creationId xmlns:a16="http://schemas.microsoft.com/office/drawing/2014/main" id="{FE61B145-C157-A96B-456F-96C1C4040A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04" y="2571"/>
                  <a:ext cx="2839" cy="666"/>
                  <a:chOff x="2585" y="2349"/>
                  <a:chExt cx="2839" cy="666"/>
                </a:xfrm>
              </p:grpSpPr>
              <p:sp>
                <p:nvSpPr>
                  <p:cNvPr id="19781" name="Rectangle 210">
                    <a:extLst>
                      <a:ext uri="{FF2B5EF4-FFF2-40B4-BE49-F238E27FC236}">
                        <a16:creationId xmlns:a16="http://schemas.microsoft.com/office/drawing/2014/main" id="{8B27B09B-278E-E293-4E6E-682A60BCBC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9" y="2809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0</a:t>
                    </a:r>
                    <a:endParaRPr lang="en-US" altLang="en-US" sz="1000" b="0"/>
                  </a:p>
                </p:txBody>
              </p:sp>
              <p:sp>
                <p:nvSpPr>
                  <p:cNvPr id="19782" name="Rectangle 211">
                    <a:extLst>
                      <a:ext uri="{FF2B5EF4-FFF2-40B4-BE49-F238E27FC236}">
                        <a16:creationId xmlns:a16="http://schemas.microsoft.com/office/drawing/2014/main" id="{69ADDAFD-42DE-FB6E-D210-F13AE8126F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9" y="2720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5</a:t>
                    </a:r>
                    <a:endParaRPr lang="en-US" altLang="en-US" sz="1000" b="0"/>
                  </a:p>
                </p:txBody>
              </p:sp>
              <p:sp>
                <p:nvSpPr>
                  <p:cNvPr id="19783" name="Rectangle 212">
                    <a:extLst>
                      <a:ext uri="{FF2B5EF4-FFF2-40B4-BE49-F238E27FC236}">
                        <a16:creationId xmlns:a16="http://schemas.microsoft.com/office/drawing/2014/main" id="{E4204F1D-8EF0-7969-EBFF-752121AC4A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85" y="2631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10</a:t>
                    </a:r>
                    <a:endParaRPr lang="en-US" altLang="en-US" sz="1000" b="0"/>
                  </a:p>
                </p:txBody>
              </p:sp>
              <p:sp>
                <p:nvSpPr>
                  <p:cNvPr id="19784" name="Rectangle 213">
                    <a:extLst>
                      <a:ext uri="{FF2B5EF4-FFF2-40B4-BE49-F238E27FC236}">
                        <a16:creationId xmlns:a16="http://schemas.microsoft.com/office/drawing/2014/main" id="{4A733E2F-E2A3-BB2C-7C88-278E412BFE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85" y="2538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15</a:t>
                    </a:r>
                    <a:endParaRPr lang="en-US" altLang="en-US" sz="1000" b="0"/>
                  </a:p>
                </p:txBody>
              </p:sp>
              <p:sp>
                <p:nvSpPr>
                  <p:cNvPr id="19785" name="Rectangle 214">
                    <a:extLst>
                      <a:ext uri="{FF2B5EF4-FFF2-40B4-BE49-F238E27FC236}">
                        <a16:creationId xmlns:a16="http://schemas.microsoft.com/office/drawing/2014/main" id="{D069D32D-FCAE-C9C5-3719-D3E1A56208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85" y="2441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20</a:t>
                    </a:r>
                    <a:endParaRPr lang="en-US" altLang="en-US" sz="1000" b="0"/>
                  </a:p>
                </p:txBody>
              </p:sp>
              <p:sp>
                <p:nvSpPr>
                  <p:cNvPr id="19786" name="Rectangle 215">
                    <a:extLst>
                      <a:ext uri="{FF2B5EF4-FFF2-40B4-BE49-F238E27FC236}">
                        <a16:creationId xmlns:a16="http://schemas.microsoft.com/office/drawing/2014/main" id="{7BCFD2D2-EE45-3A85-479F-430D5E06D6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85" y="2349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25</a:t>
                    </a:r>
                    <a:endParaRPr lang="en-US" altLang="en-US" sz="1000" b="0"/>
                  </a:p>
                </p:txBody>
              </p:sp>
              <p:sp>
                <p:nvSpPr>
                  <p:cNvPr id="19787" name="Line 526">
                    <a:extLst>
                      <a:ext uri="{FF2B5EF4-FFF2-40B4-BE49-F238E27FC236}">
                        <a16:creationId xmlns:a16="http://schemas.microsoft.com/office/drawing/2014/main" id="{B51B793D-3069-C2B1-98EA-278C2EC363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33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88" name="Line 527">
                    <a:extLst>
                      <a:ext uri="{FF2B5EF4-FFF2-40B4-BE49-F238E27FC236}">
                        <a16:creationId xmlns:a16="http://schemas.microsoft.com/office/drawing/2014/main" id="{FC399D91-AD09-6F38-E004-3A7A55D84F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80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89" name="Line 528">
                    <a:extLst>
                      <a:ext uri="{FF2B5EF4-FFF2-40B4-BE49-F238E27FC236}">
                        <a16:creationId xmlns:a16="http://schemas.microsoft.com/office/drawing/2014/main" id="{5E2581C6-9B6F-95E6-29EB-AC2F7397C2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27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0" name="Line 529">
                    <a:extLst>
                      <a:ext uri="{FF2B5EF4-FFF2-40B4-BE49-F238E27FC236}">
                        <a16:creationId xmlns:a16="http://schemas.microsoft.com/office/drawing/2014/main" id="{7AE7677C-C7A8-B07F-4BA7-19D3C57EFC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74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1" name="Line 530">
                    <a:extLst>
                      <a:ext uri="{FF2B5EF4-FFF2-40B4-BE49-F238E27FC236}">
                        <a16:creationId xmlns:a16="http://schemas.microsoft.com/office/drawing/2014/main" id="{7FB41225-BD50-DDA6-EA44-DD5F8ED042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22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2" name="Line 531">
                    <a:extLst>
                      <a:ext uri="{FF2B5EF4-FFF2-40B4-BE49-F238E27FC236}">
                        <a16:creationId xmlns:a16="http://schemas.microsoft.com/office/drawing/2014/main" id="{ABBFEB6A-026E-45E6-A367-19B700F3923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69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3" name="Line 532">
                    <a:extLst>
                      <a:ext uri="{FF2B5EF4-FFF2-40B4-BE49-F238E27FC236}">
                        <a16:creationId xmlns:a16="http://schemas.microsoft.com/office/drawing/2014/main" id="{FFCE4B27-5078-D10C-E67F-FF24870D067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6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4" name="Line 533">
                    <a:extLst>
                      <a:ext uri="{FF2B5EF4-FFF2-40B4-BE49-F238E27FC236}">
                        <a16:creationId xmlns:a16="http://schemas.microsoft.com/office/drawing/2014/main" id="{A251F166-BB1A-8C06-B871-9240BE85903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63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5" name="Line 534">
                    <a:extLst>
                      <a:ext uri="{FF2B5EF4-FFF2-40B4-BE49-F238E27FC236}">
                        <a16:creationId xmlns:a16="http://schemas.microsoft.com/office/drawing/2014/main" id="{5F790138-2A46-2C7E-2A22-18F6577463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10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6" name="Line 535">
                    <a:extLst>
                      <a:ext uri="{FF2B5EF4-FFF2-40B4-BE49-F238E27FC236}">
                        <a16:creationId xmlns:a16="http://schemas.microsoft.com/office/drawing/2014/main" id="{D460A18C-56E5-A82F-87B6-09FDD3881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58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7" name="Line 536">
                    <a:extLst>
                      <a:ext uri="{FF2B5EF4-FFF2-40B4-BE49-F238E27FC236}">
                        <a16:creationId xmlns:a16="http://schemas.microsoft.com/office/drawing/2014/main" id="{7C14E123-15C3-4D08-5AA8-C05F822326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08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8" name="Line 537">
                    <a:extLst>
                      <a:ext uri="{FF2B5EF4-FFF2-40B4-BE49-F238E27FC236}">
                        <a16:creationId xmlns:a16="http://schemas.microsoft.com/office/drawing/2014/main" id="{D83D4820-0F2E-40D2-99F3-3F9C387ADA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55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99" name="Line 538">
                    <a:extLst>
                      <a:ext uri="{FF2B5EF4-FFF2-40B4-BE49-F238E27FC236}">
                        <a16:creationId xmlns:a16="http://schemas.microsoft.com/office/drawing/2014/main" id="{65A05555-6BB0-8D4B-20EF-CF4483A534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02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0" name="Line 539">
                    <a:extLst>
                      <a:ext uri="{FF2B5EF4-FFF2-40B4-BE49-F238E27FC236}">
                        <a16:creationId xmlns:a16="http://schemas.microsoft.com/office/drawing/2014/main" id="{BC0CE23B-F4B8-636E-2DE9-9508F92138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50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1" name="Line 540">
                    <a:extLst>
                      <a:ext uri="{FF2B5EF4-FFF2-40B4-BE49-F238E27FC236}">
                        <a16:creationId xmlns:a16="http://schemas.microsoft.com/office/drawing/2014/main" id="{566EB64B-3015-BB87-F236-B65F9012921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97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2" name="Line 541">
                    <a:extLst>
                      <a:ext uri="{FF2B5EF4-FFF2-40B4-BE49-F238E27FC236}">
                        <a16:creationId xmlns:a16="http://schemas.microsoft.com/office/drawing/2014/main" id="{C80AF79D-467E-B74F-52F0-0507B52EFD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44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3" name="Line 542">
                    <a:extLst>
                      <a:ext uri="{FF2B5EF4-FFF2-40B4-BE49-F238E27FC236}">
                        <a16:creationId xmlns:a16="http://schemas.microsoft.com/office/drawing/2014/main" id="{6B148241-AA93-2654-021A-986EBEA95E6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91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4" name="Line 543">
                    <a:extLst>
                      <a:ext uri="{FF2B5EF4-FFF2-40B4-BE49-F238E27FC236}">
                        <a16:creationId xmlns:a16="http://schemas.microsoft.com/office/drawing/2014/main" id="{7938E730-8C52-F447-EA30-20E188F7E8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38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5" name="Line 544">
                    <a:extLst>
                      <a:ext uri="{FF2B5EF4-FFF2-40B4-BE49-F238E27FC236}">
                        <a16:creationId xmlns:a16="http://schemas.microsoft.com/office/drawing/2014/main" id="{25B43259-CDDE-721D-A37D-9A25C015D5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86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6" name="Line 545">
                    <a:extLst>
                      <a:ext uri="{FF2B5EF4-FFF2-40B4-BE49-F238E27FC236}">
                        <a16:creationId xmlns:a16="http://schemas.microsoft.com/office/drawing/2014/main" id="{A8D94F56-2533-DA03-DBF1-F8F125E6788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33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7" name="Line 546">
                    <a:extLst>
                      <a:ext uri="{FF2B5EF4-FFF2-40B4-BE49-F238E27FC236}">
                        <a16:creationId xmlns:a16="http://schemas.microsoft.com/office/drawing/2014/main" id="{1BC974F3-D630-5402-1CF9-F44E919CAC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80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8" name="Line 547">
                    <a:extLst>
                      <a:ext uri="{FF2B5EF4-FFF2-40B4-BE49-F238E27FC236}">
                        <a16:creationId xmlns:a16="http://schemas.microsoft.com/office/drawing/2014/main" id="{0BEC0E49-DFC0-A2FC-AB3E-436E43BA5C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27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09" name="Line 548">
                    <a:extLst>
                      <a:ext uri="{FF2B5EF4-FFF2-40B4-BE49-F238E27FC236}">
                        <a16:creationId xmlns:a16="http://schemas.microsoft.com/office/drawing/2014/main" id="{D1A2C4EE-3024-2B0D-C77D-181FAEAF4E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74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0" name="Line 549">
                    <a:extLst>
                      <a:ext uri="{FF2B5EF4-FFF2-40B4-BE49-F238E27FC236}">
                        <a16:creationId xmlns:a16="http://schemas.microsoft.com/office/drawing/2014/main" id="{F427407F-4635-E06A-98E0-632DF50C91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22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1" name="Line 550">
                    <a:extLst>
                      <a:ext uri="{FF2B5EF4-FFF2-40B4-BE49-F238E27FC236}">
                        <a16:creationId xmlns:a16="http://schemas.microsoft.com/office/drawing/2014/main" id="{B7E4A6CD-8628-672B-36EA-6164904417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69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2" name="Line 551">
                    <a:extLst>
                      <a:ext uri="{FF2B5EF4-FFF2-40B4-BE49-F238E27FC236}">
                        <a16:creationId xmlns:a16="http://schemas.microsoft.com/office/drawing/2014/main" id="{E43C5384-319B-A4FC-FF51-11F5399F45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16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3" name="Line 552">
                    <a:extLst>
                      <a:ext uri="{FF2B5EF4-FFF2-40B4-BE49-F238E27FC236}">
                        <a16:creationId xmlns:a16="http://schemas.microsoft.com/office/drawing/2014/main" id="{86507682-DD22-A944-9163-C6F2F83374F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63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4" name="Line 553">
                    <a:extLst>
                      <a:ext uri="{FF2B5EF4-FFF2-40B4-BE49-F238E27FC236}">
                        <a16:creationId xmlns:a16="http://schemas.microsoft.com/office/drawing/2014/main" id="{3D1F7CBF-D6D1-7868-007C-C1FC6F0C40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11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5" name="Line 554">
                    <a:extLst>
                      <a:ext uri="{FF2B5EF4-FFF2-40B4-BE49-F238E27FC236}">
                        <a16:creationId xmlns:a16="http://schemas.microsoft.com/office/drawing/2014/main" id="{E773033C-EE27-61CE-70F9-89A2D461B1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61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6" name="Line 555">
                    <a:extLst>
                      <a:ext uri="{FF2B5EF4-FFF2-40B4-BE49-F238E27FC236}">
                        <a16:creationId xmlns:a16="http://schemas.microsoft.com/office/drawing/2014/main" id="{9F04AB85-0BFB-900E-A422-94A2D19EF5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08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7" name="Line 556">
                    <a:extLst>
                      <a:ext uri="{FF2B5EF4-FFF2-40B4-BE49-F238E27FC236}">
                        <a16:creationId xmlns:a16="http://schemas.microsoft.com/office/drawing/2014/main" id="{A5F66C46-75EF-9C52-BD88-46AB03DDC3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55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8" name="Line 557">
                    <a:extLst>
                      <a:ext uri="{FF2B5EF4-FFF2-40B4-BE49-F238E27FC236}">
                        <a16:creationId xmlns:a16="http://schemas.microsoft.com/office/drawing/2014/main" id="{DC907AB2-8A36-CCC4-51A6-4E64F16A6E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02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19" name="Line 558">
                    <a:extLst>
                      <a:ext uri="{FF2B5EF4-FFF2-40B4-BE49-F238E27FC236}">
                        <a16:creationId xmlns:a16="http://schemas.microsoft.com/office/drawing/2014/main" id="{DD418E6E-8E62-CA5D-4F5E-BAED9B5440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50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0" name="Line 559">
                    <a:extLst>
                      <a:ext uri="{FF2B5EF4-FFF2-40B4-BE49-F238E27FC236}">
                        <a16:creationId xmlns:a16="http://schemas.microsoft.com/office/drawing/2014/main" id="{C7F149D8-37A7-1EDD-74A8-A0E9272AA1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97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1" name="Line 560">
                    <a:extLst>
                      <a:ext uri="{FF2B5EF4-FFF2-40B4-BE49-F238E27FC236}">
                        <a16:creationId xmlns:a16="http://schemas.microsoft.com/office/drawing/2014/main" id="{08278967-78D7-322A-6DFB-F950C170DD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4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2" name="Line 561">
                    <a:extLst>
                      <a:ext uri="{FF2B5EF4-FFF2-40B4-BE49-F238E27FC236}">
                        <a16:creationId xmlns:a16="http://schemas.microsoft.com/office/drawing/2014/main" id="{A6EAD052-4BA8-5A8F-BE61-92D55138005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91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3" name="Line 562">
                    <a:extLst>
                      <a:ext uri="{FF2B5EF4-FFF2-40B4-BE49-F238E27FC236}">
                        <a16:creationId xmlns:a16="http://schemas.microsoft.com/office/drawing/2014/main" id="{1D15EC2A-2841-DE0D-6381-9A575A73FB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38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4" name="Line 563">
                    <a:extLst>
                      <a:ext uri="{FF2B5EF4-FFF2-40B4-BE49-F238E27FC236}">
                        <a16:creationId xmlns:a16="http://schemas.microsoft.com/office/drawing/2014/main" id="{7300B52C-D427-87B2-F87D-BEA65B9E75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86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5" name="Line 564">
                    <a:extLst>
                      <a:ext uri="{FF2B5EF4-FFF2-40B4-BE49-F238E27FC236}">
                        <a16:creationId xmlns:a16="http://schemas.microsoft.com/office/drawing/2014/main" id="{709D18BB-DCE7-FA39-3827-6881FA1866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533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6" name="Line 565">
                    <a:extLst>
                      <a:ext uri="{FF2B5EF4-FFF2-40B4-BE49-F238E27FC236}">
                        <a16:creationId xmlns:a16="http://schemas.microsoft.com/office/drawing/2014/main" id="{8A54FD0F-6832-7470-F7D0-24F32D40DC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580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7" name="Line 566">
                    <a:extLst>
                      <a:ext uri="{FF2B5EF4-FFF2-40B4-BE49-F238E27FC236}">
                        <a16:creationId xmlns:a16="http://schemas.microsoft.com/office/drawing/2014/main" id="{4D9A9731-C97E-2D7D-CBB3-66FFDDDCE2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27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8" name="Line 567">
                    <a:extLst>
                      <a:ext uri="{FF2B5EF4-FFF2-40B4-BE49-F238E27FC236}">
                        <a16:creationId xmlns:a16="http://schemas.microsoft.com/office/drawing/2014/main" id="{597FAA47-7B33-8018-B252-3EE6CA7B4F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74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29" name="Line 568">
                    <a:extLst>
                      <a:ext uri="{FF2B5EF4-FFF2-40B4-BE49-F238E27FC236}">
                        <a16:creationId xmlns:a16="http://schemas.microsoft.com/office/drawing/2014/main" id="{86750177-8014-A547-C99A-4E589361604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722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0" name="Line 569">
                    <a:extLst>
                      <a:ext uri="{FF2B5EF4-FFF2-40B4-BE49-F238E27FC236}">
                        <a16:creationId xmlns:a16="http://schemas.microsoft.com/office/drawing/2014/main" id="{EBD3EFD0-B112-90DC-7EBE-A2ED07ABD9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769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1" name="Line 570">
                    <a:extLst>
                      <a:ext uri="{FF2B5EF4-FFF2-40B4-BE49-F238E27FC236}">
                        <a16:creationId xmlns:a16="http://schemas.microsoft.com/office/drawing/2014/main" id="{A03E08DC-DBC7-DDF5-6ED9-FFC68D1785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16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2" name="Line 571">
                    <a:extLst>
                      <a:ext uri="{FF2B5EF4-FFF2-40B4-BE49-F238E27FC236}">
                        <a16:creationId xmlns:a16="http://schemas.microsoft.com/office/drawing/2014/main" id="{06456D67-3117-0990-6794-96B86F75A2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3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3" name="Line 572">
                    <a:extLst>
                      <a:ext uri="{FF2B5EF4-FFF2-40B4-BE49-F238E27FC236}">
                        <a16:creationId xmlns:a16="http://schemas.microsoft.com/office/drawing/2014/main" id="{4049B5FD-7C65-894B-FFD6-FEE549D0681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11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4" name="Line 573">
                    <a:extLst>
                      <a:ext uri="{FF2B5EF4-FFF2-40B4-BE49-F238E27FC236}">
                        <a16:creationId xmlns:a16="http://schemas.microsoft.com/office/drawing/2014/main" id="{E36A05F9-CE8A-298E-AA92-FF3677045A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61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5" name="Line 574">
                    <a:extLst>
                      <a:ext uri="{FF2B5EF4-FFF2-40B4-BE49-F238E27FC236}">
                        <a16:creationId xmlns:a16="http://schemas.microsoft.com/office/drawing/2014/main" id="{5DF01F06-FD5D-7896-9AFA-FA56F8B4EC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08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6" name="Line 575">
                    <a:extLst>
                      <a:ext uri="{FF2B5EF4-FFF2-40B4-BE49-F238E27FC236}">
                        <a16:creationId xmlns:a16="http://schemas.microsoft.com/office/drawing/2014/main" id="{E6053D0C-FF60-6965-5197-FB85C31C4A9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55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7" name="Line 576">
                    <a:extLst>
                      <a:ext uri="{FF2B5EF4-FFF2-40B4-BE49-F238E27FC236}">
                        <a16:creationId xmlns:a16="http://schemas.microsoft.com/office/drawing/2014/main" id="{92E0D22F-C298-02D1-F445-92A2BA7097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02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8" name="Line 577">
                    <a:extLst>
                      <a:ext uri="{FF2B5EF4-FFF2-40B4-BE49-F238E27FC236}">
                        <a16:creationId xmlns:a16="http://schemas.microsoft.com/office/drawing/2014/main" id="{FFDCF99D-1A81-FE36-5502-82D0FADF459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50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39" name="Line 578">
                    <a:extLst>
                      <a:ext uri="{FF2B5EF4-FFF2-40B4-BE49-F238E27FC236}">
                        <a16:creationId xmlns:a16="http://schemas.microsoft.com/office/drawing/2014/main" id="{9BB3CBEF-65FC-D01D-ADC6-7A6DD1E105C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97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40" name="Line 579">
                    <a:extLst>
                      <a:ext uri="{FF2B5EF4-FFF2-40B4-BE49-F238E27FC236}">
                        <a16:creationId xmlns:a16="http://schemas.microsoft.com/office/drawing/2014/main" id="{03832DEF-1BD6-F629-9C1F-2B75571215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44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41" name="Line 580">
                    <a:extLst>
                      <a:ext uri="{FF2B5EF4-FFF2-40B4-BE49-F238E27FC236}">
                        <a16:creationId xmlns:a16="http://schemas.microsoft.com/office/drawing/2014/main" id="{02A3C33D-DC06-0245-EA68-B9DDD1B956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91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42" name="Line 581">
                    <a:extLst>
                      <a:ext uri="{FF2B5EF4-FFF2-40B4-BE49-F238E27FC236}">
                        <a16:creationId xmlns:a16="http://schemas.microsoft.com/office/drawing/2014/main" id="{F07A5C82-49C2-0869-7F6F-5DE72B967D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38" y="2861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43" name="Line 582">
                    <a:extLst>
                      <a:ext uri="{FF2B5EF4-FFF2-40B4-BE49-F238E27FC236}">
                        <a16:creationId xmlns:a16="http://schemas.microsoft.com/office/drawing/2014/main" id="{7BCF320A-C243-1748-546B-A00913C2FB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86" y="2861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44" name="Rectangle 583">
                    <a:extLst>
                      <a:ext uri="{FF2B5EF4-FFF2-40B4-BE49-F238E27FC236}">
                        <a16:creationId xmlns:a16="http://schemas.microsoft.com/office/drawing/2014/main" id="{5CF7E978-626C-9A59-5547-F5D0C4AB7E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2" y="2919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1500</a:t>
                    </a:r>
                    <a:endParaRPr lang="en-US" altLang="en-US" sz="1000" b="0"/>
                  </a:p>
                </p:txBody>
              </p:sp>
              <p:sp>
                <p:nvSpPr>
                  <p:cNvPr id="19845" name="Rectangle 584">
                    <a:extLst>
                      <a:ext uri="{FF2B5EF4-FFF2-40B4-BE49-F238E27FC236}">
                        <a16:creationId xmlns:a16="http://schemas.microsoft.com/office/drawing/2014/main" id="{CAD45058-B59A-22F6-AFA9-7526A3587B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54" y="2919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1600</a:t>
                    </a:r>
                    <a:endParaRPr lang="en-US" altLang="en-US" sz="1000" b="0"/>
                  </a:p>
                </p:txBody>
              </p:sp>
              <p:sp>
                <p:nvSpPr>
                  <p:cNvPr id="19846" name="Rectangle 585">
                    <a:extLst>
                      <a:ext uri="{FF2B5EF4-FFF2-40B4-BE49-F238E27FC236}">
                        <a16:creationId xmlns:a16="http://schemas.microsoft.com/office/drawing/2014/main" id="{7F02576C-F7F9-5AF6-34BB-96A8029F26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829" y="2919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1700</a:t>
                    </a:r>
                    <a:endParaRPr lang="en-US" altLang="en-US" sz="1000" b="0"/>
                  </a:p>
                </p:txBody>
              </p:sp>
              <p:sp>
                <p:nvSpPr>
                  <p:cNvPr id="19847" name="Rectangle 586">
                    <a:extLst>
                      <a:ext uri="{FF2B5EF4-FFF2-40B4-BE49-F238E27FC236}">
                        <a16:creationId xmlns:a16="http://schemas.microsoft.com/office/drawing/2014/main" id="{4A44125E-609E-946D-56A5-DB64C40AD7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1" y="2919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1800</a:t>
                    </a:r>
                    <a:endParaRPr lang="en-US" altLang="en-US" sz="1000" b="0"/>
                  </a:p>
                </p:txBody>
              </p:sp>
              <p:sp>
                <p:nvSpPr>
                  <p:cNvPr id="19848" name="Rectangle 587">
                    <a:extLst>
                      <a:ext uri="{FF2B5EF4-FFF2-40B4-BE49-F238E27FC236}">
                        <a16:creationId xmlns:a16="http://schemas.microsoft.com/office/drawing/2014/main" id="{06075FE2-5C30-381B-FD51-6432ACDC77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76" y="2919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1900</a:t>
                    </a:r>
                    <a:endParaRPr lang="en-US" altLang="en-US" sz="1000" b="0"/>
                  </a:p>
                </p:txBody>
              </p:sp>
              <p:sp>
                <p:nvSpPr>
                  <p:cNvPr id="19849" name="Rectangle 588">
                    <a:extLst>
                      <a:ext uri="{FF2B5EF4-FFF2-40B4-BE49-F238E27FC236}">
                        <a16:creationId xmlns:a16="http://schemas.microsoft.com/office/drawing/2014/main" id="{FDD9C80B-AD51-9AF4-18F7-1C9B1939E5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2919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2000</a:t>
                    </a:r>
                    <a:endParaRPr lang="en-US" altLang="en-US" sz="1000" b="0"/>
                  </a:p>
                </p:txBody>
              </p:sp>
              <p:sp>
                <p:nvSpPr>
                  <p:cNvPr id="19850" name="Line 150">
                    <a:extLst>
                      <a:ext uri="{FF2B5EF4-FFF2-40B4-BE49-F238E27FC236}">
                        <a16:creationId xmlns:a16="http://schemas.microsoft.com/office/drawing/2014/main" id="{A174D229-4697-A3C2-4089-986422A500F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1" y="2861"/>
                    <a:ext cx="29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51" name="Line 151">
                    <a:extLst>
                      <a:ext uri="{FF2B5EF4-FFF2-40B4-BE49-F238E27FC236}">
                        <a16:creationId xmlns:a16="http://schemas.microsoft.com/office/drawing/2014/main" id="{C8EACC54-E584-58BF-30FC-0B814BB7416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1" y="2769"/>
                    <a:ext cx="29" cy="0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52" name="Line 152">
                    <a:extLst>
                      <a:ext uri="{FF2B5EF4-FFF2-40B4-BE49-F238E27FC236}">
                        <a16:creationId xmlns:a16="http://schemas.microsoft.com/office/drawing/2014/main" id="{DA2459D1-B27D-CB2E-4E9C-0B54FFDB9AA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1" y="2678"/>
                    <a:ext cx="29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53" name="Line 153">
                    <a:extLst>
                      <a:ext uri="{FF2B5EF4-FFF2-40B4-BE49-F238E27FC236}">
                        <a16:creationId xmlns:a16="http://schemas.microsoft.com/office/drawing/2014/main" id="{1BCFD89A-1EF9-C2F7-CCAF-4BAA584410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1" y="2586"/>
                    <a:ext cx="29" cy="0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54" name="Line 154">
                    <a:extLst>
                      <a:ext uri="{FF2B5EF4-FFF2-40B4-BE49-F238E27FC236}">
                        <a16:creationId xmlns:a16="http://schemas.microsoft.com/office/drawing/2014/main" id="{4D69F9F1-0AAB-5E1A-04DE-1E66E928A8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1" y="2494"/>
                    <a:ext cx="29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55" name="Line 155">
                    <a:extLst>
                      <a:ext uri="{FF2B5EF4-FFF2-40B4-BE49-F238E27FC236}">
                        <a16:creationId xmlns:a16="http://schemas.microsoft.com/office/drawing/2014/main" id="{3182D6C1-CA92-0A21-C9A4-86F48AC116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1" y="2402"/>
                    <a:ext cx="29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56" name="Rectangle 132">
                    <a:extLst>
                      <a:ext uri="{FF2B5EF4-FFF2-40B4-BE49-F238E27FC236}">
                        <a16:creationId xmlns:a16="http://schemas.microsoft.com/office/drawing/2014/main" id="{937CD0EF-B3E9-B352-A8E9-AECEB9715C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53" y="2792"/>
                    <a:ext cx="40" cy="71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57" name="Rectangle 133">
                    <a:extLst>
                      <a:ext uri="{FF2B5EF4-FFF2-40B4-BE49-F238E27FC236}">
                        <a16:creationId xmlns:a16="http://schemas.microsoft.com/office/drawing/2014/main" id="{98A0C5AE-CF00-F6EC-FC3F-68CED47D9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99" y="2651"/>
                    <a:ext cx="41" cy="212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58" name="Rectangle 134">
                    <a:extLst>
                      <a:ext uri="{FF2B5EF4-FFF2-40B4-BE49-F238E27FC236}">
                        <a16:creationId xmlns:a16="http://schemas.microsoft.com/office/drawing/2014/main" id="{46A27F49-057B-2A10-410D-9F403AC5A1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46" y="2722"/>
                    <a:ext cx="41" cy="141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59" name="Rectangle 135">
                    <a:extLst>
                      <a:ext uri="{FF2B5EF4-FFF2-40B4-BE49-F238E27FC236}">
                        <a16:creationId xmlns:a16="http://schemas.microsoft.com/office/drawing/2014/main" id="{C3D6DFCE-BEAD-16F1-620C-ABF46DE550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93" y="2792"/>
                    <a:ext cx="43" cy="71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0" name="Rectangle 136">
                    <a:extLst>
                      <a:ext uri="{FF2B5EF4-FFF2-40B4-BE49-F238E27FC236}">
                        <a16:creationId xmlns:a16="http://schemas.microsoft.com/office/drawing/2014/main" id="{45048FB7-9387-9B46-F4DF-88D8E03E3C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78" y="2792"/>
                    <a:ext cx="41" cy="71"/>
                  </a:xfrm>
                  <a:prstGeom prst="re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1" name="Rectangle 137">
                    <a:extLst>
                      <a:ext uri="{FF2B5EF4-FFF2-40B4-BE49-F238E27FC236}">
                        <a16:creationId xmlns:a16="http://schemas.microsoft.com/office/drawing/2014/main" id="{CD458322-9E65-2AE1-81A2-2CFCE12ED4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25" y="2792"/>
                    <a:ext cx="41" cy="71"/>
                  </a:xfrm>
                  <a:prstGeom prst="re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2" name="Rectangle 138">
                    <a:extLst>
                      <a:ext uri="{FF2B5EF4-FFF2-40B4-BE49-F238E27FC236}">
                        <a16:creationId xmlns:a16="http://schemas.microsoft.com/office/drawing/2014/main" id="{CDBDA509-EF37-681B-7D90-FC8FAE13BB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72" y="2792"/>
                    <a:ext cx="41" cy="71"/>
                  </a:xfrm>
                  <a:prstGeom prst="re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3" name="Rectangle 139">
                    <a:extLst>
                      <a:ext uri="{FF2B5EF4-FFF2-40B4-BE49-F238E27FC236}">
                        <a16:creationId xmlns:a16="http://schemas.microsoft.com/office/drawing/2014/main" id="{183CAA93-F5C3-AC83-5AF7-1E90AFFC97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19" y="2651"/>
                    <a:ext cx="43" cy="212"/>
                  </a:xfrm>
                  <a:prstGeom prst="re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4" name="Rectangle 140">
                    <a:extLst>
                      <a:ext uri="{FF2B5EF4-FFF2-40B4-BE49-F238E27FC236}">
                        <a16:creationId xmlns:a16="http://schemas.microsoft.com/office/drawing/2014/main" id="{807DDD03-5F35-9F75-AFC1-035E53BF48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15" y="2792"/>
                    <a:ext cx="41" cy="71"/>
                  </a:xfrm>
                  <a:prstGeom prst="re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5" name="Rectangle 141">
                    <a:extLst>
                      <a:ext uri="{FF2B5EF4-FFF2-40B4-BE49-F238E27FC236}">
                        <a16:creationId xmlns:a16="http://schemas.microsoft.com/office/drawing/2014/main" id="{10C8F1BD-B696-6BEF-1B0A-1A68E4F83A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78" y="2722"/>
                    <a:ext cx="41" cy="70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6" name="Rectangle 142">
                    <a:extLst>
                      <a:ext uri="{FF2B5EF4-FFF2-40B4-BE49-F238E27FC236}">
                        <a16:creationId xmlns:a16="http://schemas.microsoft.com/office/drawing/2014/main" id="{4D55B1BE-8884-A901-A7C9-6A3DE17CF0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25" y="2580"/>
                    <a:ext cx="41" cy="212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7" name="Rectangle 143">
                    <a:extLst>
                      <a:ext uri="{FF2B5EF4-FFF2-40B4-BE49-F238E27FC236}">
                        <a16:creationId xmlns:a16="http://schemas.microsoft.com/office/drawing/2014/main" id="{552B2112-C58D-B5F1-D251-526D3B6809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72" y="2651"/>
                    <a:ext cx="41" cy="141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8" name="Rectangle 144">
                    <a:extLst>
                      <a:ext uri="{FF2B5EF4-FFF2-40B4-BE49-F238E27FC236}">
                        <a16:creationId xmlns:a16="http://schemas.microsoft.com/office/drawing/2014/main" id="{E27D4AAD-474D-82D4-3931-82B11BFE23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19" y="2440"/>
                    <a:ext cx="43" cy="211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69" name="Rectangle 145">
                    <a:extLst>
                      <a:ext uri="{FF2B5EF4-FFF2-40B4-BE49-F238E27FC236}">
                        <a16:creationId xmlns:a16="http://schemas.microsoft.com/office/drawing/2014/main" id="{24C1B735-FFA4-4FD9-9D4A-C02CF71A79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15" y="2722"/>
                    <a:ext cx="41" cy="70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70" name="Rectangle 146">
                    <a:extLst>
                      <a:ext uri="{FF2B5EF4-FFF2-40B4-BE49-F238E27FC236}">
                        <a16:creationId xmlns:a16="http://schemas.microsoft.com/office/drawing/2014/main" id="{66376C5D-128D-D6F9-171F-689CB644A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15" y="2651"/>
                    <a:ext cx="41" cy="71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71" name="Rectangle 147">
                    <a:extLst>
                      <a:ext uri="{FF2B5EF4-FFF2-40B4-BE49-F238E27FC236}">
                        <a16:creationId xmlns:a16="http://schemas.microsoft.com/office/drawing/2014/main" id="{292FCE97-0AD8-746F-91DA-EEFA86CB9D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25" y="2511"/>
                    <a:ext cx="41" cy="69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72" name="Rectangle 148">
                    <a:extLst>
                      <a:ext uri="{FF2B5EF4-FFF2-40B4-BE49-F238E27FC236}">
                        <a16:creationId xmlns:a16="http://schemas.microsoft.com/office/drawing/2014/main" id="{445017E9-E820-F041-0208-B780840710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25" y="2511"/>
                    <a:ext cx="41" cy="69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19873" name="Rectangle 209">
                    <a:extLst>
                      <a:ext uri="{FF2B5EF4-FFF2-40B4-BE49-F238E27FC236}">
                        <a16:creationId xmlns:a16="http://schemas.microsoft.com/office/drawing/2014/main" id="{85321A8C-D424-F853-6FA4-457D8D3400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38" y="2446"/>
                    <a:ext cx="1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 sz="1200" b="0"/>
                  </a:p>
                </p:txBody>
              </p:sp>
              <p:sp>
                <p:nvSpPr>
                  <p:cNvPr id="19874" name="Rectangle 131">
                    <a:extLst>
                      <a:ext uri="{FF2B5EF4-FFF2-40B4-BE49-F238E27FC236}">
                        <a16:creationId xmlns:a16="http://schemas.microsoft.com/office/drawing/2014/main" id="{74D57818-2C71-5644-750A-C88716A45B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3" y="2402"/>
                    <a:ext cx="2652" cy="459"/>
                  </a:xfrm>
                  <a:prstGeom prst="rect">
                    <a:avLst/>
                  </a:prstGeom>
                  <a:noFill/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</p:grpSp>
            <p:grpSp>
              <p:nvGrpSpPr>
                <p:cNvPr id="19688" name="Group 761">
                  <a:extLst>
                    <a:ext uri="{FF2B5EF4-FFF2-40B4-BE49-F238E27FC236}">
                      <a16:creationId xmlns:a16="http://schemas.microsoft.com/office/drawing/2014/main" id="{924F7EBA-0737-0AA8-D352-FFB74D67E7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00" y="3207"/>
                  <a:ext cx="2840" cy="668"/>
                  <a:chOff x="2581" y="3186"/>
                  <a:chExt cx="2840" cy="668"/>
                </a:xfrm>
              </p:grpSpPr>
              <p:sp>
                <p:nvSpPr>
                  <p:cNvPr id="19692" name="Rectangle 322">
                    <a:extLst>
                      <a:ext uri="{FF2B5EF4-FFF2-40B4-BE49-F238E27FC236}">
                        <a16:creationId xmlns:a16="http://schemas.microsoft.com/office/drawing/2014/main" id="{CB817E8E-631E-E22C-3890-AFD0A9EB2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625" y="3652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0</a:t>
                    </a:r>
                    <a:endParaRPr lang="en-US" altLang="en-US" sz="1000" b="0"/>
                  </a:p>
                </p:txBody>
              </p:sp>
              <p:sp>
                <p:nvSpPr>
                  <p:cNvPr id="19693" name="Rectangle 324">
                    <a:extLst>
                      <a:ext uri="{FF2B5EF4-FFF2-40B4-BE49-F238E27FC236}">
                        <a16:creationId xmlns:a16="http://schemas.microsoft.com/office/drawing/2014/main" id="{785C2BB2-F7D0-7A99-8547-F962373248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81" y="3554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10</a:t>
                    </a:r>
                    <a:endParaRPr lang="en-US" altLang="en-US" sz="1000" b="0"/>
                  </a:p>
                </p:txBody>
              </p:sp>
              <p:sp>
                <p:nvSpPr>
                  <p:cNvPr id="19694" name="Rectangle 326">
                    <a:extLst>
                      <a:ext uri="{FF2B5EF4-FFF2-40B4-BE49-F238E27FC236}">
                        <a16:creationId xmlns:a16="http://schemas.microsoft.com/office/drawing/2014/main" id="{403927B5-B34D-D970-0BE1-F3BEBDD175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81" y="3466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20</a:t>
                    </a:r>
                    <a:endParaRPr lang="en-US" altLang="en-US" sz="1000" b="0"/>
                  </a:p>
                </p:txBody>
              </p:sp>
              <p:sp>
                <p:nvSpPr>
                  <p:cNvPr id="19695" name="Rectangle 328">
                    <a:extLst>
                      <a:ext uri="{FF2B5EF4-FFF2-40B4-BE49-F238E27FC236}">
                        <a16:creationId xmlns:a16="http://schemas.microsoft.com/office/drawing/2014/main" id="{FDA7FDC3-2B10-FF7D-9E5C-DF10373915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81" y="3371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30</a:t>
                    </a:r>
                    <a:endParaRPr lang="en-US" altLang="en-US" sz="1000" b="0"/>
                  </a:p>
                </p:txBody>
              </p:sp>
              <p:sp>
                <p:nvSpPr>
                  <p:cNvPr id="19696" name="Rectangle 330">
                    <a:extLst>
                      <a:ext uri="{FF2B5EF4-FFF2-40B4-BE49-F238E27FC236}">
                        <a16:creationId xmlns:a16="http://schemas.microsoft.com/office/drawing/2014/main" id="{983A3E95-3BFC-85C3-D767-7BFE19B837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81" y="3278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40</a:t>
                    </a:r>
                    <a:endParaRPr lang="en-US" altLang="en-US" sz="1000" b="0"/>
                  </a:p>
                </p:txBody>
              </p:sp>
              <p:sp>
                <p:nvSpPr>
                  <p:cNvPr id="19697" name="Rectangle 332">
                    <a:extLst>
                      <a:ext uri="{FF2B5EF4-FFF2-40B4-BE49-F238E27FC236}">
                        <a16:creationId xmlns:a16="http://schemas.microsoft.com/office/drawing/2014/main" id="{BB5879FA-455C-A1CB-9D50-D802E6F08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581" y="3186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50</a:t>
                    </a:r>
                    <a:endParaRPr lang="en-US" altLang="en-US" sz="1000" b="0"/>
                  </a:p>
                </p:txBody>
              </p:sp>
              <p:sp>
                <p:nvSpPr>
                  <p:cNvPr id="19698" name="Line 656">
                    <a:extLst>
                      <a:ext uri="{FF2B5EF4-FFF2-40B4-BE49-F238E27FC236}">
                        <a16:creationId xmlns:a16="http://schemas.microsoft.com/office/drawing/2014/main" id="{379C83F1-71DB-2DB4-F0F9-853D371F93F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30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99" name="Line 657">
                    <a:extLst>
                      <a:ext uri="{FF2B5EF4-FFF2-40B4-BE49-F238E27FC236}">
                        <a16:creationId xmlns:a16="http://schemas.microsoft.com/office/drawing/2014/main" id="{C3DC6396-F0A7-CD11-22CD-810540E393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77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0" name="Line 658">
                    <a:extLst>
                      <a:ext uri="{FF2B5EF4-FFF2-40B4-BE49-F238E27FC236}">
                        <a16:creationId xmlns:a16="http://schemas.microsoft.com/office/drawing/2014/main" id="{EE56B386-7D38-B2E4-8280-CA4C78EDD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24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1" name="Line 659">
                    <a:extLst>
                      <a:ext uri="{FF2B5EF4-FFF2-40B4-BE49-F238E27FC236}">
                        <a16:creationId xmlns:a16="http://schemas.microsoft.com/office/drawing/2014/main" id="{26D7DC17-3733-00F1-81B2-727EC3EA9DD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871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2" name="Line 660">
                    <a:extLst>
                      <a:ext uri="{FF2B5EF4-FFF2-40B4-BE49-F238E27FC236}">
                        <a16:creationId xmlns:a16="http://schemas.microsoft.com/office/drawing/2014/main" id="{989EC443-5C14-A67C-5058-3B6E22167B3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19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3" name="Line 661">
                    <a:extLst>
                      <a:ext uri="{FF2B5EF4-FFF2-40B4-BE49-F238E27FC236}">
                        <a16:creationId xmlns:a16="http://schemas.microsoft.com/office/drawing/2014/main" id="{561FF566-BE92-E610-6FCE-F75BBA8F6C9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66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4" name="Line 662">
                    <a:extLst>
                      <a:ext uri="{FF2B5EF4-FFF2-40B4-BE49-F238E27FC236}">
                        <a16:creationId xmlns:a16="http://schemas.microsoft.com/office/drawing/2014/main" id="{9AD2CA9E-5FB7-6AA2-1CD7-CDD1B9129B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13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5" name="Line 663">
                    <a:extLst>
                      <a:ext uri="{FF2B5EF4-FFF2-40B4-BE49-F238E27FC236}">
                        <a16:creationId xmlns:a16="http://schemas.microsoft.com/office/drawing/2014/main" id="{30F0A697-1AA4-10D2-2BF2-D22A0D3512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60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6" name="Line 664">
                    <a:extLst>
                      <a:ext uri="{FF2B5EF4-FFF2-40B4-BE49-F238E27FC236}">
                        <a16:creationId xmlns:a16="http://schemas.microsoft.com/office/drawing/2014/main" id="{6C6413F0-92E0-A1CC-6153-1E1D8EFB0C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07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7" name="Line 665">
                    <a:extLst>
                      <a:ext uri="{FF2B5EF4-FFF2-40B4-BE49-F238E27FC236}">
                        <a16:creationId xmlns:a16="http://schemas.microsoft.com/office/drawing/2014/main" id="{1C654A1D-944F-C60A-29E0-8C8007DD763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55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8" name="Line 666">
                    <a:extLst>
                      <a:ext uri="{FF2B5EF4-FFF2-40B4-BE49-F238E27FC236}">
                        <a16:creationId xmlns:a16="http://schemas.microsoft.com/office/drawing/2014/main" id="{43D10680-94B6-2B13-50EC-409E84192A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05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09" name="Line 667">
                    <a:extLst>
                      <a:ext uri="{FF2B5EF4-FFF2-40B4-BE49-F238E27FC236}">
                        <a16:creationId xmlns:a16="http://schemas.microsoft.com/office/drawing/2014/main" id="{A4B0401A-DE74-1978-2DA6-6D631F6D45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52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0" name="Line 668">
                    <a:extLst>
                      <a:ext uri="{FF2B5EF4-FFF2-40B4-BE49-F238E27FC236}">
                        <a16:creationId xmlns:a16="http://schemas.microsoft.com/office/drawing/2014/main" id="{1978A191-8E86-BFC5-750F-0C34C6756E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99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1" name="Line 669">
                    <a:extLst>
                      <a:ext uri="{FF2B5EF4-FFF2-40B4-BE49-F238E27FC236}">
                        <a16:creationId xmlns:a16="http://schemas.microsoft.com/office/drawing/2014/main" id="{9623A3FB-C3CB-B737-FA2A-71E4094CADB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7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2" name="Line 670">
                    <a:extLst>
                      <a:ext uri="{FF2B5EF4-FFF2-40B4-BE49-F238E27FC236}">
                        <a16:creationId xmlns:a16="http://schemas.microsoft.com/office/drawing/2014/main" id="{AB3986C2-A5F0-2D90-EEBB-9B8BA7F435F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94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3" name="Line 671">
                    <a:extLst>
                      <a:ext uri="{FF2B5EF4-FFF2-40B4-BE49-F238E27FC236}">
                        <a16:creationId xmlns:a16="http://schemas.microsoft.com/office/drawing/2014/main" id="{666F99F0-1B3D-27AF-B041-E9D31C135F1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41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4" name="Line 672">
                    <a:extLst>
                      <a:ext uri="{FF2B5EF4-FFF2-40B4-BE49-F238E27FC236}">
                        <a16:creationId xmlns:a16="http://schemas.microsoft.com/office/drawing/2014/main" id="{AD978FC1-986F-6B0E-EDA6-78855A713F3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88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5" name="Line 673">
                    <a:extLst>
                      <a:ext uri="{FF2B5EF4-FFF2-40B4-BE49-F238E27FC236}">
                        <a16:creationId xmlns:a16="http://schemas.microsoft.com/office/drawing/2014/main" id="{A263C6D0-AA64-849A-3043-144901F156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35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6" name="Line 674">
                    <a:extLst>
                      <a:ext uri="{FF2B5EF4-FFF2-40B4-BE49-F238E27FC236}">
                        <a16:creationId xmlns:a16="http://schemas.microsoft.com/office/drawing/2014/main" id="{AD9A2BCB-A3AF-C1A5-5E5F-15BA7D95E4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83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7" name="Line 675">
                    <a:extLst>
                      <a:ext uri="{FF2B5EF4-FFF2-40B4-BE49-F238E27FC236}">
                        <a16:creationId xmlns:a16="http://schemas.microsoft.com/office/drawing/2014/main" id="{6FCFC71B-4C65-98F3-DDB8-4369CC1C2C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30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8" name="Line 676">
                    <a:extLst>
                      <a:ext uri="{FF2B5EF4-FFF2-40B4-BE49-F238E27FC236}">
                        <a16:creationId xmlns:a16="http://schemas.microsoft.com/office/drawing/2014/main" id="{5E3197CF-80A4-FCD0-42C0-4BA8AA725CA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77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19" name="Line 677">
                    <a:extLst>
                      <a:ext uri="{FF2B5EF4-FFF2-40B4-BE49-F238E27FC236}">
                        <a16:creationId xmlns:a16="http://schemas.microsoft.com/office/drawing/2014/main" id="{10257942-97E5-2C7D-B063-625FEB15D90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24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0" name="Line 678">
                    <a:extLst>
                      <a:ext uri="{FF2B5EF4-FFF2-40B4-BE49-F238E27FC236}">
                        <a16:creationId xmlns:a16="http://schemas.microsoft.com/office/drawing/2014/main" id="{A35CBBCC-8F62-BE15-EA12-F4C6FD1C21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771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1" name="Line 679">
                    <a:extLst>
                      <a:ext uri="{FF2B5EF4-FFF2-40B4-BE49-F238E27FC236}">
                        <a16:creationId xmlns:a16="http://schemas.microsoft.com/office/drawing/2014/main" id="{92FA009C-9C26-7AAB-0D3E-52C9273B91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19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2" name="Line 680">
                    <a:extLst>
                      <a:ext uri="{FF2B5EF4-FFF2-40B4-BE49-F238E27FC236}">
                        <a16:creationId xmlns:a16="http://schemas.microsoft.com/office/drawing/2014/main" id="{A394C6A7-85A0-F754-8A2E-679EB7EF4A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66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3" name="Line 681">
                    <a:extLst>
                      <a:ext uri="{FF2B5EF4-FFF2-40B4-BE49-F238E27FC236}">
                        <a16:creationId xmlns:a16="http://schemas.microsoft.com/office/drawing/2014/main" id="{68926171-7CB8-E1E8-6689-D60203CE9DC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13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4" name="Line 682">
                    <a:extLst>
                      <a:ext uri="{FF2B5EF4-FFF2-40B4-BE49-F238E27FC236}">
                        <a16:creationId xmlns:a16="http://schemas.microsoft.com/office/drawing/2014/main" id="{210A7F66-4E08-D4F5-63E9-67BB806E02F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60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5" name="Line 683">
                    <a:extLst>
                      <a:ext uri="{FF2B5EF4-FFF2-40B4-BE49-F238E27FC236}">
                        <a16:creationId xmlns:a16="http://schemas.microsoft.com/office/drawing/2014/main" id="{50B3BF21-68DC-710F-CEBE-4F690378C5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08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6" name="Line 684">
                    <a:extLst>
                      <a:ext uri="{FF2B5EF4-FFF2-40B4-BE49-F238E27FC236}">
                        <a16:creationId xmlns:a16="http://schemas.microsoft.com/office/drawing/2014/main" id="{1D36C435-4B39-A19F-391B-B44C3888BB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058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7" name="Line 685">
                    <a:extLst>
                      <a:ext uri="{FF2B5EF4-FFF2-40B4-BE49-F238E27FC236}">
                        <a16:creationId xmlns:a16="http://schemas.microsoft.com/office/drawing/2014/main" id="{9D5513BC-A9C7-C019-4AEF-46E8AB44DB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05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8" name="Line 686">
                    <a:extLst>
                      <a:ext uri="{FF2B5EF4-FFF2-40B4-BE49-F238E27FC236}">
                        <a16:creationId xmlns:a16="http://schemas.microsoft.com/office/drawing/2014/main" id="{4C66F384-5981-269C-8BD1-F741923ACC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52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29" name="Line 687">
                    <a:extLst>
                      <a:ext uri="{FF2B5EF4-FFF2-40B4-BE49-F238E27FC236}">
                        <a16:creationId xmlns:a16="http://schemas.microsoft.com/office/drawing/2014/main" id="{2B11C780-0B75-17E9-0E46-E63D7885161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199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0" name="Line 688">
                    <a:extLst>
                      <a:ext uri="{FF2B5EF4-FFF2-40B4-BE49-F238E27FC236}">
                        <a16:creationId xmlns:a16="http://schemas.microsoft.com/office/drawing/2014/main" id="{3174AEB4-CC53-4C8F-7A8F-1F90ECCA020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47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1" name="Line 689">
                    <a:extLst>
                      <a:ext uri="{FF2B5EF4-FFF2-40B4-BE49-F238E27FC236}">
                        <a16:creationId xmlns:a16="http://schemas.microsoft.com/office/drawing/2014/main" id="{207C94E8-CFF5-CFB0-A9C6-24E4981B13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94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2" name="Line 690">
                    <a:extLst>
                      <a:ext uri="{FF2B5EF4-FFF2-40B4-BE49-F238E27FC236}">
                        <a16:creationId xmlns:a16="http://schemas.microsoft.com/office/drawing/2014/main" id="{023D8736-57AB-2613-8CE2-F2FE20DAC53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41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3" name="Line 691">
                    <a:extLst>
                      <a:ext uri="{FF2B5EF4-FFF2-40B4-BE49-F238E27FC236}">
                        <a16:creationId xmlns:a16="http://schemas.microsoft.com/office/drawing/2014/main" id="{69D05EC3-730B-5F87-C447-F82249D331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88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4" name="Line 692">
                    <a:extLst>
                      <a:ext uri="{FF2B5EF4-FFF2-40B4-BE49-F238E27FC236}">
                        <a16:creationId xmlns:a16="http://schemas.microsoft.com/office/drawing/2014/main" id="{53428A5E-E577-645F-4B99-C5821544BA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35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5" name="Line 693">
                    <a:extLst>
                      <a:ext uri="{FF2B5EF4-FFF2-40B4-BE49-F238E27FC236}">
                        <a16:creationId xmlns:a16="http://schemas.microsoft.com/office/drawing/2014/main" id="{A7C77379-FDD1-FE51-81AD-E9D03721BD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83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6" name="Line 694">
                    <a:extLst>
                      <a:ext uri="{FF2B5EF4-FFF2-40B4-BE49-F238E27FC236}">
                        <a16:creationId xmlns:a16="http://schemas.microsoft.com/office/drawing/2014/main" id="{4539A0AD-FF86-BE4E-EFA1-C5A4C1A3C3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530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7" name="Line 695">
                    <a:extLst>
                      <a:ext uri="{FF2B5EF4-FFF2-40B4-BE49-F238E27FC236}">
                        <a16:creationId xmlns:a16="http://schemas.microsoft.com/office/drawing/2014/main" id="{9ED8E989-82CC-4A25-C29B-0BFBBD8D2B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577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8" name="Line 696">
                    <a:extLst>
                      <a:ext uri="{FF2B5EF4-FFF2-40B4-BE49-F238E27FC236}">
                        <a16:creationId xmlns:a16="http://schemas.microsoft.com/office/drawing/2014/main" id="{5E7758E3-98A8-93DD-EA3B-A79E48FFC4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24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39" name="Line 697">
                    <a:extLst>
                      <a:ext uri="{FF2B5EF4-FFF2-40B4-BE49-F238E27FC236}">
                        <a16:creationId xmlns:a16="http://schemas.microsoft.com/office/drawing/2014/main" id="{039A2D65-83BD-1A83-FC33-16D63322C2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71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0" name="Line 698">
                    <a:extLst>
                      <a:ext uri="{FF2B5EF4-FFF2-40B4-BE49-F238E27FC236}">
                        <a16:creationId xmlns:a16="http://schemas.microsoft.com/office/drawing/2014/main" id="{F8B70755-7D02-39F4-8EEB-AF2ABE3658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719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1" name="Line 699">
                    <a:extLst>
                      <a:ext uri="{FF2B5EF4-FFF2-40B4-BE49-F238E27FC236}">
                        <a16:creationId xmlns:a16="http://schemas.microsoft.com/office/drawing/2014/main" id="{14FC2FA4-97DE-48E3-EB80-87C67E1FD7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766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2" name="Line 700">
                    <a:extLst>
                      <a:ext uri="{FF2B5EF4-FFF2-40B4-BE49-F238E27FC236}">
                        <a16:creationId xmlns:a16="http://schemas.microsoft.com/office/drawing/2014/main" id="{D6B30A68-7166-9F12-CF0C-06FF10DEF0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13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3" name="Line 701">
                    <a:extLst>
                      <a:ext uri="{FF2B5EF4-FFF2-40B4-BE49-F238E27FC236}">
                        <a16:creationId xmlns:a16="http://schemas.microsoft.com/office/drawing/2014/main" id="{B17BAB52-AACE-4946-118C-A9ECFE22542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860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4" name="Line 702">
                    <a:extLst>
                      <a:ext uri="{FF2B5EF4-FFF2-40B4-BE49-F238E27FC236}">
                        <a16:creationId xmlns:a16="http://schemas.microsoft.com/office/drawing/2014/main" id="{A0D8BA18-B3E5-C1C1-EA8B-30881A9E47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08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5" name="Line 703">
                    <a:extLst>
                      <a:ext uri="{FF2B5EF4-FFF2-40B4-BE49-F238E27FC236}">
                        <a16:creationId xmlns:a16="http://schemas.microsoft.com/office/drawing/2014/main" id="{57126AEA-24DB-2DAA-257C-1BED74D637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58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6" name="Line 704">
                    <a:extLst>
                      <a:ext uri="{FF2B5EF4-FFF2-40B4-BE49-F238E27FC236}">
                        <a16:creationId xmlns:a16="http://schemas.microsoft.com/office/drawing/2014/main" id="{F100CA57-D20A-2E69-740E-20658EF921C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05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7" name="Line 705">
                    <a:extLst>
                      <a:ext uri="{FF2B5EF4-FFF2-40B4-BE49-F238E27FC236}">
                        <a16:creationId xmlns:a16="http://schemas.microsoft.com/office/drawing/2014/main" id="{E1A74932-9F6E-D0A3-D9FF-94BA102094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52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8" name="Line 706">
                    <a:extLst>
                      <a:ext uri="{FF2B5EF4-FFF2-40B4-BE49-F238E27FC236}">
                        <a16:creationId xmlns:a16="http://schemas.microsoft.com/office/drawing/2014/main" id="{0F416EA1-8304-3110-5E07-993415F6E8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99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49" name="Line 707">
                    <a:extLst>
                      <a:ext uri="{FF2B5EF4-FFF2-40B4-BE49-F238E27FC236}">
                        <a16:creationId xmlns:a16="http://schemas.microsoft.com/office/drawing/2014/main" id="{ECBC1E34-E5F9-BE8D-4FA0-645E60A469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47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50" name="Line 708">
                    <a:extLst>
                      <a:ext uri="{FF2B5EF4-FFF2-40B4-BE49-F238E27FC236}">
                        <a16:creationId xmlns:a16="http://schemas.microsoft.com/office/drawing/2014/main" id="{2DE904EE-5C1D-05F2-C1DF-A699C374516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194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51" name="Line 709">
                    <a:extLst>
                      <a:ext uri="{FF2B5EF4-FFF2-40B4-BE49-F238E27FC236}">
                        <a16:creationId xmlns:a16="http://schemas.microsoft.com/office/drawing/2014/main" id="{CA151161-3490-CA5D-F3E5-EA81D29C534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41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52" name="Line 710">
                    <a:extLst>
                      <a:ext uri="{FF2B5EF4-FFF2-40B4-BE49-F238E27FC236}">
                        <a16:creationId xmlns:a16="http://schemas.microsoft.com/office/drawing/2014/main" id="{3E903246-226D-CAFD-8045-70F7ADBBA6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288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53" name="Line 711">
                    <a:extLst>
                      <a:ext uri="{FF2B5EF4-FFF2-40B4-BE49-F238E27FC236}">
                        <a16:creationId xmlns:a16="http://schemas.microsoft.com/office/drawing/2014/main" id="{CD6B5B37-A61C-FAEA-AFFB-9034835649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35" y="3700"/>
                    <a:ext cx="1" cy="46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54" name="Line 712">
                    <a:extLst>
                      <a:ext uri="{FF2B5EF4-FFF2-40B4-BE49-F238E27FC236}">
                        <a16:creationId xmlns:a16="http://schemas.microsoft.com/office/drawing/2014/main" id="{685062D0-E40C-EF57-3B84-1C9AED673C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83" y="3700"/>
                    <a:ext cx="1" cy="23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55" name="Rectangle 713">
                    <a:extLst>
                      <a:ext uri="{FF2B5EF4-FFF2-40B4-BE49-F238E27FC236}">
                        <a16:creationId xmlns:a16="http://schemas.microsoft.com/office/drawing/2014/main" id="{0A78B862-7A33-80E3-9680-BCF3B3ED19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79" y="3758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1500</a:t>
                    </a:r>
                    <a:endParaRPr lang="en-US" altLang="en-US" sz="1000" b="0"/>
                  </a:p>
                </p:txBody>
              </p:sp>
              <p:sp>
                <p:nvSpPr>
                  <p:cNvPr id="19756" name="Rectangle 714">
                    <a:extLst>
                      <a:ext uri="{FF2B5EF4-FFF2-40B4-BE49-F238E27FC236}">
                        <a16:creationId xmlns:a16="http://schemas.microsoft.com/office/drawing/2014/main" id="{949D9BED-92E6-995F-4C41-80C478509B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51" y="3758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1600</a:t>
                    </a:r>
                    <a:endParaRPr lang="en-US" altLang="en-US" sz="1000" b="0"/>
                  </a:p>
                </p:txBody>
              </p:sp>
              <p:sp>
                <p:nvSpPr>
                  <p:cNvPr id="19757" name="Rectangle 715">
                    <a:extLst>
                      <a:ext uri="{FF2B5EF4-FFF2-40B4-BE49-F238E27FC236}">
                        <a16:creationId xmlns:a16="http://schemas.microsoft.com/office/drawing/2014/main" id="{7B550FC6-0554-6D3A-D85C-45E8BDA5B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826" y="3758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1700</a:t>
                    </a:r>
                    <a:endParaRPr lang="en-US" altLang="en-US" sz="1000" b="0"/>
                  </a:p>
                </p:txBody>
              </p:sp>
              <p:sp>
                <p:nvSpPr>
                  <p:cNvPr id="19758" name="Rectangle 716">
                    <a:extLst>
                      <a:ext uri="{FF2B5EF4-FFF2-40B4-BE49-F238E27FC236}">
                        <a16:creationId xmlns:a16="http://schemas.microsoft.com/office/drawing/2014/main" id="{B2C7D024-B357-0C21-1092-5F2AFAF3DF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98" y="3758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1800</a:t>
                    </a:r>
                    <a:endParaRPr lang="en-US" altLang="en-US" sz="1000" b="0"/>
                  </a:p>
                </p:txBody>
              </p:sp>
              <p:sp>
                <p:nvSpPr>
                  <p:cNvPr id="19759" name="Rectangle 717">
                    <a:extLst>
                      <a:ext uri="{FF2B5EF4-FFF2-40B4-BE49-F238E27FC236}">
                        <a16:creationId xmlns:a16="http://schemas.microsoft.com/office/drawing/2014/main" id="{207AE8A5-B5B2-8C32-5C2E-523F0F6A42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73" y="3758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1900</a:t>
                    </a:r>
                    <a:endParaRPr lang="en-US" altLang="en-US" sz="1000" b="0"/>
                  </a:p>
                </p:txBody>
              </p:sp>
              <p:sp>
                <p:nvSpPr>
                  <p:cNvPr id="19760" name="Rectangle 718">
                    <a:extLst>
                      <a:ext uri="{FF2B5EF4-FFF2-40B4-BE49-F238E27FC236}">
                        <a16:creationId xmlns:a16="http://schemas.microsoft.com/office/drawing/2014/main" id="{0680CB64-2822-1A71-CE38-2CFEBB8CB1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5" y="3758"/>
                    <a:ext cx="176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rgbClr val="000000"/>
                        </a:solidFill>
                      </a:rPr>
                      <a:t>2000</a:t>
                    </a:r>
                    <a:endParaRPr lang="en-US" altLang="en-US" sz="1000" b="0"/>
                  </a:p>
                </p:txBody>
              </p:sp>
              <p:grpSp>
                <p:nvGrpSpPr>
                  <p:cNvPr id="19761" name="Group 760">
                    <a:extLst>
                      <a:ext uri="{FF2B5EF4-FFF2-40B4-BE49-F238E27FC236}">
                        <a16:creationId xmlns:a16="http://schemas.microsoft.com/office/drawing/2014/main" id="{4057CD07-2F16-5C33-4950-463DE9F324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698" y="3237"/>
                    <a:ext cx="2686" cy="461"/>
                    <a:chOff x="2698" y="3072"/>
                    <a:chExt cx="2686" cy="629"/>
                  </a:xfrm>
                </p:grpSpPr>
                <p:sp>
                  <p:nvSpPr>
                    <p:cNvPr id="19762" name="Line 257">
                      <a:extLst>
                        <a:ext uri="{FF2B5EF4-FFF2-40B4-BE49-F238E27FC236}">
                          <a16:creationId xmlns:a16="http://schemas.microsoft.com/office/drawing/2014/main" id="{B68C07BF-4F69-525B-5978-B73A3F9633C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8" y="3700"/>
                      <a:ext cx="29" cy="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63" name="Line 259">
                      <a:extLst>
                        <a:ext uri="{FF2B5EF4-FFF2-40B4-BE49-F238E27FC236}">
                          <a16:creationId xmlns:a16="http://schemas.microsoft.com/office/drawing/2014/main" id="{AA2D23F1-C757-BAEA-40F1-48E4B46E41E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8" y="3575"/>
                      <a:ext cx="29" cy="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64" name="Line 261">
                      <a:extLst>
                        <a:ext uri="{FF2B5EF4-FFF2-40B4-BE49-F238E27FC236}">
                          <a16:creationId xmlns:a16="http://schemas.microsoft.com/office/drawing/2014/main" id="{52615D45-D5D4-342C-1083-BB23785EA1F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8" y="3449"/>
                      <a:ext cx="29" cy="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65" name="Line 263">
                      <a:extLst>
                        <a:ext uri="{FF2B5EF4-FFF2-40B4-BE49-F238E27FC236}">
                          <a16:creationId xmlns:a16="http://schemas.microsoft.com/office/drawing/2014/main" id="{21ECD60F-FC2A-EDD3-55D8-505B462DBBE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8" y="3324"/>
                      <a:ext cx="29" cy="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66" name="Line 265">
                      <a:extLst>
                        <a:ext uri="{FF2B5EF4-FFF2-40B4-BE49-F238E27FC236}">
                          <a16:creationId xmlns:a16="http://schemas.microsoft.com/office/drawing/2014/main" id="{804AED68-A852-1AEC-9A23-991230AF3DF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8" y="3197"/>
                      <a:ext cx="29" cy="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67" name="Line 267">
                      <a:extLst>
                        <a:ext uri="{FF2B5EF4-FFF2-40B4-BE49-F238E27FC236}">
                          <a16:creationId xmlns:a16="http://schemas.microsoft.com/office/drawing/2014/main" id="{2178D9EB-1041-4B10-3096-E9A5EAD6B0D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698" y="3072"/>
                      <a:ext cx="29" cy="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68" name="Rectangle 244">
                      <a:extLst>
                        <a:ext uri="{FF2B5EF4-FFF2-40B4-BE49-F238E27FC236}">
                          <a16:creationId xmlns:a16="http://schemas.microsoft.com/office/drawing/2014/main" id="{0685DA60-C785-BE90-997E-5722C9C7EC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13" y="3484"/>
                      <a:ext cx="40" cy="216"/>
                    </a:xfrm>
                    <a:prstGeom prst="rect">
                      <a:avLst/>
                    </a:prstGeom>
                    <a:solidFill>
                      <a:srgbClr val="FF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69" name="Rectangle 245">
                      <a:extLst>
                        <a:ext uri="{FF2B5EF4-FFF2-40B4-BE49-F238E27FC236}">
                          <a16:creationId xmlns:a16="http://schemas.microsoft.com/office/drawing/2014/main" id="{6D410568-E439-C859-1331-9F1000A35E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59" y="3657"/>
                      <a:ext cx="42" cy="43"/>
                    </a:xfrm>
                    <a:prstGeom prst="rect">
                      <a:avLst/>
                    </a:prstGeom>
                    <a:solidFill>
                      <a:srgbClr val="FF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0" name="Rectangle 246">
                      <a:extLst>
                        <a:ext uri="{FF2B5EF4-FFF2-40B4-BE49-F238E27FC236}">
                          <a16:creationId xmlns:a16="http://schemas.microsoft.com/office/drawing/2014/main" id="{278ABB3F-1724-2E85-9604-3F425B0A74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06" y="3657"/>
                      <a:ext cx="41" cy="43"/>
                    </a:xfrm>
                    <a:prstGeom prst="rect">
                      <a:avLst/>
                    </a:prstGeom>
                    <a:solidFill>
                      <a:srgbClr val="FF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1" name="Rectangle 247">
                      <a:extLst>
                        <a:ext uri="{FF2B5EF4-FFF2-40B4-BE49-F238E27FC236}">
                          <a16:creationId xmlns:a16="http://schemas.microsoft.com/office/drawing/2014/main" id="{36B6A71F-8727-F023-9FAC-160DD66117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65" y="3614"/>
                      <a:ext cx="43" cy="86"/>
                    </a:xfrm>
                    <a:prstGeom prst="rect">
                      <a:avLst/>
                    </a:pr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2" name="Rectangle 248">
                      <a:extLst>
                        <a:ext uri="{FF2B5EF4-FFF2-40B4-BE49-F238E27FC236}">
                          <a16:creationId xmlns:a16="http://schemas.microsoft.com/office/drawing/2014/main" id="{8E7041BF-F0A1-F4CC-FAAB-1F7EAF97DC4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914" y="3657"/>
                      <a:ext cx="40" cy="43"/>
                    </a:xfrm>
                    <a:prstGeom prst="rect">
                      <a:avLst/>
                    </a:pr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3" name="Rectangle 249">
                      <a:extLst>
                        <a:ext uri="{FF2B5EF4-FFF2-40B4-BE49-F238E27FC236}">
                          <a16:creationId xmlns:a16="http://schemas.microsoft.com/office/drawing/2014/main" id="{0F007FF2-2F63-9BE9-09ED-99EE06799C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71" y="3657"/>
                      <a:ext cx="42" cy="43"/>
                    </a:xfrm>
                    <a:prstGeom prst="rect">
                      <a:avLst/>
                    </a:pr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4" name="Rectangle 250">
                      <a:extLst>
                        <a:ext uri="{FF2B5EF4-FFF2-40B4-BE49-F238E27FC236}">
                          <a16:creationId xmlns:a16="http://schemas.microsoft.com/office/drawing/2014/main" id="{707D01F4-582D-3B6F-7D28-01E0995A52D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19" y="3657"/>
                      <a:ext cx="40" cy="43"/>
                    </a:xfrm>
                    <a:prstGeom prst="rect">
                      <a:avLst/>
                    </a:pr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5" name="Rectangle 251">
                      <a:extLst>
                        <a:ext uri="{FF2B5EF4-FFF2-40B4-BE49-F238E27FC236}">
                          <a16:creationId xmlns:a16="http://schemas.microsoft.com/office/drawing/2014/main" id="{570AC9FA-D0A7-947B-E02C-985A37367E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65" y="3180"/>
                      <a:ext cx="43" cy="434"/>
                    </a:xfrm>
                    <a:prstGeom prst="rect">
                      <a:avLst/>
                    </a:pr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6" name="Rectangle 252">
                      <a:extLst>
                        <a:ext uri="{FF2B5EF4-FFF2-40B4-BE49-F238E27FC236}">
                          <a16:creationId xmlns:a16="http://schemas.microsoft.com/office/drawing/2014/main" id="{6CF5B8F2-C3DE-1AD8-B86D-5CE6178680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914" y="3484"/>
                      <a:ext cx="40" cy="173"/>
                    </a:xfrm>
                    <a:prstGeom prst="rect">
                      <a:avLst/>
                    </a:pr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7" name="Rectangle 253">
                      <a:extLst>
                        <a:ext uri="{FF2B5EF4-FFF2-40B4-BE49-F238E27FC236}">
                          <a16:creationId xmlns:a16="http://schemas.microsoft.com/office/drawing/2014/main" id="{16CB0345-D769-F759-841F-B2C266092E6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960" y="3657"/>
                      <a:ext cx="43" cy="43"/>
                    </a:xfrm>
                    <a:prstGeom prst="rect">
                      <a:avLst/>
                    </a:pr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8" name="Rectangle 254">
                      <a:extLst>
                        <a:ext uri="{FF2B5EF4-FFF2-40B4-BE49-F238E27FC236}">
                          <a16:creationId xmlns:a16="http://schemas.microsoft.com/office/drawing/2014/main" id="{BFD9BCAD-5433-0911-C5F4-B989F22ACE4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19" y="3614"/>
                      <a:ext cx="40" cy="43"/>
                    </a:xfrm>
                    <a:prstGeom prst="rect">
                      <a:avLst/>
                    </a:pr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79" name="Rectangle 255">
                      <a:extLst>
                        <a:ext uri="{FF2B5EF4-FFF2-40B4-BE49-F238E27FC236}">
                          <a16:creationId xmlns:a16="http://schemas.microsoft.com/office/drawing/2014/main" id="{2AF4CA77-6EFD-A7BA-9CA0-F9AEFCDA94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65" y="3137"/>
                      <a:ext cx="43" cy="43"/>
                    </a:xfrm>
                    <a:prstGeom prst="rect">
                      <a:avLst/>
                    </a:prstGeom>
                    <a:solidFill>
                      <a:srgbClr val="00F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  <p:sp>
                  <p:nvSpPr>
                    <p:cNvPr id="19780" name="Rectangle 243">
                      <a:extLst>
                        <a:ext uri="{FF2B5EF4-FFF2-40B4-BE49-F238E27FC236}">
                          <a16:creationId xmlns:a16="http://schemas.microsoft.com/office/drawing/2014/main" id="{C0CA4CBB-F2C2-CEE6-E7F1-44A31B5E438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29" y="3072"/>
                      <a:ext cx="2655" cy="628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 eaLnBrk="1" hangingPunct="1"/>
                      <a:endParaRPr lang="en-US" altLang="en-US" sz="1600" b="0"/>
                    </a:p>
                  </p:txBody>
                </p:sp>
              </p:grpSp>
            </p:grpSp>
            <p:sp>
              <p:nvSpPr>
                <p:cNvPr id="19689" name="Text Box 762">
                  <a:extLst>
                    <a:ext uri="{FF2B5EF4-FFF2-40B4-BE49-F238E27FC236}">
                      <a16:creationId xmlns:a16="http://schemas.microsoft.com/office/drawing/2014/main" id="{6C5F833F-84D3-5093-29CF-BEE0415A7C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98" y="3883"/>
                  <a:ext cx="1036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Establishment Date</a:t>
                  </a:r>
                </a:p>
              </p:txBody>
            </p:sp>
            <p:sp>
              <p:nvSpPr>
                <p:cNvPr id="19690" name="Text Box 763">
                  <a:extLst>
                    <a:ext uri="{FF2B5EF4-FFF2-40B4-BE49-F238E27FC236}">
                      <a16:creationId xmlns:a16="http://schemas.microsoft.com/office/drawing/2014/main" id="{C18840B0-0C96-038F-A3B9-8AC53387E6A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1760" y="3098"/>
                  <a:ext cx="1062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% of Sampled Trees</a:t>
                  </a:r>
                </a:p>
              </p:txBody>
            </p:sp>
            <p:sp>
              <p:nvSpPr>
                <p:cNvPr id="19691" name="Text Box 764">
                  <a:extLst>
                    <a:ext uri="{FF2B5EF4-FFF2-40B4-BE49-F238E27FC236}">
                      <a16:creationId xmlns:a16="http://schemas.microsoft.com/office/drawing/2014/main" id="{1CA749FA-52AF-2355-DD53-0A42602EDE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80" y="2412"/>
                  <a:ext cx="1872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/>
                    <a:t>2 Representative Transects</a:t>
                  </a:r>
                </a:p>
              </p:txBody>
            </p:sp>
          </p:grpSp>
          <p:grpSp>
            <p:nvGrpSpPr>
              <p:cNvPr id="19464" name="Group 772">
                <a:extLst>
                  <a:ext uri="{FF2B5EF4-FFF2-40B4-BE49-F238E27FC236}">
                    <a16:creationId xmlns:a16="http://schemas.microsoft.com/office/drawing/2014/main" id="{7D2194A9-716B-B595-576D-05C59083FE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32" y="746"/>
                <a:ext cx="2979" cy="1296"/>
                <a:chOff x="2224" y="816"/>
                <a:chExt cx="2979" cy="1296"/>
              </a:xfrm>
            </p:grpSpPr>
            <p:sp>
              <p:nvSpPr>
                <p:cNvPr id="19479" name="Rectangle 550">
                  <a:extLst>
                    <a:ext uri="{FF2B5EF4-FFF2-40B4-BE49-F238E27FC236}">
                      <a16:creationId xmlns:a16="http://schemas.microsoft.com/office/drawing/2014/main" id="{3CC77DC3-2D21-C283-0150-726663F382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>
                  <a:off x="1760" y="1412"/>
                  <a:ext cx="1062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>
                      <a:solidFill>
                        <a:srgbClr val="000000"/>
                      </a:solidFill>
                    </a:rPr>
                    <a:t>% of Sampled Trees</a:t>
                  </a:r>
                  <a:endParaRPr lang="en-US" altLang="en-US" sz="1400"/>
                </a:p>
              </p:txBody>
            </p:sp>
            <p:sp>
              <p:nvSpPr>
                <p:cNvPr id="19480" name="Line 691">
                  <a:extLst>
                    <a:ext uri="{FF2B5EF4-FFF2-40B4-BE49-F238E27FC236}">
                      <a16:creationId xmlns:a16="http://schemas.microsoft.com/office/drawing/2014/main" id="{64DCE5D9-7C5D-6F38-05A2-0E34824BA7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24" y="1577"/>
                  <a:ext cx="33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1" name="Line 692">
                  <a:extLst>
                    <a:ext uri="{FF2B5EF4-FFF2-40B4-BE49-F238E27FC236}">
                      <a16:creationId xmlns:a16="http://schemas.microsoft.com/office/drawing/2014/main" id="{C131D1CD-296B-2F14-D035-A07E72B66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24" y="1393"/>
                  <a:ext cx="33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2" name="Line 693">
                  <a:extLst>
                    <a:ext uri="{FF2B5EF4-FFF2-40B4-BE49-F238E27FC236}">
                      <a16:creationId xmlns:a16="http://schemas.microsoft.com/office/drawing/2014/main" id="{3E370C84-445B-5997-6D1E-E54D3AAEB3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24" y="1211"/>
                  <a:ext cx="33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3" name="Line 694">
                  <a:extLst>
                    <a:ext uri="{FF2B5EF4-FFF2-40B4-BE49-F238E27FC236}">
                      <a16:creationId xmlns:a16="http://schemas.microsoft.com/office/drawing/2014/main" id="{3B731032-255F-424A-F0C5-DE38DA53B5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24" y="1028"/>
                  <a:ext cx="33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4" name="Rectangle 695">
                  <a:extLst>
                    <a:ext uri="{FF2B5EF4-FFF2-40B4-BE49-F238E27FC236}">
                      <a16:creationId xmlns:a16="http://schemas.microsoft.com/office/drawing/2014/main" id="{74BE7525-62D6-EDFB-4791-B846B4781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5" y="1527"/>
                  <a:ext cx="44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000" b="0"/>
                </a:p>
              </p:txBody>
            </p:sp>
            <p:sp>
              <p:nvSpPr>
                <p:cNvPr id="19485" name="Rectangle 696">
                  <a:extLst>
                    <a:ext uri="{FF2B5EF4-FFF2-40B4-BE49-F238E27FC236}">
                      <a16:creationId xmlns:a16="http://schemas.microsoft.com/office/drawing/2014/main" id="{546F0D0A-D473-5B02-2BEB-60C95FBE10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5" y="1344"/>
                  <a:ext cx="44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4</a:t>
                  </a:r>
                  <a:endParaRPr lang="en-US" altLang="en-US" sz="1000" b="0"/>
                </a:p>
              </p:txBody>
            </p:sp>
            <p:sp>
              <p:nvSpPr>
                <p:cNvPr id="19486" name="Rectangle 697">
                  <a:extLst>
                    <a:ext uri="{FF2B5EF4-FFF2-40B4-BE49-F238E27FC236}">
                      <a16:creationId xmlns:a16="http://schemas.microsoft.com/office/drawing/2014/main" id="{5B1E26AB-4D4A-DAEA-393C-247BA68BF5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5" y="1161"/>
                  <a:ext cx="44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8</a:t>
                  </a:r>
                  <a:endParaRPr lang="en-US" altLang="en-US" sz="1000" b="0"/>
                </a:p>
              </p:txBody>
            </p:sp>
            <p:sp>
              <p:nvSpPr>
                <p:cNvPr id="19487" name="Rectangle 698">
                  <a:extLst>
                    <a:ext uri="{FF2B5EF4-FFF2-40B4-BE49-F238E27FC236}">
                      <a16:creationId xmlns:a16="http://schemas.microsoft.com/office/drawing/2014/main" id="{4023E318-CB09-26CF-5E66-5B3E7467A8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15" y="978"/>
                  <a:ext cx="88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12</a:t>
                  </a:r>
                  <a:endParaRPr lang="en-US" altLang="en-US" sz="1000" b="0"/>
                </a:p>
              </p:txBody>
            </p:sp>
            <p:sp>
              <p:nvSpPr>
                <p:cNvPr id="19488" name="Rectangle 699">
                  <a:extLst>
                    <a:ext uri="{FF2B5EF4-FFF2-40B4-BE49-F238E27FC236}">
                      <a16:creationId xmlns:a16="http://schemas.microsoft.com/office/drawing/2014/main" id="{0BFC74AA-3C92-1DCD-EF00-56C178A838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5" y="1905"/>
                  <a:ext cx="44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000" b="0"/>
                </a:p>
              </p:txBody>
            </p:sp>
            <p:sp>
              <p:nvSpPr>
                <p:cNvPr id="19489" name="Rectangle 700">
                  <a:extLst>
                    <a:ext uri="{FF2B5EF4-FFF2-40B4-BE49-F238E27FC236}">
                      <a16:creationId xmlns:a16="http://schemas.microsoft.com/office/drawing/2014/main" id="{8E630612-0C79-7142-BE3C-AD9A3DAE93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5" y="1715"/>
                  <a:ext cx="44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4</a:t>
                  </a:r>
                  <a:endParaRPr lang="en-US" altLang="en-US" sz="1000" b="0"/>
                </a:p>
              </p:txBody>
            </p:sp>
            <p:sp>
              <p:nvSpPr>
                <p:cNvPr id="19490" name="Line 701">
                  <a:extLst>
                    <a:ext uri="{FF2B5EF4-FFF2-40B4-BE49-F238E27FC236}">
                      <a16:creationId xmlns:a16="http://schemas.microsoft.com/office/drawing/2014/main" id="{27319DFB-B727-1336-57F7-DADC0C5AC5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24" y="1951"/>
                  <a:ext cx="33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1" name="Line 702">
                  <a:extLst>
                    <a:ext uri="{FF2B5EF4-FFF2-40B4-BE49-F238E27FC236}">
                      <a16:creationId xmlns:a16="http://schemas.microsoft.com/office/drawing/2014/main" id="{12378613-49C9-51B5-2F6E-73A42EF336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24" y="1765"/>
                  <a:ext cx="33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2" name="Line 606">
                  <a:extLst>
                    <a:ext uri="{FF2B5EF4-FFF2-40B4-BE49-F238E27FC236}">
                      <a16:creationId xmlns:a16="http://schemas.microsoft.com/office/drawing/2014/main" id="{F71DD25A-3CC9-C7C1-AD2F-2991703509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556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3" name="Line 611">
                  <a:extLst>
                    <a:ext uri="{FF2B5EF4-FFF2-40B4-BE49-F238E27FC236}">
                      <a16:creationId xmlns:a16="http://schemas.microsoft.com/office/drawing/2014/main" id="{2F582A1D-43D1-0EC1-F46F-481D2E38A5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89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4" name="Line 616">
                  <a:extLst>
                    <a:ext uri="{FF2B5EF4-FFF2-40B4-BE49-F238E27FC236}">
                      <a16:creationId xmlns:a16="http://schemas.microsoft.com/office/drawing/2014/main" id="{1BBFF885-9AD6-2D1C-4F75-B5F9C6E5DC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20" y="1955"/>
                  <a:ext cx="2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5" name="Line 621">
                  <a:extLst>
                    <a:ext uri="{FF2B5EF4-FFF2-40B4-BE49-F238E27FC236}">
                      <a16:creationId xmlns:a16="http://schemas.microsoft.com/office/drawing/2014/main" id="{C0A2E716-ACE8-0A47-787F-16BF071D49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53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6" name="Line 626">
                  <a:extLst>
                    <a:ext uri="{FF2B5EF4-FFF2-40B4-BE49-F238E27FC236}">
                      <a16:creationId xmlns:a16="http://schemas.microsoft.com/office/drawing/2014/main" id="{E433A123-F5E9-592F-DF10-7562893E44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84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7" name="Line 631">
                  <a:extLst>
                    <a:ext uri="{FF2B5EF4-FFF2-40B4-BE49-F238E27FC236}">
                      <a16:creationId xmlns:a16="http://schemas.microsoft.com/office/drawing/2014/main" id="{06343693-F622-D5B2-CA93-B29C50B0AE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17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8" name="Line 636">
                  <a:extLst>
                    <a:ext uri="{FF2B5EF4-FFF2-40B4-BE49-F238E27FC236}">
                      <a16:creationId xmlns:a16="http://schemas.microsoft.com/office/drawing/2014/main" id="{BF2F80A7-DCAE-A729-5A74-88AC31D8E1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54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9" name="Line 641">
                  <a:extLst>
                    <a:ext uri="{FF2B5EF4-FFF2-40B4-BE49-F238E27FC236}">
                      <a16:creationId xmlns:a16="http://schemas.microsoft.com/office/drawing/2014/main" id="{4AD1808E-E76B-218A-ED53-03DA4B6D3B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87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0" name="Line 646">
                  <a:extLst>
                    <a:ext uri="{FF2B5EF4-FFF2-40B4-BE49-F238E27FC236}">
                      <a16:creationId xmlns:a16="http://schemas.microsoft.com/office/drawing/2014/main" id="{66D669A5-4953-B8CC-7DB4-F165BFCD5D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18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1" name="Line 651">
                  <a:extLst>
                    <a:ext uri="{FF2B5EF4-FFF2-40B4-BE49-F238E27FC236}">
                      <a16:creationId xmlns:a16="http://schemas.microsoft.com/office/drawing/2014/main" id="{88A4F293-3D8C-CB02-6A8B-2844A53C6B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51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2" name="Line 656">
                  <a:extLst>
                    <a:ext uri="{FF2B5EF4-FFF2-40B4-BE49-F238E27FC236}">
                      <a16:creationId xmlns:a16="http://schemas.microsoft.com/office/drawing/2014/main" id="{0E3FE7E1-D416-FEC9-7254-7A70F2C661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82" y="1955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3" name="Line 661">
                  <a:extLst>
                    <a:ext uri="{FF2B5EF4-FFF2-40B4-BE49-F238E27FC236}">
                      <a16:creationId xmlns:a16="http://schemas.microsoft.com/office/drawing/2014/main" id="{DD28A355-DEB8-605A-028E-A6A2CE08EB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114" y="1955"/>
                  <a:ext cx="2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04" name="Rectangle 662">
                  <a:extLst>
                    <a:ext uri="{FF2B5EF4-FFF2-40B4-BE49-F238E27FC236}">
                      <a16:creationId xmlns:a16="http://schemas.microsoft.com/office/drawing/2014/main" id="{1408ACBF-315D-C619-0307-0CDB31FDEB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98" y="201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1500</a:t>
                  </a:r>
                  <a:endParaRPr lang="en-US" altLang="en-US" sz="1000" b="0"/>
                </a:p>
              </p:txBody>
            </p:sp>
            <p:sp>
              <p:nvSpPr>
                <p:cNvPr id="19505" name="Rectangle 663">
                  <a:extLst>
                    <a:ext uri="{FF2B5EF4-FFF2-40B4-BE49-F238E27FC236}">
                      <a16:creationId xmlns:a16="http://schemas.microsoft.com/office/drawing/2014/main" id="{F4CCFF0B-6190-453D-96ED-80F9F831AD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4" y="201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1600</a:t>
                  </a:r>
                  <a:endParaRPr lang="en-US" altLang="en-US" sz="1000" b="0"/>
                </a:p>
              </p:txBody>
            </p:sp>
            <p:sp>
              <p:nvSpPr>
                <p:cNvPr id="19506" name="Rectangle 664">
                  <a:extLst>
                    <a:ext uri="{FF2B5EF4-FFF2-40B4-BE49-F238E27FC236}">
                      <a16:creationId xmlns:a16="http://schemas.microsoft.com/office/drawing/2014/main" id="{7216DBBD-05E1-F2D5-6509-EB102F08DB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9" y="201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1700</a:t>
                  </a:r>
                  <a:endParaRPr lang="en-US" altLang="en-US" sz="1000" b="0"/>
                </a:p>
              </p:txBody>
            </p:sp>
            <p:sp>
              <p:nvSpPr>
                <p:cNvPr id="19507" name="Rectangle 665">
                  <a:extLst>
                    <a:ext uri="{FF2B5EF4-FFF2-40B4-BE49-F238E27FC236}">
                      <a16:creationId xmlns:a16="http://schemas.microsoft.com/office/drawing/2014/main" id="{E670F417-3A71-D8C8-76DF-48885A3FFF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97" y="201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1800</a:t>
                  </a:r>
                  <a:endParaRPr lang="en-US" altLang="en-US" sz="1000" b="0"/>
                </a:p>
              </p:txBody>
            </p:sp>
            <p:sp>
              <p:nvSpPr>
                <p:cNvPr id="19508" name="Rectangle 666">
                  <a:extLst>
                    <a:ext uri="{FF2B5EF4-FFF2-40B4-BE49-F238E27FC236}">
                      <a16:creationId xmlns:a16="http://schemas.microsoft.com/office/drawing/2014/main" id="{B0784ACE-2557-D595-635A-79384458C1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62" y="201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1900</a:t>
                  </a:r>
                  <a:endParaRPr lang="en-US" altLang="en-US" sz="1000" b="0"/>
                </a:p>
              </p:txBody>
            </p:sp>
            <p:sp>
              <p:nvSpPr>
                <p:cNvPr id="19509" name="Rectangle 667">
                  <a:extLst>
                    <a:ext uri="{FF2B5EF4-FFF2-40B4-BE49-F238E27FC236}">
                      <a16:creationId xmlns:a16="http://schemas.microsoft.com/office/drawing/2014/main" id="{34FC029E-D887-F24E-AEA1-DFB42045C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26" y="2016"/>
                  <a:ext cx="177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2000</a:t>
                  </a:r>
                  <a:endParaRPr lang="en-US" altLang="en-US" sz="1000" b="0"/>
                </a:p>
              </p:txBody>
            </p:sp>
            <p:sp>
              <p:nvSpPr>
                <p:cNvPr id="19510" name="Line 551">
                  <a:extLst>
                    <a:ext uri="{FF2B5EF4-FFF2-40B4-BE49-F238E27FC236}">
                      <a16:creationId xmlns:a16="http://schemas.microsoft.com/office/drawing/2014/main" id="{4BCC058C-FBEA-3BDE-6A0D-C0268BC4D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03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1" name="Line 552">
                  <a:extLst>
                    <a:ext uri="{FF2B5EF4-FFF2-40B4-BE49-F238E27FC236}">
                      <a16:creationId xmlns:a16="http://schemas.microsoft.com/office/drawing/2014/main" id="{19DA3A95-7997-9B8A-1865-24331F757D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46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2" name="Line 553">
                  <a:extLst>
                    <a:ext uri="{FF2B5EF4-FFF2-40B4-BE49-F238E27FC236}">
                      <a16:creationId xmlns:a16="http://schemas.microsoft.com/office/drawing/2014/main" id="{5F95DFC6-2DA7-48A0-C21A-9F13A0DFFE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93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3" name="Line 554">
                  <a:extLst>
                    <a:ext uri="{FF2B5EF4-FFF2-40B4-BE49-F238E27FC236}">
                      <a16:creationId xmlns:a16="http://schemas.microsoft.com/office/drawing/2014/main" id="{056007A8-0E3D-3DF0-C1A4-9C3279A0C1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40" y="1580"/>
                  <a:ext cx="3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4" name="Line 555">
                  <a:extLst>
                    <a:ext uri="{FF2B5EF4-FFF2-40B4-BE49-F238E27FC236}">
                      <a16:creationId xmlns:a16="http://schemas.microsoft.com/office/drawing/2014/main" id="{3E5859BB-7B17-1D9B-1610-1CC94C16F6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89" y="1580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5" name="Line 556">
                  <a:extLst>
                    <a:ext uri="{FF2B5EF4-FFF2-40B4-BE49-F238E27FC236}">
                      <a16:creationId xmlns:a16="http://schemas.microsoft.com/office/drawing/2014/main" id="{20BAD8C6-D424-97AE-620C-E56A5D6CDE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36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6" name="Line 557">
                  <a:extLst>
                    <a:ext uri="{FF2B5EF4-FFF2-40B4-BE49-F238E27FC236}">
                      <a16:creationId xmlns:a16="http://schemas.microsoft.com/office/drawing/2014/main" id="{E2E3FEB8-8606-4E29-8F5B-24C9148D4D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83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7" name="Line 558">
                  <a:extLst>
                    <a:ext uri="{FF2B5EF4-FFF2-40B4-BE49-F238E27FC236}">
                      <a16:creationId xmlns:a16="http://schemas.microsoft.com/office/drawing/2014/main" id="{E90436F8-371C-F966-7FE4-048D5B9A2A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25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8" name="Line 559">
                  <a:extLst>
                    <a:ext uri="{FF2B5EF4-FFF2-40B4-BE49-F238E27FC236}">
                      <a16:creationId xmlns:a16="http://schemas.microsoft.com/office/drawing/2014/main" id="{0B3666DD-AB45-C587-66FC-36AA7FC381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73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19" name="Line 560">
                  <a:extLst>
                    <a:ext uri="{FF2B5EF4-FFF2-40B4-BE49-F238E27FC236}">
                      <a16:creationId xmlns:a16="http://schemas.microsoft.com/office/drawing/2014/main" id="{6E6B84D8-4C0B-235A-9D25-8AAFDA2E7C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20" y="1580"/>
                  <a:ext cx="2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0" name="Line 561">
                  <a:extLst>
                    <a:ext uri="{FF2B5EF4-FFF2-40B4-BE49-F238E27FC236}">
                      <a16:creationId xmlns:a16="http://schemas.microsoft.com/office/drawing/2014/main" id="{C353EF8A-FA98-5F5F-6AE0-E68E0B3394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68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1" name="Line 562">
                  <a:extLst>
                    <a:ext uri="{FF2B5EF4-FFF2-40B4-BE49-F238E27FC236}">
                      <a16:creationId xmlns:a16="http://schemas.microsoft.com/office/drawing/2014/main" id="{D1BE2914-46BB-80B8-2C59-EE3CCAA344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16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2" name="Line 563">
                  <a:extLst>
                    <a:ext uri="{FF2B5EF4-FFF2-40B4-BE49-F238E27FC236}">
                      <a16:creationId xmlns:a16="http://schemas.microsoft.com/office/drawing/2014/main" id="{6F083171-8B3E-8BDC-2B41-CE743BD44F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63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3" name="Line 564">
                  <a:extLst>
                    <a:ext uri="{FF2B5EF4-FFF2-40B4-BE49-F238E27FC236}">
                      <a16:creationId xmlns:a16="http://schemas.microsoft.com/office/drawing/2014/main" id="{BB31DCA4-5468-6F37-C6D5-683526DFB1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05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4" name="Line 565">
                  <a:extLst>
                    <a:ext uri="{FF2B5EF4-FFF2-40B4-BE49-F238E27FC236}">
                      <a16:creationId xmlns:a16="http://schemas.microsoft.com/office/drawing/2014/main" id="{2C3B090B-EF0B-2DE7-C92D-0717E61961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53" y="1580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5" name="Line 566">
                  <a:extLst>
                    <a:ext uri="{FF2B5EF4-FFF2-40B4-BE49-F238E27FC236}">
                      <a16:creationId xmlns:a16="http://schemas.microsoft.com/office/drawing/2014/main" id="{5FB26ACE-6247-DCD0-024E-6DEACC2FFF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00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6" name="Line 567">
                  <a:extLst>
                    <a:ext uri="{FF2B5EF4-FFF2-40B4-BE49-F238E27FC236}">
                      <a16:creationId xmlns:a16="http://schemas.microsoft.com/office/drawing/2014/main" id="{E6C1D7AB-897B-431E-0813-BFDD58B00E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48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7" name="Line 568">
                  <a:extLst>
                    <a:ext uri="{FF2B5EF4-FFF2-40B4-BE49-F238E27FC236}">
                      <a16:creationId xmlns:a16="http://schemas.microsoft.com/office/drawing/2014/main" id="{5B456498-53B1-8B9A-2B57-CBAD37DBCB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96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8" name="Line 569">
                  <a:extLst>
                    <a:ext uri="{FF2B5EF4-FFF2-40B4-BE49-F238E27FC236}">
                      <a16:creationId xmlns:a16="http://schemas.microsoft.com/office/drawing/2014/main" id="{A14EC40B-26D8-B08D-8A75-E753F1F8F4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37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9" name="Line 570">
                  <a:extLst>
                    <a:ext uri="{FF2B5EF4-FFF2-40B4-BE49-F238E27FC236}">
                      <a16:creationId xmlns:a16="http://schemas.microsoft.com/office/drawing/2014/main" id="{FA034D4E-BF2E-2E51-7BB9-3A0EF827DB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84" y="1580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0" name="Line 571">
                  <a:extLst>
                    <a:ext uri="{FF2B5EF4-FFF2-40B4-BE49-F238E27FC236}">
                      <a16:creationId xmlns:a16="http://schemas.microsoft.com/office/drawing/2014/main" id="{90B32FEC-768C-E886-431C-BA04AFC129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31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1" name="Line 572">
                  <a:extLst>
                    <a:ext uri="{FF2B5EF4-FFF2-40B4-BE49-F238E27FC236}">
                      <a16:creationId xmlns:a16="http://schemas.microsoft.com/office/drawing/2014/main" id="{05324AE2-DD5E-C8A0-6E6A-A24979DA2A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79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2" name="Line 573">
                  <a:extLst>
                    <a:ext uri="{FF2B5EF4-FFF2-40B4-BE49-F238E27FC236}">
                      <a16:creationId xmlns:a16="http://schemas.microsoft.com/office/drawing/2014/main" id="{34908784-6D8C-710F-A56B-15AEB4582B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27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3" name="Line 574">
                  <a:extLst>
                    <a:ext uri="{FF2B5EF4-FFF2-40B4-BE49-F238E27FC236}">
                      <a16:creationId xmlns:a16="http://schemas.microsoft.com/office/drawing/2014/main" id="{68BF6BB4-3A13-FC27-0F8F-9848B8D700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76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4" name="Line 575">
                  <a:extLst>
                    <a:ext uri="{FF2B5EF4-FFF2-40B4-BE49-F238E27FC236}">
                      <a16:creationId xmlns:a16="http://schemas.microsoft.com/office/drawing/2014/main" id="{FF673E3D-0784-E4DE-D822-78B63DB15C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17" y="1580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5" name="Line 576">
                  <a:extLst>
                    <a:ext uri="{FF2B5EF4-FFF2-40B4-BE49-F238E27FC236}">
                      <a16:creationId xmlns:a16="http://schemas.microsoft.com/office/drawing/2014/main" id="{DC05CAEB-007C-C1C7-54C5-2786B30D78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64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6" name="Line 577">
                  <a:extLst>
                    <a:ext uri="{FF2B5EF4-FFF2-40B4-BE49-F238E27FC236}">
                      <a16:creationId xmlns:a16="http://schemas.microsoft.com/office/drawing/2014/main" id="{5C49C6C8-4811-B8A8-070B-1214A87115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11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7" name="Line 578">
                  <a:extLst>
                    <a:ext uri="{FF2B5EF4-FFF2-40B4-BE49-F238E27FC236}">
                      <a16:creationId xmlns:a16="http://schemas.microsoft.com/office/drawing/2014/main" id="{99EBBBE5-1507-1460-6471-D0DFC35A0C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58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8" name="Line 579">
                  <a:extLst>
                    <a:ext uri="{FF2B5EF4-FFF2-40B4-BE49-F238E27FC236}">
                      <a16:creationId xmlns:a16="http://schemas.microsoft.com/office/drawing/2014/main" id="{A8245800-A70D-CE30-7AD4-38F7CDF125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07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9" name="Line 580">
                  <a:extLst>
                    <a:ext uri="{FF2B5EF4-FFF2-40B4-BE49-F238E27FC236}">
                      <a16:creationId xmlns:a16="http://schemas.microsoft.com/office/drawing/2014/main" id="{194C9C27-2B63-3DEA-8159-3D70F0CA35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54" y="1580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0" name="Line 581">
                  <a:extLst>
                    <a:ext uri="{FF2B5EF4-FFF2-40B4-BE49-F238E27FC236}">
                      <a16:creationId xmlns:a16="http://schemas.microsoft.com/office/drawing/2014/main" id="{A860B19C-304D-6E71-2A83-11EF5E13AD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96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1" name="Line 582">
                  <a:extLst>
                    <a:ext uri="{FF2B5EF4-FFF2-40B4-BE49-F238E27FC236}">
                      <a16:creationId xmlns:a16="http://schemas.microsoft.com/office/drawing/2014/main" id="{7CDD6E31-4311-CD05-4D4E-A9D5197728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44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2" name="Line 583">
                  <a:extLst>
                    <a:ext uri="{FF2B5EF4-FFF2-40B4-BE49-F238E27FC236}">
                      <a16:creationId xmlns:a16="http://schemas.microsoft.com/office/drawing/2014/main" id="{CB8F0973-1E1A-75EC-9C57-E4751D6634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91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3" name="Line 584">
                  <a:extLst>
                    <a:ext uri="{FF2B5EF4-FFF2-40B4-BE49-F238E27FC236}">
                      <a16:creationId xmlns:a16="http://schemas.microsoft.com/office/drawing/2014/main" id="{FED758AE-668C-4639-2254-BFC6BC2F74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38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4" name="Line 585">
                  <a:extLst>
                    <a:ext uri="{FF2B5EF4-FFF2-40B4-BE49-F238E27FC236}">
                      <a16:creationId xmlns:a16="http://schemas.microsoft.com/office/drawing/2014/main" id="{314CCF59-178E-97BE-9653-389E12DA76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87" y="1580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5" name="Line 586">
                  <a:extLst>
                    <a:ext uri="{FF2B5EF4-FFF2-40B4-BE49-F238E27FC236}">
                      <a16:creationId xmlns:a16="http://schemas.microsoft.com/office/drawing/2014/main" id="{43184E3D-1020-834C-122E-A878028E43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8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6" name="Line 587">
                  <a:extLst>
                    <a:ext uri="{FF2B5EF4-FFF2-40B4-BE49-F238E27FC236}">
                      <a16:creationId xmlns:a16="http://schemas.microsoft.com/office/drawing/2014/main" id="{0154AD14-6BE8-0F31-5697-3F7F1F359A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76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7" name="Line 588">
                  <a:extLst>
                    <a:ext uri="{FF2B5EF4-FFF2-40B4-BE49-F238E27FC236}">
                      <a16:creationId xmlns:a16="http://schemas.microsoft.com/office/drawing/2014/main" id="{E25CE557-D21E-05F4-4B14-BCE879B46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24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8" name="Line 589">
                  <a:extLst>
                    <a:ext uri="{FF2B5EF4-FFF2-40B4-BE49-F238E27FC236}">
                      <a16:creationId xmlns:a16="http://schemas.microsoft.com/office/drawing/2014/main" id="{4030206B-CFE1-9628-DC67-DABA37AC46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71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9" name="Line 590">
                  <a:extLst>
                    <a:ext uri="{FF2B5EF4-FFF2-40B4-BE49-F238E27FC236}">
                      <a16:creationId xmlns:a16="http://schemas.microsoft.com/office/drawing/2014/main" id="{1A1C780C-6ADB-9502-D120-1CDF6DD7C4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18" y="1580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0" name="Line 591">
                  <a:extLst>
                    <a:ext uri="{FF2B5EF4-FFF2-40B4-BE49-F238E27FC236}">
                      <a16:creationId xmlns:a16="http://schemas.microsoft.com/office/drawing/2014/main" id="{66981FFF-D7CE-5666-11E0-DD195D6392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67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1" name="Line 592">
                  <a:extLst>
                    <a:ext uri="{FF2B5EF4-FFF2-40B4-BE49-F238E27FC236}">
                      <a16:creationId xmlns:a16="http://schemas.microsoft.com/office/drawing/2014/main" id="{D738DF78-859E-8D28-BE63-492834F995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08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2" name="Line 593">
                  <a:extLst>
                    <a:ext uri="{FF2B5EF4-FFF2-40B4-BE49-F238E27FC236}">
                      <a16:creationId xmlns:a16="http://schemas.microsoft.com/office/drawing/2014/main" id="{9A06A2AB-BC52-19EF-AA89-602AE46561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56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3" name="Line 594">
                  <a:extLst>
                    <a:ext uri="{FF2B5EF4-FFF2-40B4-BE49-F238E27FC236}">
                      <a16:creationId xmlns:a16="http://schemas.microsoft.com/office/drawing/2014/main" id="{B0B529A2-058D-C0EC-12A6-0D5F823ECE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04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4" name="Line 595">
                  <a:extLst>
                    <a:ext uri="{FF2B5EF4-FFF2-40B4-BE49-F238E27FC236}">
                      <a16:creationId xmlns:a16="http://schemas.microsoft.com/office/drawing/2014/main" id="{BB1DAB01-7C80-FDF2-2136-C6967A0E52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51" y="1580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5" name="Line 596">
                  <a:extLst>
                    <a:ext uri="{FF2B5EF4-FFF2-40B4-BE49-F238E27FC236}">
                      <a16:creationId xmlns:a16="http://schemas.microsoft.com/office/drawing/2014/main" id="{E08C5A2D-B17C-B5DC-FBD8-08FC80F4F4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98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6" name="Line 597">
                  <a:extLst>
                    <a:ext uri="{FF2B5EF4-FFF2-40B4-BE49-F238E27FC236}">
                      <a16:creationId xmlns:a16="http://schemas.microsoft.com/office/drawing/2014/main" id="{53BA1B6C-9CC1-C2F0-CC79-4AC3515679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47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7" name="Line 598">
                  <a:extLst>
                    <a:ext uri="{FF2B5EF4-FFF2-40B4-BE49-F238E27FC236}">
                      <a16:creationId xmlns:a16="http://schemas.microsoft.com/office/drawing/2014/main" id="{E21A1C30-ED19-6CC9-0934-71CD8B5681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86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8" name="Line 599">
                  <a:extLst>
                    <a:ext uri="{FF2B5EF4-FFF2-40B4-BE49-F238E27FC236}">
                      <a16:creationId xmlns:a16="http://schemas.microsoft.com/office/drawing/2014/main" id="{181C6266-EB7E-6C73-EE25-7F5672E1FE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34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9" name="Line 600">
                  <a:extLst>
                    <a:ext uri="{FF2B5EF4-FFF2-40B4-BE49-F238E27FC236}">
                      <a16:creationId xmlns:a16="http://schemas.microsoft.com/office/drawing/2014/main" id="{62CF42D3-6FCE-BDC9-FA76-DBD0902FC0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82" y="1580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0" name="Line 601">
                  <a:extLst>
                    <a:ext uri="{FF2B5EF4-FFF2-40B4-BE49-F238E27FC236}">
                      <a16:creationId xmlns:a16="http://schemas.microsoft.com/office/drawing/2014/main" id="{A29F4264-4A8D-1F91-E918-CBFAEA89F8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29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1" name="Line 602">
                  <a:extLst>
                    <a:ext uri="{FF2B5EF4-FFF2-40B4-BE49-F238E27FC236}">
                      <a16:creationId xmlns:a16="http://schemas.microsoft.com/office/drawing/2014/main" id="{8C1A37A8-8EC7-5E1C-9649-4B594C1160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77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2" name="Line 603">
                  <a:extLst>
                    <a:ext uri="{FF2B5EF4-FFF2-40B4-BE49-F238E27FC236}">
                      <a16:creationId xmlns:a16="http://schemas.microsoft.com/office/drawing/2014/main" id="{D3953F4F-6F04-A896-111C-ED1913959F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24" y="1580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3" name="Line 604">
                  <a:extLst>
                    <a:ext uri="{FF2B5EF4-FFF2-40B4-BE49-F238E27FC236}">
                      <a16:creationId xmlns:a16="http://schemas.microsoft.com/office/drawing/2014/main" id="{AC0EB134-848E-39F0-FF50-6C1A95D1B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66" y="1580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4" name="Line 605">
                  <a:extLst>
                    <a:ext uri="{FF2B5EF4-FFF2-40B4-BE49-F238E27FC236}">
                      <a16:creationId xmlns:a16="http://schemas.microsoft.com/office/drawing/2014/main" id="{BA699C7F-2921-CF01-33A1-093E30F7FB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114" y="1580"/>
                  <a:ext cx="2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5" name="Line 607">
                  <a:extLst>
                    <a:ext uri="{FF2B5EF4-FFF2-40B4-BE49-F238E27FC236}">
                      <a16:creationId xmlns:a16="http://schemas.microsoft.com/office/drawing/2014/main" id="{8324B563-21B1-306D-F3F9-302975B6DF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03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6" name="Line 608">
                  <a:extLst>
                    <a:ext uri="{FF2B5EF4-FFF2-40B4-BE49-F238E27FC236}">
                      <a16:creationId xmlns:a16="http://schemas.microsoft.com/office/drawing/2014/main" id="{B20ADFA6-B474-0B94-9A8F-30E58D8CAA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46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7" name="Line 609">
                  <a:extLst>
                    <a:ext uri="{FF2B5EF4-FFF2-40B4-BE49-F238E27FC236}">
                      <a16:creationId xmlns:a16="http://schemas.microsoft.com/office/drawing/2014/main" id="{6FDBEBFE-7DEB-7993-3F8E-D96540ADE7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93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8" name="Line 610">
                  <a:extLst>
                    <a:ext uri="{FF2B5EF4-FFF2-40B4-BE49-F238E27FC236}">
                      <a16:creationId xmlns:a16="http://schemas.microsoft.com/office/drawing/2014/main" id="{122BD9DD-6DC8-E812-99BA-CE65E28CCA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40" y="1955"/>
                  <a:ext cx="3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9" name="Line 612">
                  <a:extLst>
                    <a:ext uri="{FF2B5EF4-FFF2-40B4-BE49-F238E27FC236}">
                      <a16:creationId xmlns:a16="http://schemas.microsoft.com/office/drawing/2014/main" id="{C6C6357F-83FD-D8BE-F076-E086BED5A7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36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0" name="Line 613">
                  <a:extLst>
                    <a:ext uri="{FF2B5EF4-FFF2-40B4-BE49-F238E27FC236}">
                      <a16:creationId xmlns:a16="http://schemas.microsoft.com/office/drawing/2014/main" id="{545718FF-FDCE-A997-63E8-6F3107C1C3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83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1" name="Line 614">
                  <a:extLst>
                    <a:ext uri="{FF2B5EF4-FFF2-40B4-BE49-F238E27FC236}">
                      <a16:creationId xmlns:a16="http://schemas.microsoft.com/office/drawing/2014/main" id="{72296587-D589-801C-C8FF-7A89D837BF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25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2" name="Line 615">
                  <a:extLst>
                    <a:ext uri="{FF2B5EF4-FFF2-40B4-BE49-F238E27FC236}">
                      <a16:creationId xmlns:a16="http://schemas.microsoft.com/office/drawing/2014/main" id="{F9216391-B342-0FD5-9A05-B5FDBC02D7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73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3" name="Line 617">
                  <a:extLst>
                    <a:ext uri="{FF2B5EF4-FFF2-40B4-BE49-F238E27FC236}">
                      <a16:creationId xmlns:a16="http://schemas.microsoft.com/office/drawing/2014/main" id="{F5327E04-1EDD-7F33-4958-05570AD7C6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68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4" name="Line 618">
                  <a:extLst>
                    <a:ext uri="{FF2B5EF4-FFF2-40B4-BE49-F238E27FC236}">
                      <a16:creationId xmlns:a16="http://schemas.microsoft.com/office/drawing/2014/main" id="{3CB4B7DC-F694-F09A-70CA-F90E6FB226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16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5" name="Line 619">
                  <a:extLst>
                    <a:ext uri="{FF2B5EF4-FFF2-40B4-BE49-F238E27FC236}">
                      <a16:creationId xmlns:a16="http://schemas.microsoft.com/office/drawing/2014/main" id="{65097D22-9FB6-3370-5486-76A66D9A93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63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6" name="Line 620">
                  <a:extLst>
                    <a:ext uri="{FF2B5EF4-FFF2-40B4-BE49-F238E27FC236}">
                      <a16:creationId xmlns:a16="http://schemas.microsoft.com/office/drawing/2014/main" id="{1D976339-2795-1668-7F5C-4BB9EE41A9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05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7" name="Line 622">
                  <a:extLst>
                    <a:ext uri="{FF2B5EF4-FFF2-40B4-BE49-F238E27FC236}">
                      <a16:creationId xmlns:a16="http://schemas.microsoft.com/office/drawing/2014/main" id="{A1B7852A-137F-4EB1-BB87-6657F5D4E8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00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8" name="Line 623">
                  <a:extLst>
                    <a:ext uri="{FF2B5EF4-FFF2-40B4-BE49-F238E27FC236}">
                      <a16:creationId xmlns:a16="http://schemas.microsoft.com/office/drawing/2014/main" id="{2A21A498-D977-1DAC-E0D9-52607AA722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48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9" name="Line 624">
                  <a:extLst>
                    <a:ext uri="{FF2B5EF4-FFF2-40B4-BE49-F238E27FC236}">
                      <a16:creationId xmlns:a16="http://schemas.microsoft.com/office/drawing/2014/main" id="{7D451001-500E-3E9E-51EF-100608CDE8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96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0" name="Line 625">
                  <a:extLst>
                    <a:ext uri="{FF2B5EF4-FFF2-40B4-BE49-F238E27FC236}">
                      <a16:creationId xmlns:a16="http://schemas.microsoft.com/office/drawing/2014/main" id="{C0CEE815-DD49-9D44-2CEF-BCA65DF66F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37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1" name="Line 627">
                  <a:extLst>
                    <a:ext uri="{FF2B5EF4-FFF2-40B4-BE49-F238E27FC236}">
                      <a16:creationId xmlns:a16="http://schemas.microsoft.com/office/drawing/2014/main" id="{4E0E7BF5-56FB-F9BD-4DC6-5EB3F31B62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31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2" name="Line 628">
                  <a:extLst>
                    <a:ext uri="{FF2B5EF4-FFF2-40B4-BE49-F238E27FC236}">
                      <a16:creationId xmlns:a16="http://schemas.microsoft.com/office/drawing/2014/main" id="{F27A9B58-2C5E-0B6C-BED6-6B930BE112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79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3" name="Line 629">
                  <a:extLst>
                    <a:ext uri="{FF2B5EF4-FFF2-40B4-BE49-F238E27FC236}">
                      <a16:creationId xmlns:a16="http://schemas.microsoft.com/office/drawing/2014/main" id="{1563E285-CE4D-F569-D344-E584EFD86A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27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4" name="Line 630">
                  <a:extLst>
                    <a:ext uri="{FF2B5EF4-FFF2-40B4-BE49-F238E27FC236}">
                      <a16:creationId xmlns:a16="http://schemas.microsoft.com/office/drawing/2014/main" id="{EB8068CD-0BB7-C33D-DBA3-9CCA762C30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76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5" name="Line 632">
                  <a:extLst>
                    <a:ext uri="{FF2B5EF4-FFF2-40B4-BE49-F238E27FC236}">
                      <a16:creationId xmlns:a16="http://schemas.microsoft.com/office/drawing/2014/main" id="{E352C622-6A92-2763-F64B-CB9E65617C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64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6" name="Line 633">
                  <a:extLst>
                    <a:ext uri="{FF2B5EF4-FFF2-40B4-BE49-F238E27FC236}">
                      <a16:creationId xmlns:a16="http://schemas.microsoft.com/office/drawing/2014/main" id="{E1A0793E-AF00-A6E4-C6D0-91810B0399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11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7" name="Line 634">
                  <a:extLst>
                    <a:ext uri="{FF2B5EF4-FFF2-40B4-BE49-F238E27FC236}">
                      <a16:creationId xmlns:a16="http://schemas.microsoft.com/office/drawing/2014/main" id="{D02738A5-DB79-050A-8F2D-3E5B3CD1E3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58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8" name="Line 635">
                  <a:extLst>
                    <a:ext uri="{FF2B5EF4-FFF2-40B4-BE49-F238E27FC236}">
                      <a16:creationId xmlns:a16="http://schemas.microsoft.com/office/drawing/2014/main" id="{5DC10D28-D38B-CC5C-8981-A6EAFF3A1A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07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9" name="Line 637">
                  <a:extLst>
                    <a:ext uri="{FF2B5EF4-FFF2-40B4-BE49-F238E27FC236}">
                      <a16:creationId xmlns:a16="http://schemas.microsoft.com/office/drawing/2014/main" id="{16A8CD60-2D41-80DA-DE5E-0CDA71704D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96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0" name="Line 638">
                  <a:extLst>
                    <a:ext uri="{FF2B5EF4-FFF2-40B4-BE49-F238E27FC236}">
                      <a16:creationId xmlns:a16="http://schemas.microsoft.com/office/drawing/2014/main" id="{9E1A4659-C078-6E82-9B0D-4D3AB2DC6F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44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1" name="Line 639">
                  <a:extLst>
                    <a:ext uri="{FF2B5EF4-FFF2-40B4-BE49-F238E27FC236}">
                      <a16:creationId xmlns:a16="http://schemas.microsoft.com/office/drawing/2014/main" id="{68AF46CB-96C1-1EE8-1D30-1C3B538DF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91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2" name="Line 640">
                  <a:extLst>
                    <a:ext uri="{FF2B5EF4-FFF2-40B4-BE49-F238E27FC236}">
                      <a16:creationId xmlns:a16="http://schemas.microsoft.com/office/drawing/2014/main" id="{10848282-285A-2DBF-A0F6-9231C53274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38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3" name="Line 642">
                  <a:extLst>
                    <a:ext uri="{FF2B5EF4-FFF2-40B4-BE49-F238E27FC236}">
                      <a16:creationId xmlns:a16="http://schemas.microsoft.com/office/drawing/2014/main" id="{BB8AEF66-517C-4B56-BDA8-5436C4BA9A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8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4" name="Line 643">
                  <a:extLst>
                    <a:ext uri="{FF2B5EF4-FFF2-40B4-BE49-F238E27FC236}">
                      <a16:creationId xmlns:a16="http://schemas.microsoft.com/office/drawing/2014/main" id="{3A8176C9-E087-6C04-013D-93AC1F6DEA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76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5" name="Line 644">
                  <a:extLst>
                    <a:ext uri="{FF2B5EF4-FFF2-40B4-BE49-F238E27FC236}">
                      <a16:creationId xmlns:a16="http://schemas.microsoft.com/office/drawing/2014/main" id="{42ACFB6C-A04B-2013-292D-BFD8C307EB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24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6" name="Line 645">
                  <a:extLst>
                    <a:ext uri="{FF2B5EF4-FFF2-40B4-BE49-F238E27FC236}">
                      <a16:creationId xmlns:a16="http://schemas.microsoft.com/office/drawing/2014/main" id="{58526D6B-BF67-5D61-A7A1-EC2E2C5299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71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7" name="Line 647">
                  <a:extLst>
                    <a:ext uri="{FF2B5EF4-FFF2-40B4-BE49-F238E27FC236}">
                      <a16:creationId xmlns:a16="http://schemas.microsoft.com/office/drawing/2014/main" id="{3524DA98-5A9C-8C37-FC39-08616A2D43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67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8" name="Line 648">
                  <a:extLst>
                    <a:ext uri="{FF2B5EF4-FFF2-40B4-BE49-F238E27FC236}">
                      <a16:creationId xmlns:a16="http://schemas.microsoft.com/office/drawing/2014/main" id="{C946B05D-ADC1-3A54-8A33-412410B19D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08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9" name="Line 649">
                  <a:extLst>
                    <a:ext uri="{FF2B5EF4-FFF2-40B4-BE49-F238E27FC236}">
                      <a16:creationId xmlns:a16="http://schemas.microsoft.com/office/drawing/2014/main" id="{683BFE0A-FF61-6254-0B6C-1504E39A3C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56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0" name="Line 650">
                  <a:extLst>
                    <a:ext uri="{FF2B5EF4-FFF2-40B4-BE49-F238E27FC236}">
                      <a16:creationId xmlns:a16="http://schemas.microsoft.com/office/drawing/2014/main" id="{1D309441-AEE6-D26A-B1B4-CF6E81A074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04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1" name="Line 652">
                  <a:extLst>
                    <a:ext uri="{FF2B5EF4-FFF2-40B4-BE49-F238E27FC236}">
                      <a16:creationId xmlns:a16="http://schemas.microsoft.com/office/drawing/2014/main" id="{568AAAA0-F0AE-0282-F5B1-F40E9EA4F6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98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2" name="Line 653">
                  <a:extLst>
                    <a:ext uri="{FF2B5EF4-FFF2-40B4-BE49-F238E27FC236}">
                      <a16:creationId xmlns:a16="http://schemas.microsoft.com/office/drawing/2014/main" id="{8895E2E9-E8BE-655F-46AD-792E118B0B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47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3" name="Line 654">
                  <a:extLst>
                    <a:ext uri="{FF2B5EF4-FFF2-40B4-BE49-F238E27FC236}">
                      <a16:creationId xmlns:a16="http://schemas.microsoft.com/office/drawing/2014/main" id="{D38C7F3B-D6D0-6D40-5561-AD349A6E8E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86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4" name="Line 655">
                  <a:extLst>
                    <a:ext uri="{FF2B5EF4-FFF2-40B4-BE49-F238E27FC236}">
                      <a16:creationId xmlns:a16="http://schemas.microsoft.com/office/drawing/2014/main" id="{1D8355AB-06FC-9FD4-3C49-E5FB99C997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34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5" name="Line 657">
                  <a:extLst>
                    <a:ext uri="{FF2B5EF4-FFF2-40B4-BE49-F238E27FC236}">
                      <a16:creationId xmlns:a16="http://schemas.microsoft.com/office/drawing/2014/main" id="{5D25F39F-28B4-0ABE-C5DE-4851FDC08F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29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6" name="Line 658">
                  <a:extLst>
                    <a:ext uri="{FF2B5EF4-FFF2-40B4-BE49-F238E27FC236}">
                      <a16:creationId xmlns:a16="http://schemas.microsoft.com/office/drawing/2014/main" id="{004A6D32-2B0E-D631-5CB5-F43F99BAC8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77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7" name="Line 659">
                  <a:extLst>
                    <a:ext uri="{FF2B5EF4-FFF2-40B4-BE49-F238E27FC236}">
                      <a16:creationId xmlns:a16="http://schemas.microsoft.com/office/drawing/2014/main" id="{2C5C6F60-7227-6F6A-14D2-E251EDB0A9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24" y="1955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8" name="Line 660">
                  <a:extLst>
                    <a:ext uri="{FF2B5EF4-FFF2-40B4-BE49-F238E27FC236}">
                      <a16:creationId xmlns:a16="http://schemas.microsoft.com/office/drawing/2014/main" id="{55B5CE47-5C88-8421-AF49-E30907C3F9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66" y="1955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09" name="Rectangle 668">
                  <a:extLst>
                    <a:ext uri="{FF2B5EF4-FFF2-40B4-BE49-F238E27FC236}">
                      <a16:creationId xmlns:a16="http://schemas.microsoft.com/office/drawing/2014/main" id="{F6FADE26-9DE6-C890-5371-D463FFC173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15" y="1570"/>
                  <a:ext cx="39" cy="7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0" name="Rectangle 669">
                  <a:extLst>
                    <a:ext uri="{FF2B5EF4-FFF2-40B4-BE49-F238E27FC236}">
                      <a16:creationId xmlns:a16="http://schemas.microsoft.com/office/drawing/2014/main" id="{1BEA6F62-FAA2-FE9F-2035-CD9A228C97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7" y="1570"/>
                  <a:ext cx="45" cy="7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1" name="Rectangle 670">
                  <a:extLst>
                    <a:ext uri="{FF2B5EF4-FFF2-40B4-BE49-F238E27FC236}">
                      <a16:creationId xmlns:a16="http://schemas.microsoft.com/office/drawing/2014/main" id="{C8DFEF32-858D-AD85-1C59-6BF9895448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23" y="1566"/>
                  <a:ext cx="44" cy="11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2" name="Rectangle 671">
                  <a:extLst>
                    <a:ext uri="{FF2B5EF4-FFF2-40B4-BE49-F238E27FC236}">
                      <a16:creationId xmlns:a16="http://schemas.microsoft.com/office/drawing/2014/main" id="{034F70C5-DC11-FCC3-93A8-74505F9618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1" y="1561"/>
                  <a:ext cx="44" cy="16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3" name="Rectangle 672">
                  <a:extLst>
                    <a:ext uri="{FF2B5EF4-FFF2-40B4-BE49-F238E27FC236}">
                      <a16:creationId xmlns:a16="http://schemas.microsoft.com/office/drawing/2014/main" id="{F8DFAA7A-E90C-D1E2-E968-A8249A6406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20" y="1570"/>
                  <a:ext cx="38" cy="7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4" name="Rectangle 673">
                  <a:extLst>
                    <a:ext uri="{FF2B5EF4-FFF2-40B4-BE49-F238E27FC236}">
                      <a16:creationId xmlns:a16="http://schemas.microsoft.com/office/drawing/2014/main" id="{A5160BE7-8837-CEC8-8B95-668106B749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62" y="1570"/>
                  <a:ext cx="47" cy="7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5" name="Rectangle 674">
                  <a:extLst>
                    <a:ext uri="{FF2B5EF4-FFF2-40B4-BE49-F238E27FC236}">
                      <a16:creationId xmlns:a16="http://schemas.microsoft.com/office/drawing/2014/main" id="{A9DD3158-D3BF-67FB-F304-E3B9468FE3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3" y="1561"/>
                  <a:ext cx="43" cy="16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6" name="Rectangle 675">
                  <a:extLst>
                    <a:ext uri="{FF2B5EF4-FFF2-40B4-BE49-F238E27FC236}">
                      <a16:creationId xmlns:a16="http://schemas.microsoft.com/office/drawing/2014/main" id="{3AACDA1F-7212-F90D-A25A-47AE97C20C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0" y="1557"/>
                  <a:ext cx="40" cy="2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7" name="Rectangle 676">
                  <a:extLst>
                    <a:ext uri="{FF2B5EF4-FFF2-40B4-BE49-F238E27FC236}">
                      <a16:creationId xmlns:a16="http://schemas.microsoft.com/office/drawing/2014/main" id="{75F1B7A7-271B-31C6-F3C8-A052A4BAA8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4" y="1530"/>
                  <a:ext cx="44" cy="47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8" name="Rectangle 677">
                  <a:extLst>
                    <a:ext uri="{FF2B5EF4-FFF2-40B4-BE49-F238E27FC236}">
                      <a16:creationId xmlns:a16="http://schemas.microsoft.com/office/drawing/2014/main" id="{3822FBF1-2B3E-C62E-5F01-B94E161324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52" y="1468"/>
                  <a:ext cx="40" cy="109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19" name="Rectangle 678">
                  <a:extLst>
                    <a:ext uri="{FF2B5EF4-FFF2-40B4-BE49-F238E27FC236}">
                      <a16:creationId xmlns:a16="http://schemas.microsoft.com/office/drawing/2014/main" id="{784F9292-DC8D-4A74-CF0B-ADBE9517C6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6" y="1468"/>
                  <a:ext cx="43" cy="109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0" name="Rectangle 679">
                  <a:extLst>
                    <a:ext uri="{FF2B5EF4-FFF2-40B4-BE49-F238E27FC236}">
                      <a16:creationId xmlns:a16="http://schemas.microsoft.com/office/drawing/2014/main" id="{6D2F922A-8362-3495-77AB-C16B437608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4" y="1379"/>
                  <a:ext cx="45" cy="198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1" name="Rectangle 680">
                  <a:extLst>
                    <a:ext uri="{FF2B5EF4-FFF2-40B4-BE49-F238E27FC236}">
                      <a16:creationId xmlns:a16="http://schemas.microsoft.com/office/drawing/2014/main" id="{6E1A9436-A4EB-FEA1-1113-92303DAD18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93" y="1279"/>
                  <a:ext cx="38" cy="298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2" name="Rectangle 681">
                  <a:extLst>
                    <a:ext uri="{FF2B5EF4-FFF2-40B4-BE49-F238E27FC236}">
                      <a16:creationId xmlns:a16="http://schemas.microsoft.com/office/drawing/2014/main" id="{69F84709-FEFF-E695-CBE3-A1C0CDFFE5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8" y="1248"/>
                  <a:ext cx="43" cy="329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3" name="Rectangle 682">
                  <a:extLst>
                    <a:ext uri="{FF2B5EF4-FFF2-40B4-BE49-F238E27FC236}">
                      <a16:creationId xmlns:a16="http://schemas.microsoft.com/office/drawing/2014/main" id="{5BD53AD4-1380-FA00-187F-D1291ECB4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5" y="1207"/>
                  <a:ext cx="41" cy="37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4" name="Rectangle 683">
                  <a:extLst>
                    <a:ext uri="{FF2B5EF4-FFF2-40B4-BE49-F238E27FC236}">
                      <a16:creationId xmlns:a16="http://schemas.microsoft.com/office/drawing/2014/main" id="{E553E5D5-6CD4-4B61-E725-CDB610A34B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30" y="1098"/>
                  <a:ext cx="43" cy="479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5" name="Rectangle 684">
                  <a:extLst>
                    <a:ext uri="{FF2B5EF4-FFF2-40B4-BE49-F238E27FC236}">
                      <a16:creationId xmlns:a16="http://schemas.microsoft.com/office/drawing/2014/main" id="{8C13641D-78BF-0144-DCB3-283185C698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7" y="1170"/>
                  <a:ext cx="43" cy="407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6" name="Rectangle 685">
                  <a:extLst>
                    <a:ext uri="{FF2B5EF4-FFF2-40B4-BE49-F238E27FC236}">
                      <a16:creationId xmlns:a16="http://schemas.microsoft.com/office/drawing/2014/main" id="{4FC33C21-36B0-3AA7-561D-724EB339EA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5" y="1415"/>
                  <a:ext cx="39" cy="162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7" name="Rectangle 686">
                  <a:extLst>
                    <a:ext uri="{FF2B5EF4-FFF2-40B4-BE49-F238E27FC236}">
                      <a16:creationId xmlns:a16="http://schemas.microsoft.com/office/drawing/2014/main" id="{372072EA-BD52-F43D-3B8B-3255C5D8A0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9" y="1514"/>
                  <a:ext cx="45" cy="63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8" name="Rectangle 687">
                  <a:extLst>
                    <a:ext uri="{FF2B5EF4-FFF2-40B4-BE49-F238E27FC236}">
                      <a16:creationId xmlns:a16="http://schemas.microsoft.com/office/drawing/2014/main" id="{3B79060C-6831-360F-B317-26445B1097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7" y="1546"/>
                  <a:ext cx="39" cy="31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29" name="Rectangle 688">
                  <a:extLst>
                    <a:ext uri="{FF2B5EF4-FFF2-40B4-BE49-F238E27FC236}">
                      <a16:creationId xmlns:a16="http://schemas.microsoft.com/office/drawing/2014/main" id="{8E9D5EC2-7F88-459F-88CD-64313CC08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61" y="1550"/>
                  <a:ext cx="44" cy="27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0" name="Rectangle 689">
                  <a:extLst>
                    <a:ext uri="{FF2B5EF4-FFF2-40B4-BE49-F238E27FC236}">
                      <a16:creationId xmlns:a16="http://schemas.microsoft.com/office/drawing/2014/main" id="{CE944D35-4FE0-907C-173D-37F96FC2A7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10" y="1546"/>
                  <a:ext cx="44" cy="31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1" name="Rectangle 690">
                  <a:extLst>
                    <a:ext uri="{FF2B5EF4-FFF2-40B4-BE49-F238E27FC236}">
                      <a16:creationId xmlns:a16="http://schemas.microsoft.com/office/drawing/2014/main" id="{653EF798-617A-62AE-AC1A-0104587C25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59" y="1566"/>
                  <a:ext cx="39" cy="11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2" name="Rectangle 703">
                  <a:extLst>
                    <a:ext uri="{FF2B5EF4-FFF2-40B4-BE49-F238E27FC236}">
                      <a16:creationId xmlns:a16="http://schemas.microsoft.com/office/drawing/2014/main" id="{A158291C-06C6-C056-E6CE-DA2712777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2" y="1944"/>
                  <a:ext cx="42" cy="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3" name="Rectangle 704">
                  <a:extLst>
                    <a:ext uri="{FF2B5EF4-FFF2-40B4-BE49-F238E27FC236}">
                      <a16:creationId xmlns:a16="http://schemas.microsoft.com/office/drawing/2014/main" id="{D425C9CC-E156-0B33-4FC3-00D807230E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2" y="1944"/>
                  <a:ext cx="42" cy="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4" name="Rectangle 705">
                  <a:extLst>
                    <a:ext uri="{FF2B5EF4-FFF2-40B4-BE49-F238E27FC236}">
                      <a16:creationId xmlns:a16="http://schemas.microsoft.com/office/drawing/2014/main" id="{CE6E4EEA-BCCB-0251-4363-3CABC14819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0" y="1939"/>
                  <a:ext cx="41" cy="1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5" name="Rectangle 706">
                  <a:extLst>
                    <a:ext uri="{FF2B5EF4-FFF2-40B4-BE49-F238E27FC236}">
                      <a16:creationId xmlns:a16="http://schemas.microsoft.com/office/drawing/2014/main" id="{75A0DACC-063E-8360-340F-CD0A36458B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23" y="1939"/>
                  <a:ext cx="42" cy="1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6" name="Rectangle 707">
                  <a:extLst>
                    <a:ext uri="{FF2B5EF4-FFF2-40B4-BE49-F238E27FC236}">
                      <a16:creationId xmlns:a16="http://schemas.microsoft.com/office/drawing/2014/main" id="{E41BA6D4-AACE-53BF-6B07-2A87BAC1E4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0" y="1944"/>
                  <a:ext cx="42" cy="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7" name="Rectangle 708">
                  <a:extLst>
                    <a:ext uri="{FF2B5EF4-FFF2-40B4-BE49-F238E27FC236}">
                      <a16:creationId xmlns:a16="http://schemas.microsoft.com/office/drawing/2014/main" id="{D9F6D9BC-E1C6-8AF6-DDD3-DE9D8CF27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7" y="1939"/>
                  <a:ext cx="42" cy="1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8" name="Rectangle 709">
                  <a:extLst>
                    <a:ext uri="{FF2B5EF4-FFF2-40B4-BE49-F238E27FC236}">
                      <a16:creationId xmlns:a16="http://schemas.microsoft.com/office/drawing/2014/main" id="{91CEC543-DA58-6698-D2CA-B67010563E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933"/>
                  <a:ext cx="42" cy="18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39" name="Rectangle 710">
                  <a:extLst>
                    <a:ext uri="{FF2B5EF4-FFF2-40B4-BE49-F238E27FC236}">
                      <a16:creationId xmlns:a16="http://schemas.microsoft.com/office/drawing/2014/main" id="{77779292-4CDB-48F0-513F-CD42EF8A33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5" y="1944"/>
                  <a:ext cx="41" cy="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0" name="Rectangle 711">
                  <a:extLst>
                    <a:ext uri="{FF2B5EF4-FFF2-40B4-BE49-F238E27FC236}">
                      <a16:creationId xmlns:a16="http://schemas.microsoft.com/office/drawing/2014/main" id="{E6DC8659-0CC9-61C2-10D2-906523C1B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2" y="1939"/>
                  <a:ext cx="43" cy="1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1" name="Rectangle 712">
                  <a:extLst>
                    <a:ext uri="{FF2B5EF4-FFF2-40B4-BE49-F238E27FC236}">
                      <a16:creationId xmlns:a16="http://schemas.microsoft.com/office/drawing/2014/main" id="{29A56CA2-362D-BE73-C76F-3EA638561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50" y="1903"/>
                  <a:ext cx="42" cy="48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2" name="Rectangle 713">
                  <a:extLst>
                    <a:ext uri="{FF2B5EF4-FFF2-40B4-BE49-F238E27FC236}">
                      <a16:creationId xmlns:a16="http://schemas.microsoft.com/office/drawing/2014/main" id="{3EF58552-8ADE-778E-CE08-E85426E6FA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7" y="1850"/>
                  <a:ext cx="42" cy="10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3" name="Rectangle 714">
                  <a:extLst>
                    <a:ext uri="{FF2B5EF4-FFF2-40B4-BE49-F238E27FC236}">
                      <a16:creationId xmlns:a16="http://schemas.microsoft.com/office/drawing/2014/main" id="{645373E9-DAE0-2325-C748-10DC9F2388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" y="1795"/>
                  <a:ext cx="34" cy="15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4" name="Rectangle 715">
                  <a:extLst>
                    <a:ext uri="{FF2B5EF4-FFF2-40B4-BE49-F238E27FC236}">
                      <a16:creationId xmlns:a16="http://schemas.microsoft.com/office/drawing/2014/main" id="{18F99A61-A607-7291-E261-10760B0781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1774"/>
                  <a:ext cx="41" cy="17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5" name="Rectangle 716">
                  <a:extLst>
                    <a:ext uri="{FF2B5EF4-FFF2-40B4-BE49-F238E27FC236}">
                      <a16:creationId xmlns:a16="http://schemas.microsoft.com/office/drawing/2014/main" id="{F1A8E2F9-5E11-F40F-C3A9-37287AF2F4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5" y="1822"/>
                  <a:ext cx="40" cy="129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6" name="Rectangle 717">
                  <a:extLst>
                    <a:ext uri="{FF2B5EF4-FFF2-40B4-BE49-F238E27FC236}">
                      <a16:creationId xmlns:a16="http://schemas.microsoft.com/office/drawing/2014/main" id="{9106D36C-98DF-F9A3-E48F-A1060C0DD2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2" y="1791"/>
                  <a:ext cx="41" cy="160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7" name="Rectangle 718">
                  <a:extLst>
                    <a:ext uri="{FF2B5EF4-FFF2-40B4-BE49-F238E27FC236}">
                      <a16:creationId xmlns:a16="http://schemas.microsoft.com/office/drawing/2014/main" id="{BA69E3F6-CA14-F2D7-FC46-5C6F707FA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30" y="1802"/>
                  <a:ext cx="41" cy="149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8" name="Rectangle 719">
                  <a:extLst>
                    <a:ext uri="{FF2B5EF4-FFF2-40B4-BE49-F238E27FC236}">
                      <a16:creationId xmlns:a16="http://schemas.microsoft.com/office/drawing/2014/main" id="{64F81454-6EA2-FF36-7F32-1D27B234B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7" y="1838"/>
                  <a:ext cx="41" cy="113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49" name="Rectangle 720">
                  <a:extLst>
                    <a:ext uri="{FF2B5EF4-FFF2-40B4-BE49-F238E27FC236}">
                      <a16:creationId xmlns:a16="http://schemas.microsoft.com/office/drawing/2014/main" id="{64DBAC9F-990A-4399-D2D7-545D2109A4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5" y="1939"/>
                  <a:ext cx="35" cy="1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0" name="Rectangle 721">
                  <a:extLst>
                    <a:ext uri="{FF2B5EF4-FFF2-40B4-BE49-F238E27FC236}">
                      <a16:creationId xmlns:a16="http://schemas.microsoft.com/office/drawing/2014/main" id="{8092A758-6AE2-2676-BFC5-29C43244B5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5" y="1944"/>
                  <a:ext cx="43" cy="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1" name="Rectangle 722">
                  <a:extLst>
                    <a:ext uri="{FF2B5EF4-FFF2-40B4-BE49-F238E27FC236}">
                      <a16:creationId xmlns:a16="http://schemas.microsoft.com/office/drawing/2014/main" id="{61344D50-F602-FF66-46EB-8D03CFCB03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4" y="1933"/>
                  <a:ext cx="41" cy="18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2" name="Rectangle 723">
                  <a:extLst>
                    <a:ext uri="{FF2B5EF4-FFF2-40B4-BE49-F238E27FC236}">
                      <a16:creationId xmlns:a16="http://schemas.microsoft.com/office/drawing/2014/main" id="{139B7087-5F31-0D35-FAC7-4AAD9DE5D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08" y="1944"/>
                  <a:ext cx="43" cy="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3" name="Rectangle 724">
                  <a:extLst>
                    <a:ext uri="{FF2B5EF4-FFF2-40B4-BE49-F238E27FC236}">
                      <a16:creationId xmlns:a16="http://schemas.microsoft.com/office/drawing/2014/main" id="{394CB8CE-F185-98C5-8EF5-BDD2B9B000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24" y="1936"/>
                  <a:ext cx="43" cy="1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4" name="Rectangle 725">
                  <a:extLst>
                    <a:ext uri="{FF2B5EF4-FFF2-40B4-BE49-F238E27FC236}">
                      <a16:creationId xmlns:a16="http://schemas.microsoft.com/office/drawing/2014/main" id="{FD77A654-717A-8465-6429-C3842B2276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72" y="1923"/>
                  <a:ext cx="42" cy="2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5" name="Rectangle 726">
                  <a:extLst>
                    <a:ext uri="{FF2B5EF4-FFF2-40B4-BE49-F238E27FC236}">
                      <a16:creationId xmlns:a16="http://schemas.microsoft.com/office/drawing/2014/main" id="{3C4FFB1E-B43B-9C7E-432F-64EF769C65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0" y="1943"/>
                  <a:ext cx="41" cy="8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6" name="Rectangle 727">
                  <a:extLst>
                    <a:ext uri="{FF2B5EF4-FFF2-40B4-BE49-F238E27FC236}">
                      <a16:creationId xmlns:a16="http://schemas.microsoft.com/office/drawing/2014/main" id="{153CB043-C7EF-6FD8-5CAE-85C77B9A6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7" y="1906"/>
                  <a:ext cx="43" cy="4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7" name="Rectangle 728">
                  <a:extLst>
                    <a:ext uri="{FF2B5EF4-FFF2-40B4-BE49-F238E27FC236}">
                      <a16:creationId xmlns:a16="http://schemas.microsoft.com/office/drawing/2014/main" id="{A1CAA1F7-EF0D-2A2B-2851-409CB1EA8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15" y="1906"/>
                  <a:ext cx="42" cy="4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8" name="Rectangle 729">
                  <a:extLst>
                    <a:ext uri="{FF2B5EF4-FFF2-40B4-BE49-F238E27FC236}">
                      <a16:creationId xmlns:a16="http://schemas.microsoft.com/office/drawing/2014/main" id="{EADA76FA-3C1A-1719-79DA-920AF1526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2" y="1914"/>
                  <a:ext cx="37" cy="37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59" name="Rectangle 730">
                  <a:extLst>
                    <a:ext uri="{FF2B5EF4-FFF2-40B4-BE49-F238E27FC236}">
                      <a16:creationId xmlns:a16="http://schemas.microsoft.com/office/drawing/2014/main" id="{B3164479-EA69-45C0-F485-A63CFB50F5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4" y="1906"/>
                  <a:ext cx="43" cy="4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0" name="Rectangle 731">
                  <a:extLst>
                    <a:ext uri="{FF2B5EF4-FFF2-40B4-BE49-F238E27FC236}">
                      <a16:creationId xmlns:a16="http://schemas.microsoft.com/office/drawing/2014/main" id="{C3BEA4B9-DABF-327E-D0BA-70460A7E8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52" y="1878"/>
                  <a:ext cx="42" cy="6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1" name="Rectangle 732">
                  <a:extLst>
                    <a:ext uri="{FF2B5EF4-FFF2-40B4-BE49-F238E27FC236}">
                      <a16:creationId xmlns:a16="http://schemas.microsoft.com/office/drawing/2014/main" id="{2A707FC5-C169-FE7B-8E03-F344BCF0A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0" y="1880"/>
                  <a:ext cx="41" cy="59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2" name="Rectangle 733">
                  <a:extLst>
                    <a:ext uri="{FF2B5EF4-FFF2-40B4-BE49-F238E27FC236}">
                      <a16:creationId xmlns:a16="http://schemas.microsoft.com/office/drawing/2014/main" id="{6F14C795-B52A-4C8C-E6D2-EA285E4B86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7" y="1906"/>
                  <a:ext cx="43" cy="4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3" name="Rectangle 734">
                  <a:extLst>
                    <a:ext uri="{FF2B5EF4-FFF2-40B4-BE49-F238E27FC236}">
                      <a16:creationId xmlns:a16="http://schemas.microsoft.com/office/drawing/2014/main" id="{F11EFCF6-ABF3-4EDF-27B8-1C2E4ECAB8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95" y="1876"/>
                  <a:ext cx="42" cy="7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4" name="Rectangle 735">
                  <a:extLst>
                    <a:ext uri="{FF2B5EF4-FFF2-40B4-BE49-F238E27FC236}">
                      <a16:creationId xmlns:a16="http://schemas.microsoft.com/office/drawing/2014/main" id="{359D8675-B20F-9932-AFDE-E5C7055C42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42" y="1832"/>
                  <a:ext cx="35" cy="119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5" name="Rectangle 736">
                  <a:extLst>
                    <a:ext uri="{FF2B5EF4-FFF2-40B4-BE49-F238E27FC236}">
                      <a16:creationId xmlns:a16="http://schemas.microsoft.com/office/drawing/2014/main" id="{2F0E2C8C-5C1F-68C5-E902-62E70917B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84" y="1891"/>
                  <a:ext cx="41" cy="60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6" name="Rectangle 737">
                  <a:extLst>
                    <a:ext uri="{FF2B5EF4-FFF2-40B4-BE49-F238E27FC236}">
                      <a16:creationId xmlns:a16="http://schemas.microsoft.com/office/drawing/2014/main" id="{9B8D6D7D-B984-25F5-D13E-56AEEF555D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31" y="1921"/>
                  <a:ext cx="42" cy="30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7" name="Rectangle 738">
                  <a:extLst>
                    <a:ext uri="{FF2B5EF4-FFF2-40B4-BE49-F238E27FC236}">
                      <a16:creationId xmlns:a16="http://schemas.microsoft.com/office/drawing/2014/main" id="{FA3356C0-A042-65B0-499A-6A9B017A9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0" y="1936"/>
                  <a:ext cx="40" cy="1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8" name="Rectangle 739">
                  <a:extLst>
                    <a:ext uri="{FF2B5EF4-FFF2-40B4-BE49-F238E27FC236}">
                      <a16:creationId xmlns:a16="http://schemas.microsoft.com/office/drawing/2014/main" id="{C3DB0D5D-3B6F-3FC0-44EB-652303AE2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7" y="1936"/>
                  <a:ext cx="40" cy="1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69" name="Rectangle 740">
                  <a:extLst>
                    <a:ext uri="{FF2B5EF4-FFF2-40B4-BE49-F238E27FC236}">
                      <a16:creationId xmlns:a16="http://schemas.microsoft.com/office/drawing/2014/main" id="{29C80AB4-C738-83FF-F352-0DC39E1B9A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5" y="1943"/>
                  <a:ext cx="34" cy="8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0" name="Rectangle 741">
                  <a:extLst>
                    <a:ext uri="{FF2B5EF4-FFF2-40B4-BE49-F238E27FC236}">
                      <a16:creationId xmlns:a16="http://schemas.microsoft.com/office/drawing/2014/main" id="{F6073F8C-2BE2-D863-ADE2-A4E27A0223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6" y="1943"/>
                  <a:ext cx="41" cy="8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1" name="Rectangle 742">
                  <a:extLst>
                    <a:ext uri="{FF2B5EF4-FFF2-40B4-BE49-F238E27FC236}">
                      <a16:creationId xmlns:a16="http://schemas.microsoft.com/office/drawing/2014/main" id="{0FC8EDF0-4FB4-E850-B3B2-5E35485EB4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4" y="1936"/>
                  <a:ext cx="35" cy="1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2" name="Rectangle 743">
                  <a:extLst>
                    <a:ext uri="{FF2B5EF4-FFF2-40B4-BE49-F238E27FC236}">
                      <a16:creationId xmlns:a16="http://schemas.microsoft.com/office/drawing/2014/main" id="{A4352CCF-1006-591F-1E45-0A26309A99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5" y="1943"/>
                  <a:ext cx="41" cy="8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3" name="Rectangle 744">
                  <a:extLst>
                    <a:ext uri="{FF2B5EF4-FFF2-40B4-BE49-F238E27FC236}">
                      <a16:creationId xmlns:a16="http://schemas.microsoft.com/office/drawing/2014/main" id="{89B5FC24-2AA2-F23F-A6E8-D7E1354CA9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0" y="1936"/>
                  <a:ext cx="42" cy="1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4" name="Rectangle 745">
                  <a:extLst>
                    <a:ext uri="{FF2B5EF4-FFF2-40B4-BE49-F238E27FC236}">
                      <a16:creationId xmlns:a16="http://schemas.microsoft.com/office/drawing/2014/main" id="{5BD5E048-1552-EF1B-894D-71B48025BA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23" y="1918"/>
                  <a:ext cx="42" cy="2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5" name="Rectangle 746">
                  <a:extLst>
                    <a:ext uri="{FF2B5EF4-FFF2-40B4-BE49-F238E27FC236}">
                      <a16:creationId xmlns:a16="http://schemas.microsoft.com/office/drawing/2014/main" id="{E198448A-EA6A-70A6-2933-FEF74308CB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70" y="1937"/>
                  <a:ext cx="42" cy="7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6" name="Rectangle 747">
                  <a:extLst>
                    <a:ext uri="{FF2B5EF4-FFF2-40B4-BE49-F238E27FC236}">
                      <a16:creationId xmlns:a16="http://schemas.microsoft.com/office/drawing/2014/main" id="{27A04849-C54A-773D-6391-63FDAE0F84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5" y="1923"/>
                  <a:ext cx="41" cy="2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7" name="Rectangle 748">
                  <a:extLst>
                    <a:ext uri="{FF2B5EF4-FFF2-40B4-BE49-F238E27FC236}">
                      <a16:creationId xmlns:a16="http://schemas.microsoft.com/office/drawing/2014/main" id="{2DEE2941-61F0-DB09-78FF-27B6ECE7E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2" y="1918"/>
                  <a:ext cx="43" cy="2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8" name="Rectangle 749">
                  <a:extLst>
                    <a:ext uri="{FF2B5EF4-FFF2-40B4-BE49-F238E27FC236}">
                      <a16:creationId xmlns:a16="http://schemas.microsoft.com/office/drawing/2014/main" id="{25A74CF0-3EA9-3DE3-6499-1C03800EA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50" y="1887"/>
                  <a:ext cx="42" cy="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79" name="Rectangle 750">
                  <a:extLst>
                    <a:ext uri="{FF2B5EF4-FFF2-40B4-BE49-F238E27FC236}">
                      <a16:creationId xmlns:a16="http://schemas.microsoft.com/office/drawing/2014/main" id="{99230926-BB4C-879D-8480-E127396E75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7" y="1811"/>
                  <a:ext cx="42" cy="39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80" name="Rectangle 751">
                  <a:extLst>
                    <a:ext uri="{FF2B5EF4-FFF2-40B4-BE49-F238E27FC236}">
                      <a16:creationId xmlns:a16="http://schemas.microsoft.com/office/drawing/2014/main" id="{304010C5-9475-2C94-9FC4-B59C02ACFB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46" y="1788"/>
                  <a:ext cx="34" cy="7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81" name="Rectangle 752">
                  <a:extLst>
                    <a:ext uri="{FF2B5EF4-FFF2-40B4-BE49-F238E27FC236}">
                      <a16:creationId xmlns:a16="http://schemas.microsoft.com/office/drawing/2014/main" id="{E5EAD19E-1D88-CCB7-2283-00B119934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2" y="1783"/>
                  <a:ext cx="41" cy="8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82" name="Text Box 753">
                  <a:extLst>
                    <a:ext uri="{FF2B5EF4-FFF2-40B4-BE49-F238E27FC236}">
                      <a16:creationId xmlns:a16="http://schemas.microsoft.com/office/drawing/2014/main" id="{9B85CE22-2080-36CC-EC43-892BA30EFE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79" y="1085"/>
                  <a:ext cx="135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/>
                    <a:t>Shade Tolerants (n = 528 trees)</a:t>
                  </a:r>
                </a:p>
              </p:txBody>
            </p:sp>
            <p:sp>
              <p:nvSpPr>
                <p:cNvPr id="19683" name="Text Box 754">
                  <a:extLst>
                    <a:ext uri="{FF2B5EF4-FFF2-40B4-BE49-F238E27FC236}">
                      <a16:creationId xmlns:a16="http://schemas.microsoft.com/office/drawing/2014/main" id="{4E5FCF32-1CB6-7CE1-F315-1437DD83F5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579" y="1648"/>
                  <a:ext cx="140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/>
                    <a:t>Shade Intolerants (n = 350 trees)</a:t>
                  </a:r>
                </a:p>
              </p:txBody>
            </p:sp>
            <p:sp>
              <p:nvSpPr>
                <p:cNvPr id="19684" name="Rectangle 756">
                  <a:extLst>
                    <a:ext uri="{FF2B5EF4-FFF2-40B4-BE49-F238E27FC236}">
                      <a16:creationId xmlns:a16="http://schemas.microsoft.com/office/drawing/2014/main" id="{D3C8409B-E821-DADA-0784-91467E4EC4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8" y="1028"/>
                  <a:ext cx="2584" cy="549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85" name="Rectangle 757">
                  <a:extLst>
                    <a:ext uri="{FF2B5EF4-FFF2-40B4-BE49-F238E27FC236}">
                      <a16:creationId xmlns:a16="http://schemas.microsoft.com/office/drawing/2014/main" id="{9C20C992-4B11-B8D5-B347-34C0FE9827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8" y="1577"/>
                  <a:ext cx="2583" cy="374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9686" name="Text Box 765">
                  <a:extLst>
                    <a:ext uri="{FF2B5EF4-FFF2-40B4-BE49-F238E27FC236}">
                      <a16:creationId xmlns:a16="http://schemas.microsoft.com/office/drawing/2014/main" id="{C9575626-E557-4154-9E45-F21816570D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30" y="816"/>
                  <a:ext cx="184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/>
                    <a:t>Composite of 33 Transects</a:t>
                  </a:r>
                </a:p>
              </p:txBody>
            </p:sp>
          </p:grpSp>
          <p:grpSp>
            <p:nvGrpSpPr>
              <p:cNvPr id="19465" name="Group 773">
                <a:extLst>
                  <a:ext uri="{FF2B5EF4-FFF2-40B4-BE49-F238E27FC236}">
                    <a16:creationId xmlns:a16="http://schemas.microsoft.com/office/drawing/2014/main" id="{268163F9-2244-A95D-23FF-9CD7CB99DC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00" y="3811"/>
                <a:ext cx="2843" cy="346"/>
                <a:chOff x="2264" y="3816"/>
                <a:chExt cx="2843" cy="346"/>
              </a:xfrm>
            </p:grpSpPr>
            <p:grpSp>
              <p:nvGrpSpPr>
                <p:cNvPr id="19466" name="Group 774">
                  <a:extLst>
                    <a:ext uri="{FF2B5EF4-FFF2-40B4-BE49-F238E27FC236}">
                      <a16:creationId xmlns:a16="http://schemas.microsoft.com/office/drawing/2014/main" id="{2E7B2936-92B7-34C5-DDD6-4D693B1ABF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40" y="3816"/>
                  <a:ext cx="1267" cy="154"/>
                  <a:chOff x="3984" y="3854"/>
                  <a:chExt cx="1267" cy="154"/>
                </a:xfrm>
              </p:grpSpPr>
              <p:sp>
                <p:nvSpPr>
                  <p:cNvPr id="19477" name="Text Box 775">
                    <a:extLst>
                      <a:ext uri="{FF2B5EF4-FFF2-40B4-BE49-F238E27FC236}">
                        <a16:creationId xmlns:a16="http://schemas.microsoft.com/office/drawing/2014/main" id="{40D22682-62ED-57B2-9B7E-9A82DCAE2F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320" y="3854"/>
                    <a:ext cx="931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/>
                      <a:t>Shade-Tolerant</a:t>
                    </a:r>
                  </a:p>
                </p:txBody>
              </p:sp>
              <p:sp>
                <p:nvSpPr>
                  <p:cNvPr id="19478" name="Rectangle 776">
                    <a:extLst>
                      <a:ext uri="{FF2B5EF4-FFF2-40B4-BE49-F238E27FC236}">
                        <a16:creationId xmlns:a16="http://schemas.microsoft.com/office/drawing/2014/main" id="{E11A80F6-A4BF-3493-3F32-ED85292391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84" y="3859"/>
                    <a:ext cx="288" cy="144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19467" name="Group 777">
                  <a:extLst>
                    <a:ext uri="{FF2B5EF4-FFF2-40B4-BE49-F238E27FC236}">
                      <a16:creationId xmlns:a16="http://schemas.microsoft.com/office/drawing/2014/main" id="{8672A4EB-4A2E-69BA-EC4C-0E0A6EB49C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64" y="3816"/>
                  <a:ext cx="1418" cy="346"/>
                  <a:chOff x="2304" y="3816"/>
                  <a:chExt cx="1418" cy="346"/>
                </a:xfrm>
              </p:grpSpPr>
              <p:grpSp>
                <p:nvGrpSpPr>
                  <p:cNvPr id="19471" name="Group 778">
                    <a:extLst>
                      <a:ext uri="{FF2B5EF4-FFF2-40B4-BE49-F238E27FC236}">
                        <a16:creationId xmlns:a16="http://schemas.microsoft.com/office/drawing/2014/main" id="{A54D515C-D5EC-2CE9-B413-AEE2B2E1A1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304" y="3816"/>
                    <a:ext cx="1360" cy="154"/>
                    <a:chOff x="2016" y="3792"/>
                    <a:chExt cx="1360" cy="154"/>
                  </a:xfrm>
                </p:grpSpPr>
                <p:sp>
                  <p:nvSpPr>
                    <p:cNvPr id="19475" name="Text Box 779">
                      <a:extLst>
                        <a:ext uri="{FF2B5EF4-FFF2-40B4-BE49-F238E27FC236}">
                          <a16:creationId xmlns:a16="http://schemas.microsoft.com/office/drawing/2014/main" id="{83BF455B-9B61-243F-8E00-677F2604E41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366" y="3792"/>
                      <a:ext cx="1010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600"/>
                        <a:t>Shade-Intolerant</a:t>
                      </a:r>
                    </a:p>
                  </p:txBody>
                </p:sp>
                <p:sp>
                  <p:nvSpPr>
                    <p:cNvPr id="19476" name="Rectangle 780">
                      <a:extLst>
                        <a:ext uri="{FF2B5EF4-FFF2-40B4-BE49-F238E27FC236}">
                          <a16:creationId xmlns:a16="http://schemas.microsoft.com/office/drawing/2014/main" id="{5B351F5E-F1F9-D00E-0D2A-E2D06F88C8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16" y="3797"/>
                      <a:ext cx="288" cy="144"/>
                    </a:xfrm>
                    <a:prstGeom prst="rect">
                      <a:avLst/>
                    </a:pr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grpSp>
                <p:nvGrpSpPr>
                  <p:cNvPr id="19472" name="Group 781">
                    <a:extLst>
                      <a:ext uri="{FF2B5EF4-FFF2-40B4-BE49-F238E27FC236}">
                        <a16:creationId xmlns:a16="http://schemas.microsoft.com/office/drawing/2014/main" id="{CFD34DD2-6C40-3FC6-4BCC-E689ECDCEF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304" y="4008"/>
                    <a:ext cx="1418" cy="154"/>
                    <a:chOff x="2016" y="4032"/>
                    <a:chExt cx="1418" cy="154"/>
                  </a:xfrm>
                </p:grpSpPr>
                <p:sp>
                  <p:nvSpPr>
                    <p:cNvPr id="19473" name="Text Box 782">
                      <a:extLst>
                        <a:ext uri="{FF2B5EF4-FFF2-40B4-BE49-F238E27FC236}">
                          <a16:creationId xmlns:a16="http://schemas.microsoft.com/office/drawing/2014/main" id="{C2229A9A-88FC-618E-59AA-C1F8FAA546F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2366" y="4032"/>
                      <a:ext cx="1068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600"/>
                        <a:t>with charred bark</a:t>
                      </a:r>
                    </a:p>
                  </p:txBody>
                </p:sp>
                <p:sp>
                  <p:nvSpPr>
                    <p:cNvPr id="19474" name="Rectangle 783">
                      <a:extLst>
                        <a:ext uri="{FF2B5EF4-FFF2-40B4-BE49-F238E27FC236}">
                          <a16:creationId xmlns:a16="http://schemas.microsoft.com/office/drawing/2014/main" id="{F7B313B9-CE72-4880-9DFB-5E2AC8F8A5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016" y="4037"/>
                      <a:ext cx="288" cy="144"/>
                    </a:xfrm>
                    <a:prstGeom prst="rect">
                      <a:avLst/>
                    </a:prstGeom>
                    <a:solidFill>
                      <a:srgbClr val="FF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</p:grpSp>
            <p:grpSp>
              <p:nvGrpSpPr>
                <p:cNvPr id="19468" name="Group 784">
                  <a:extLst>
                    <a:ext uri="{FF2B5EF4-FFF2-40B4-BE49-F238E27FC236}">
                      <a16:creationId xmlns:a16="http://schemas.microsoft.com/office/drawing/2014/main" id="{4C87AB22-5D08-C7B4-753D-431B5DEC34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840" y="4008"/>
                  <a:ext cx="961" cy="154"/>
                  <a:chOff x="3984" y="4032"/>
                  <a:chExt cx="961" cy="154"/>
                </a:xfrm>
              </p:grpSpPr>
              <p:sp>
                <p:nvSpPr>
                  <p:cNvPr id="19469" name="Text Box 785">
                    <a:extLst>
                      <a:ext uri="{FF2B5EF4-FFF2-40B4-BE49-F238E27FC236}">
                        <a16:creationId xmlns:a16="http://schemas.microsoft.com/office/drawing/2014/main" id="{7EDB8EF7-60BE-AC54-D1EB-814EA57C5A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320" y="4032"/>
                    <a:ext cx="6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/>
                      <a:t>Hardwood</a:t>
                    </a:r>
                  </a:p>
                </p:txBody>
              </p:sp>
              <p:sp>
                <p:nvSpPr>
                  <p:cNvPr id="19470" name="Rectangle 786">
                    <a:extLst>
                      <a:ext uri="{FF2B5EF4-FFF2-40B4-BE49-F238E27FC236}">
                        <a16:creationId xmlns:a16="http://schemas.microsoft.com/office/drawing/2014/main" id="{6F0FE453-6126-E1F8-5987-4772428F84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84" y="4037"/>
                    <a:ext cx="288" cy="144"/>
                  </a:xfrm>
                  <a:prstGeom prst="rect">
                    <a:avLst/>
                  </a:prstGeom>
                  <a:solidFill>
                    <a:srgbClr val="00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4">
            <a:extLst>
              <a:ext uri="{FF2B5EF4-FFF2-40B4-BE49-F238E27FC236}">
                <a16:creationId xmlns:a16="http://schemas.microsoft.com/office/drawing/2014/main" id="{F58CE294-A1D1-711B-1580-EFA2B01C15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9675" y="1703388"/>
            <a:ext cx="6702425" cy="4443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Aft>
                <a:spcPct val="50000"/>
              </a:spcAft>
            </a:pPr>
            <a:r>
              <a:rPr lang="en-US" altLang="en-US" sz="2200">
                <a:solidFill>
                  <a:srgbClr val="55FF00"/>
                </a:solidFill>
                <a:cs typeface="Arial" panose="020B0604020202020204" pitchFamily="34" charset="0"/>
              </a:rPr>
              <a:t>• Fire-regime gradients in the Western Cascades</a:t>
            </a:r>
            <a:r>
              <a:rPr lang="en-US" altLang="en-US">
                <a:solidFill>
                  <a:srgbClr val="55FF00"/>
                </a:solidFill>
                <a:cs typeface="Arial" panose="020B0604020202020204" pitchFamily="34" charset="0"/>
              </a:rPr>
              <a:t> </a:t>
            </a:r>
          </a:p>
          <a:p>
            <a:pPr eaLnBrk="1" hangingPunct="1">
              <a:spcAft>
                <a:spcPct val="50000"/>
              </a:spcAft>
            </a:pP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         – Gradients of driving factors</a:t>
            </a:r>
          </a:p>
          <a:p>
            <a:pPr eaLnBrk="1" hangingPunct="1">
              <a:spcAft>
                <a:spcPct val="50000"/>
              </a:spcAft>
            </a:pP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         – Location and severity of recent fires</a:t>
            </a:r>
          </a:p>
          <a:p>
            <a:pPr eaLnBrk="1" hangingPunct="1">
              <a:spcBef>
                <a:spcPct val="20000"/>
              </a:spcBef>
              <a:spcAft>
                <a:spcPct val="50000"/>
              </a:spcAft>
            </a:pPr>
            <a:r>
              <a:rPr lang="en-US" altLang="en-US" sz="2200">
                <a:solidFill>
                  <a:srgbClr val="55FF00"/>
                </a:solidFill>
              </a:rPr>
              <a:t>• Fire effects and successional trajectories</a:t>
            </a:r>
          </a:p>
          <a:p>
            <a:pPr eaLnBrk="1" hangingPunct="1">
              <a:spcAft>
                <a:spcPct val="50000"/>
              </a:spcAft>
            </a:pPr>
            <a:r>
              <a:rPr lang="en-US" altLang="en-US">
                <a:solidFill>
                  <a:schemeClr val="bg1"/>
                </a:solidFill>
              </a:rPr>
              <a:t>          – Warner Creek post-fire stand structure</a:t>
            </a:r>
          </a:p>
          <a:p>
            <a:pPr eaLnBrk="1" hangingPunct="1">
              <a:spcAft>
                <a:spcPct val="50000"/>
              </a:spcAft>
            </a:pPr>
            <a:r>
              <a:rPr lang="en-US" altLang="en-US">
                <a:solidFill>
                  <a:schemeClr val="bg1"/>
                </a:solidFill>
              </a:rPr>
              <a:t>          – Age structure in the central western Cascades</a:t>
            </a:r>
          </a:p>
          <a:p>
            <a:pPr eaLnBrk="1" hangingPunct="1">
              <a:spcBef>
                <a:spcPct val="20000"/>
              </a:spcBef>
              <a:spcAft>
                <a:spcPct val="50000"/>
              </a:spcAft>
            </a:pPr>
            <a:r>
              <a:rPr lang="en-US" altLang="en-US" sz="2200">
                <a:solidFill>
                  <a:srgbClr val="55FF00"/>
                </a:solidFill>
              </a:rPr>
              <a:t>• Topographic influences on fine-scale variability</a:t>
            </a:r>
          </a:p>
          <a:p>
            <a:pPr eaLnBrk="1" hangingPunct="1">
              <a:spcBef>
                <a:spcPct val="20000"/>
              </a:spcBef>
            </a:pPr>
            <a:r>
              <a:rPr lang="en-US" altLang="en-US" sz="2200">
                <a:solidFill>
                  <a:srgbClr val="55FF00"/>
                </a:solidFill>
              </a:rPr>
              <a:t>• Influence of fire-severity mosaics on subsequent </a:t>
            </a:r>
          </a:p>
          <a:p>
            <a:pPr eaLnBrk="1" hangingPunct="1"/>
            <a:r>
              <a:rPr lang="en-US" altLang="en-US" sz="2200">
                <a:solidFill>
                  <a:srgbClr val="55FF00"/>
                </a:solidFill>
              </a:rPr>
              <a:t>  burn patterns</a:t>
            </a:r>
            <a:endParaRPr lang="en-US" altLang="en-US">
              <a:solidFill>
                <a:srgbClr val="55FF00"/>
              </a:solidFill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en-US">
                <a:solidFill>
                  <a:schemeClr val="bg1"/>
                </a:solidFill>
              </a:rPr>
              <a:t>          – 2008 Rattle Fire reburn of the 1996 Spring Fire</a:t>
            </a:r>
          </a:p>
        </p:txBody>
      </p:sp>
      <p:sp>
        <p:nvSpPr>
          <p:cNvPr id="3075" name="Text Box 6">
            <a:extLst>
              <a:ext uri="{FF2B5EF4-FFF2-40B4-BE49-F238E27FC236}">
                <a16:creationId xmlns:a16="http://schemas.microsoft.com/office/drawing/2014/main" id="{614C29CF-D516-5B24-FD8F-22A75D646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300" y="241300"/>
            <a:ext cx="8389938" cy="109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>
                <a:solidFill>
                  <a:srgbClr val="FFFF00"/>
                </a:solidFill>
              </a:rPr>
              <a:t>Fire Regimes in the Western Cascades as a Context for Restoration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44" name="Group 564">
            <a:extLst>
              <a:ext uri="{FF2B5EF4-FFF2-40B4-BE49-F238E27FC236}">
                <a16:creationId xmlns:a16="http://schemas.microsoft.com/office/drawing/2014/main" id="{F9CCE26F-9379-A500-A4FC-DA248CF1B017}"/>
              </a:ext>
            </a:extLst>
          </p:cNvPr>
          <p:cNvGrpSpPr>
            <a:grpSpLocks/>
          </p:cNvGrpSpPr>
          <p:nvPr/>
        </p:nvGrpSpPr>
        <p:grpSpPr bwMode="auto">
          <a:xfrm>
            <a:off x="204788" y="152400"/>
            <a:ext cx="2843212" cy="6535738"/>
            <a:chOff x="3876" y="96"/>
            <a:chExt cx="1791" cy="4117"/>
          </a:xfrm>
        </p:grpSpPr>
        <p:sp>
          <p:nvSpPr>
            <p:cNvPr id="21045" name="Rectangle 705">
              <a:extLst>
                <a:ext uri="{FF2B5EF4-FFF2-40B4-BE49-F238E27FC236}">
                  <a16:creationId xmlns:a16="http://schemas.microsoft.com/office/drawing/2014/main" id="{A60C1E56-F905-1531-5D1E-F0BFCAE68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96"/>
              <a:ext cx="1791" cy="41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046" name="Text Box 6">
              <a:extLst>
                <a:ext uri="{FF2B5EF4-FFF2-40B4-BE49-F238E27FC236}">
                  <a16:creationId xmlns:a16="http://schemas.microsoft.com/office/drawing/2014/main" id="{78C39A9E-D8CA-E41E-D68B-66CBA53D8B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2" y="119"/>
              <a:ext cx="1300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High Severity</a:t>
              </a:r>
            </a:p>
            <a:p>
              <a:pPr algn="ctr" eaLnBrk="1" hangingPunct="1">
                <a:buFont typeface="Wingdings" panose="05000000000000000000" pitchFamily="2" charset="2"/>
                <a:buNone/>
              </a:pPr>
              <a:r>
                <a:rPr lang="en-US" altLang="en-US"/>
                <a:t>&gt; 70% BA Mortality</a:t>
              </a:r>
            </a:p>
            <a:p>
              <a:pPr algn="ctr" eaLnBrk="1" hangingPunct="1">
                <a:buFont typeface="Wingdings" panose="05000000000000000000" pitchFamily="2" charset="2"/>
                <a:buNone/>
              </a:pPr>
              <a:r>
                <a:rPr lang="en-US" altLang="en-US"/>
                <a:t>(n = 14)</a:t>
              </a:r>
            </a:p>
          </p:txBody>
        </p:sp>
        <p:grpSp>
          <p:nvGrpSpPr>
            <p:cNvPr id="21047" name="Group 567">
              <a:extLst>
                <a:ext uri="{FF2B5EF4-FFF2-40B4-BE49-F238E27FC236}">
                  <a16:creationId xmlns:a16="http://schemas.microsoft.com/office/drawing/2014/main" id="{063B0717-6D17-AB67-2BBB-6D0D4B0A3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5" y="2378"/>
              <a:ext cx="1753" cy="1791"/>
              <a:chOff x="3895" y="2378"/>
              <a:chExt cx="1753" cy="1791"/>
            </a:xfrm>
          </p:grpSpPr>
          <p:sp>
            <p:nvSpPr>
              <p:cNvPr id="21048" name="Rectangle 701">
                <a:extLst>
                  <a:ext uri="{FF2B5EF4-FFF2-40B4-BE49-F238E27FC236}">
                    <a16:creationId xmlns:a16="http://schemas.microsoft.com/office/drawing/2014/main" id="{2C6896E5-750D-91EB-3FED-488237D4F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636" y="4035"/>
                <a:ext cx="510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DBH (cm)</a:t>
                </a:r>
                <a:endParaRPr lang="en-US" altLang="en-US" sz="1400"/>
              </a:p>
            </p:txBody>
          </p:sp>
          <p:sp>
            <p:nvSpPr>
              <p:cNvPr id="21049" name="Text Box 610">
                <a:extLst>
                  <a:ext uri="{FF2B5EF4-FFF2-40B4-BE49-F238E27FC236}">
                    <a16:creationId xmlns:a16="http://schemas.microsoft.com/office/drawing/2014/main" id="{BA11F835-A746-58A6-87D4-FAEBA3634C0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5096" y="2582"/>
                <a:ext cx="43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Survival</a:t>
                </a:r>
              </a:p>
            </p:txBody>
          </p:sp>
          <p:sp>
            <p:nvSpPr>
              <p:cNvPr id="21050" name="Text Box 611">
                <a:extLst>
                  <a:ext uri="{FF2B5EF4-FFF2-40B4-BE49-F238E27FC236}">
                    <a16:creationId xmlns:a16="http://schemas.microsoft.com/office/drawing/2014/main" id="{77B26C83-1F3F-D3C7-2659-952F4FE556D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5066" y="3718"/>
                <a:ext cx="46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Mortality</a:t>
                </a:r>
              </a:p>
            </p:txBody>
          </p:sp>
          <p:sp>
            <p:nvSpPr>
              <p:cNvPr id="21051" name="Rectangle 614">
                <a:extLst>
                  <a:ext uri="{FF2B5EF4-FFF2-40B4-BE49-F238E27FC236}">
                    <a16:creationId xmlns:a16="http://schemas.microsoft.com/office/drawing/2014/main" id="{6EAB23D2-5DED-C088-0AA2-7D0D068E56B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212" y="2557"/>
                <a:ext cx="1355" cy="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052" name="Rectangle 639">
                <a:extLst>
                  <a:ext uri="{FF2B5EF4-FFF2-40B4-BE49-F238E27FC236}">
                    <a16:creationId xmlns:a16="http://schemas.microsoft.com/office/drawing/2014/main" id="{33624296-A47E-4F88-C67E-D007CAA2927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3494" y="3139"/>
                <a:ext cx="9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Density (trees/ha)</a:t>
                </a:r>
                <a:endParaRPr lang="en-US" altLang="en-US" sz="1400"/>
              </a:p>
            </p:txBody>
          </p:sp>
          <p:sp>
            <p:nvSpPr>
              <p:cNvPr id="21053" name="Rectangle 641">
                <a:extLst>
                  <a:ext uri="{FF2B5EF4-FFF2-40B4-BE49-F238E27FC236}">
                    <a16:creationId xmlns:a16="http://schemas.microsoft.com/office/drawing/2014/main" id="{F343862D-BD8F-B311-873B-026A83B3A29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flipV="1">
                <a:off x="4213" y="3221"/>
                <a:ext cx="1355" cy="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1054" name="Line 669">
                <a:extLst>
                  <a:ext uri="{FF2B5EF4-FFF2-40B4-BE49-F238E27FC236}">
                    <a16:creationId xmlns:a16="http://schemas.microsoft.com/office/drawing/2014/main" id="{3274F918-DAE3-A49E-4DDC-7B1EAF204C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13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5" name="Line 670">
                <a:extLst>
                  <a:ext uri="{FF2B5EF4-FFF2-40B4-BE49-F238E27FC236}">
                    <a16:creationId xmlns:a16="http://schemas.microsoft.com/office/drawing/2014/main" id="{579CE610-EBF1-6D54-A408-711CDF63E56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298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6" name="Line 671">
                <a:extLst>
                  <a:ext uri="{FF2B5EF4-FFF2-40B4-BE49-F238E27FC236}">
                    <a16:creationId xmlns:a16="http://schemas.microsoft.com/office/drawing/2014/main" id="{1567A180-18D2-D1CC-F51C-072BA2CEB8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382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7" name="Line 672">
                <a:extLst>
                  <a:ext uri="{FF2B5EF4-FFF2-40B4-BE49-F238E27FC236}">
                    <a16:creationId xmlns:a16="http://schemas.microsoft.com/office/drawing/2014/main" id="{AFECDE20-6A99-E1C1-B495-2641CC11F37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467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8" name="Line 673">
                <a:extLst>
                  <a:ext uri="{FF2B5EF4-FFF2-40B4-BE49-F238E27FC236}">
                    <a16:creationId xmlns:a16="http://schemas.microsoft.com/office/drawing/2014/main" id="{4ADB55DE-A114-8A5E-7EF3-A759AF1FCE6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552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59" name="Line 674">
                <a:extLst>
                  <a:ext uri="{FF2B5EF4-FFF2-40B4-BE49-F238E27FC236}">
                    <a16:creationId xmlns:a16="http://schemas.microsoft.com/office/drawing/2014/main" id="{79F722D1-4B7C-283E-509F-4C14F16382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637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0" name="Line 675">
                <a:extLst>
                  <a:ext uri="{FF2B5EF4-FFF2-40B4-BE49-F238E27FC236}">
                    <a16:creationId xmlns:a16="http://schemas.microsoft.com/office/drawing/2014/main" id="{01AB92AD-7D70-2F27-6120-59CC84C807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721" y="3883"/>
                <a:ext cx="1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1" name="Line 676">
                <a:extLst>
                  <a:ext uri="{FF2B5EF4-FFF2-40B4-BE49-F238E27FC236}">
                    <a16:creationId xmlns:a16="http://schemas.microsoft.com/office/drawing/2014/main" id="{B3A0D12B-BF6E-BDD3-35C3-F4F7EC8213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806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2" name="Line 677">
                <a:extLst>
                  <a:ext uri="{FF2B5EF4-FFF2-40B4-BE49-F238E27FC236}">
                    <a16:creationId xmlns:a16="http://schemas.microsoft.com/office/drawing/2014/main" id="{A83B0579-FC00-0FF9-138C-0C714E3D04E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891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3" name="Line 678">
                <a:extLst>
                  <a:ext uri="{FF2B5EF4-FFF2-40B4-BE49-F238E27FC236}">
                    <a16:creationId xmlns:a16="http://schemas.microsoft.com/office/drawing/2014/main" id="{444B7B3B-B0BB-3E37-BA79-3976EE71E03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976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4" name="Line 679">
                <a:extLst>
                  <a:ext uri="{FF2B5EF4-FFF2-40B4-BE49-F238E27FC236}">
                    <a16:creationId xmlns:a16="http://schemas.microsoft.com/office/drawing/2014/main" id="{0C5307A9-FF82-80D2-6932-3CBA32AA3A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60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5" name="Line 680">
                <a:extLst>
                  <a:ext uri="{FF2B5EF4-FFF2-40B4-BE49-F238E27FC236}">
                    <a16:creationId xmlns:a16="http://schemas.microsoft.com/office/drawing/2014/main" id="{35ADA7B5-56E0-8B54-98BD-7C353A65D2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145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6" name="Line 681">
                <a:extLst>
                  <a:ext uri="{FF2B5EF4-FFF2-40B4-BE49-F238E27FC236}">
                    <a16:creationId xmlns:a16="http://schemas.microsoft.com/office/drawing/2014/main" id="{6A14256E-96BC-760F-8F08-636FE80741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231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7" name="Line 682">
                <a:extLst>
                  <a:ext uri="{FF2B5EF4-FFF2-40B4-BE49-F238E27FC236}">
                    <a16:creationId xmlns:a16="http://schemas.microsoft.com/office/drawing/2014/main" id="{D736840D-5B00-53BC-7761-36D41C6E1C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314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8" name="Line 683">
                <a:extLst>
                  <a:ext uri="{FF2B5EF4-FFF2-40B4-BE49-F238E27FC236}">
                    <a16:creationId xmlns:a16="http://schemas.microsoft.com/office/drawing/2014/main" id="{CD56C8D9-BD01-960A-8061-2861115B7B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400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69" name="Line 684">
                <a:extLst>
                  <a:ext uri="{FF2B5EF4-FFF2-40B4-BE49-F238E27FC236}">
                    <a16:creationId xmlns:a16="http://schemas.microsoft.com/office/drawing/2014/main" id="{2F985875-DA51-5DC4-F4B7-E71E613AD3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483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0" name="Line 685">
                <a:extLst>
                  <a:ext uri="{FF2B5EF4-FFF2-40B4-BE49-F238E27FC236}">
                    <a16:creationId xmlns:a16="http://schemas.microsoft.com/office/drawing/2014/main" id="{7644D184-88B7-25CB-E2F1-2A6F50EBEC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568" y="3883"/>
                <a:ext cx="0" cy="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71" name="Rectangle 692">
                <a:extLst>
                  <a:ext uri="{FF2B5EF4-FFF2-40B4-BE49-F238E27FC236}">
                    <a16:creationId xmlns:a16="http://schemas.microsoft.com/office/drawing/2014/main" id="{E4A7DA2B-2B6D-C4ED-39F8-2537CC8677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188" y="3917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 b="0"/>
              </a:p>
            </p:txBody>
          </p:sp>
          <p:sp>
            <p:nvSpPr>
              <p:cNvPr id="21072" name="Rectangle 693">
                <a:extLst>
                  <a:ext uri="{FF2B5EF4-FFF2-40B4-BE49-F238E27FC236}">
                    <a16:creationId xmlns:a16="http://schemas.microsoft.com/office/drawing/2014/main" id="{E6180F24-C3F7-55C9-E098-6ED0BEF4E8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331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 b="0"/>
              </a:p>
            </p:txBody>
          </p:sp>
          <p:sp>
            <p:nvSpPr>
              <p:cNvPr id="21073" name="Rectangle 694">
                <a:extLst>
                  <a:ext uri="{FF2B5EF4-FFF2-40B4-BE49-F238E27FC236}">
                    <a16:creationId xmlns:a16="http://schemas.microsoft.com/office/drawing/2014/main" id="{CDB14811-6FCA-C3A0-7700-55A86ACE085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500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 b="0"/>
              </a:p>
            </p:txBody>
          </p:sp>
          <p:sp>
            <p:nvSpPr>
              <p:cNvPr id="21074" name="Rectangle 695">
                <a:extLst>
                  <a:ext uri="{FF2B5EF4-FFF2-40B4-BE49-F238E27FC236}">
                    <a16:creationId xmlns:a16="http://schemas.microsoft.com/office/drawing/2014/main" id="{93E1B81D-19CF-AD1B-EE69-FB6F4DE293E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669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 b="0"/>
              </a:p>
            </p:txBody>
          </p:sp>
          <p:sp>
            <p:nvSpPr>
              <p:cNvPr id="21075" name="Rectangle 696">
                <a:extLst>
                  <a:ext uri="{FF2B5EF4-FFF2-40B4-BE49-F238E27FC236}">
                    <a16:creationId xmlns:a16="http://schemas.microsoft.com/office/drawing/2014/main" id="{FC9C82F4-249A-2C27-25DB-B6BA939BE8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839" y="3917"/>
                <a:ext cx="106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80</a:t>
                </a:r>
                <a:endParaRPr lang="en-US" altLang="en-US" sz="1200" b="0"/>
              </a:p>
            </p:txBody>
          </p:sp>
          <p:sp>
            <p:nvSpPr>
              <p:cNvPr id="21076" name="Rectangle 697">
                <a:extLst>
                  <a:ext uri="{FF2B5EF4-FFF2-40B4-BE49-F238E27FC236}">
                    <a16:creationId xmlns:a16="http://schemas.microsoft.com/office/drawing/2014/main" id="{309D3434-167D-E9B9-249A-1EF13157B0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4984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100</a:t>
                </a:r>
                <a:endParaRPr lang="en-US" altLang="en-US" sz="1200" b="0"/>
              </a:p>
            </p:txBody>
          </p:sp>
          <p:sp>
            <p:nvSpPr>
              <p:cNvPr id="21077" name="Rectangle 698">
                <a:extLst>
                  <a:ext uri="{FF2B5EF4-FFF2-40B4-BE49-F238E27FC236}">
                    <a16:creationId xmlns:a16="http://schemas.microsoft.com/office/drawing/2014/main" id="{F28434FA-3303-FE92-DAD8-F5C5FBF5E5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5152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120</a:t>
                </a:r>
                <a:endParaRPr lang="en-US" altLang="en-US" sz="1200" b="0"/>
              </a:p>
            </p:txBody>
          </p:sp>
          <p:sp>
            <p:nvSpPr>
              <p:cNvPr id="21078" name="Rectangle 699">
                <a:extLst>
                  <a:ext uri="{FF2B5EF4-FFF2-40B4-BE49-F238E27FC236}">
                    <a16:creationId xmlns:a16="http://schemas.microsoft.com/office/drawing/2014/main" id="{6C85E047-51E2-D45B-5613-7F97D5EB479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5321" y="3917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140</a:t>
                </a:r>
                <a:endParaRPr lang="en-US" altLang="en-US" sz="1200" b="0"/>
              </a:p>
            </p:txBody>
          </p:sp>
          <p:sp>
            <p:nvSpPr>
              <p:cNvPr id="21079" name="Rectangle 700">
                <a:extLst>
                  <a:ext uri="{FF2B5EF4-FFF2-40B4-BE49-F238E27FC236}">
                    <a16:creationId xmlns:a16="http://schemas.microsoft.com/office/drawing/2014/main" id="{D01FF625-01BC-4028-088D-63ACFDB2A31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10800000" flipV="1">
                <a:off x="5489" y="3916"/>
                <a:ext cx="159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>
                    <a:solidFill>
                      <a:srgbClr val="000000"/>
                    </a:solidFill>
                  </a:rPr>
                  <a:t>160</a:t>
                </a:r>
                <a:endParaRPr lang="en-US" altLang="en-US" sz="1200" b="0"/>
              </a:p>
            </p:txBody>
          </p:sp>
          <p:sp>
            <p:nvSpPr>
              <p:cNvPr id="21080" name="Text Box 703">
                <a:extLst>
                  <a:ext uri="{FF2B5EF4-FFF2-40B4-BE49-F238E27FC236}">
                    <a16:creationId xmlns:a16="http://schemas.microsoft.com/office/drawing/2014/main" id="{E3B5E8EA-F375-962C-2AB9-2EFB989F1F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6" y="2378"/>
                <a:ext cx="10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Shade-Tolerant</a:t>
                </a:r>
              </a:p>
            </p:txBody>
          </p:sp>
          <p:sp>
            <p:nvSpPr>
              <p:cNvPr id="21081" name="Rectangle 601">
                <a:extLst>
                  <a:ext uri="{FF2B5EF4-FFF2-40B4-BE49-F238E27FC236}">
                    <a16:creationId xmlns:a16="http://schemas.microsoft.com/office/drawing/2014/main" id="{7B21D3AD-7A68-B9ED-7C73-02696E97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542"/>
                <a:ext cx="1357" cy="6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2" name="Rectangle 602">
                <a:extLst>
                  <a:ext uri="{FF2B5EF4-FFF2-40B4-BE49-F238E27FC236}">
                    <a16:creationId xmlns:a16="http://schemas.microsoft.com/office/drawing/2014/main" id="{0C406A18-174E-94F7-033F-740313109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3185"/>
                <a:ext cx="74" cy="29"/>
              </a:xfrm>
              <a:prstGeom prst="rect">
                <a:avLst/>
              </a:prstGeom>
              <a:solidFill>
                <a:srgbClr val="99CC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3" name="Rectangle 603">
                <a:extLst>
                  <a:ext uri="{FF2B5EF4-FFF2-40B4-BE49-F238E27FC236}">
                    <a16:creationId xmlns:a16="http://schemas.microsoft.com/office/drawing/2014/main" id="{914E112B-9DA2-C390-02B6-E767439EC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3199"/>
                <a:ext cx="74" cy="15"/>
              </a:xfrm>
              <a:prstGeom prst="rect">
                <a:avLst/>
              </a:prstGeom>
              <a:solidFill>
                <a:srgbClr val="99CC0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4" name="Line 604">
                <a:extLst>
                  <a:ext uri="{FF2B5EF4-FFF2-40B4-BE49-F238E27FC236}">
                    <a16:creationId xmlns:a16="http://schemas.microsoft.com/office/drawing/2014/main" id="{65E1B192-28DE-297B-9650-F3DB943C39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0" y="3159"/>
                <a:ext cx="1" cy="2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5" name="Line 605">
                <a:extLst>
                  <a:ext uri="{FF2B5EF4-FFF2-40B4-BE49-F238E27FC236}">
                    <a16:creationId xmlns:a16="http://schemas.microsoft.com/office/drawing/2014/main" id="{5AB6A6B4-4787-9315-84DC-EE71271D8F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1" y="3159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6" name="Line 606">
                <a:extLst>
                  <a:ext uri="{FF2B5EF4-FFF2-40B4-BE49-F238E27FC236}">
                    <a16:creationId xmlns:a16="http://schemas.microsoft.com/office/drawing/2014/main" id="{42EA843E-C333-CC91-0493-658A396850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44" y="3185"/>
                <a:ext cx="1" cy="1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7" name="Line 607">
                <a:extLst>
                  <a:ext uri="{FF2B5EF4-FFF2-40B4-BE49-F238E27FC236}">
                    <a16:creationId xmlns:a16="http://schemas.microsoft.com/office/drawing/2014/main" id="{D012C5D0-D136-089E-8820-DDBA74EBDE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26" y="3185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8" name="Line 608">
                <a:extLst>
                  <a:ext uri="{FF2B5EF4-FFF2-40B4-BE49-F238E27FC236}">
                    <a16:creationId xmlns:a16="http://schemas.microsoft.com/office/drawing/2014/main" id="{30CEC73D-4FB1-DAD4-1A58-56A32FE243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3214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89" name="Line 609">
                <a:extLst>
                  <a:ext uri="{FF2B5EF4-FFF2-40B4-BE49-F238E27FC236}">
                    <a16:creationId xmlns:a16="http://schemas.microsoft.com/office/drawing/2014/main" id="{7E2AA028-FE0A-3AAD-9105-27DC2FE332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3118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0" name="Line 610">
                <a:extLst>
                  <a:ext uri="{FF2B5EF4-FFF2-40B4-BE49-F238E27FC236}">
                    <a16:creationId xmlns:a16="http://schemas.microsoft.com/office/drawing/2014/main" id="{88191A3D-7EF1-F69F-22B2-0781EA90A3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3021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1" name="Line 611">
                <a:extLst>
                  <a:ext uri="{FF2B5EF4-FFF2-40B4-BE49-F238E27FC236}">
                    <a16:creationId xmlns:a16="http://schemas.microsoft.com/office/drawing/2014/main" id="{1EAF377D-8DB2-B47C-7851-FF8CB18AC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926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2" name="Line 612">
                <a:extLst>
                  <a:ext uri="{FF2B5EF4-FFF2-40B4-BE49-F238E27FC236}">
                    <a16:creationId xmlns:a16="http://schemas.microsoft.com/office/drawing/2014/main" id="{61117D22-AEAC-93D3-1E62-A80EE6B9EE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830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3" name="Line 613">
                <a:extLst>
                  <a:ext uri="{FF2B5EF4-FFF2-40B4-BE49-F238E27FC236}">
                    <a16:creationId xmlns:a16="http://schemas.microsoft.com/office/drawing/2014/main" id="{D745F390-6659-8F1A-F658-6F5585EEBB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735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4" name="Line 614">
                <a:extLst>
                  <a:ext uri="{FF2B5EF4-FFF2-40B4-BE49-F238E27FC236}">
                    <a16:creationId xmlns:a16="http://schemas.microsoft.com/office/drawing/2014/main" id="{17BC9D57-F3ED-F914-C96C-A49D1ACAA6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637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5" name="Line 615">
                <a:extLst>
                  <a:ext uri="{FF2B5EF4-FFF2-40B4-BE49-F238E27FC236}">
                    <a16:creationId xmlns:a16="http://schemas.microsoft.com/office/drawing/2014/main" id="{CF37CCCD-1542-3E03-E565-2712AB709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7" y="2542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6" name="Rectangle 616">
                <a:extLst>
                  <a:ext uri="{FF2B5EF4-FFF2-40B4-BE49-F238E27FC236}">
                    <a16:creationId xmlns:a16="http://schemas.microsoft.com/office/drawing/2014/main" id="{06F6DB08-4776-CD01-30C0-06FBF42C8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7" y="3154"/>
                <a:ext cx="54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0</a:t>
                </a:r>
                <a:endParaRPr lang="en-US" altLang="en-US" sz="1200"/>
              </a:p>
            </p:txBody>
          </p:sp>
          <p:sp>
            <p:nvSpPr>
              <p:cNvPr id="21097" name="Rectangle 617">
                <a:extLst>
                  <a:ext uri="{FF2B5EF4-FFF2-40B4-BE49-F238E27FC236}">
                    <a16:creationId xmlns:a16="http://schemas.microsoft.com/office/drawing/2014/main" id="{982AFC61-1560-9333-9DD1-5E8AB36AA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3059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/>
              </a:p>
            </p:txBody>
          </p:sp>
          <p:sp>
            <p:nvSpPr>
              <p:cNvPr id="21098" name="Rectangle 618">
                <a:extLst>
                  <a:ext uri="{FF2B5EF4-FFF2-40B4-BE49-F238E27FC236}">
                    <a16:creationId xmlns:a16="http://schemas.microsoft.com/office/drawing/2014/main" id="{9F3D857A-14D7-49CF-6AA4-8FF04EF03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961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/>
              </a:p>
            </p:txBody>
          </p:sp>
          <p:sp>
            <p:nvSpPr>
              <p:cNvPr id="21099" name="Rectangle 619">
                <a:extLst>
                  <a:ext uri="{FF2B5EF4-FFF2-40B4-BE49-F238E27FC236}">
                    <a16:creationId xmlns:a16="http://schemas.microsoft.com/office/drawing/2014/main" id="{8EA20BD5-52F0-8397-C1FF-545BD7A1A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866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/>
              </a:p>
            </p:txBody>
          </p:sp>
          <p:sp>
            <p:nvSpPr>
              <p:cNvPr id="21100" name="Rectangle 620">
                <a:extLst>
                  <a:ext uri="{FF2B5EF4-FFF2-40B4-BE49-F238E27FC236}">
                    <a16:creationId xmlns:a16="http://schemas.microsoft.com/office/drawing/2014/main" id="{0113FAF6-2D67-9B5C-66CC-DF526CD24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771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/>
              </a:p>
            </p:txBody>
          </p:sp>
          <p:sp>
            <p:nvSpPr>
              <p:cNvPr id="21101" name="Rectangle 621">
                <a:extLst>
                  <a:ext uri="{FF2B5EF4-FFF2-40B4-BE49-F238E27FC236}">
                    <a16:creationId xmlns:a16="http://schemas.microsoft.com/office/drawing/2014/main" id="{8AE47F4D-108A-5869-12ED-22A8127BD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675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50</a:t>
                </a:r>
                <a:endParaRPr lang="en-US" altLang="en-US" sz="1200"/>
              </a:p>
            </p:txBody>
          </p:sp>
          <p:sp>
            <p:nvSpPr>
              <p:cNvPr id="21102" name="Rectangle 622">
                <a:extLst>
                  <a:ext uri="{FF2B5EF4-FFF2-40B4-BE49-F238E27FC236}">
                    <a16:creationId xmlns:a16="http://schemas.microsoft.com/office/drawing/2014/main" id="{D49E0116-C0D5-68DE-781F-283F73965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578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/>
              </a:p>
            </p:txBody>
          </p:sp>
          <p:sp>
            <p:nvSpPr>
              <p:cNvPr id="21103" name="Rectangle 623">
                <a:extLst>
                  <a:ext uri="{FF2B5EF4-FFF2-40B4-BE49-F238E27FC236}">
                    <a16:creationId xmlns:a16="http://schemas.microsoft.com/office/drawing/2014/main" id="{2E82E44D-8D1F-C083-E7AA-85C5F04E3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482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70</a:t>
                </a:r>
                <a:endParaRPr lang="en-US" altLang="en-US" sz="1200"/>
              </a:p>
            </p:txBody>
          </p:sp>
          <p:sp>
            <p:nvSpPr>
              <p:cNvPr id="21104" name="Rectangle 624">
                <a:extLst>
                  <a:ext uri="{FF2B5EF4-FFF2-40B4-BE49-F238E27FC236}">
                    <a16:creationId xmlns:a16="http://schemas.microsoft.com/office/drawing/2014/main" id="{B4BC6F39-55DA-43FB-954E-951020FC3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542"/>
                <a:ext cx="1357" cy="672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5" name="Rectangle 625">
                <a:extLst>
                  <a:ext uri="{FF2B5EF4-FFF2-40B4-BE49-F238E27FC236}">
                    <a16:creationId xmlns:a16="http://schemas.microsoft.com/office/drawing/2014/main" id="{3371C156-1D67-04B4-886C-E5CF70E11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215" y="3212"/>
                <a:ext cx="1357" cy="6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6" name="Rectangle 626">
                <a:extLst>
                  <a:ext uri="{FF2B5EF4-FFF2-40B4-BE49-F238E27FC236}">
                    <a16:creationId xmlns:a16="http://schemas.microsoft.com/office/drawing/2014/main" id="{C0F02468-E5F0-50D8-C927-C086539F4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224" y="3212"/>
                <a:ext cx="72" cy="383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7" name="Rectangle 627">
                <a:extLst>
                  <a:ext uri="{FF2B5EF4-FFF2-40B4-BE49-F238E27FC236}">
                    <a16:creationId xmlns:a16="http://schemas.microsoft.com/office/drawing/2014/main" id="{92F1961A-ABF2-5F11-74F5-FB674CF98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308" y="3212"/>
                <a:ext cx="73" cy="466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8" name="Rectangle 628">
                <a:extLst>
                  <a:ext uri="{FF2B5EF4-FFF2-40B4-BE49-F238E27FC236}">
                    <a16:creationId xmlns:a16="http://schemas.microsoft.com/office/drawing/2014/main" id="{1CD7A74D-9DC1-6119-743E-5F636DACA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393" y="3212"/>
                <a:ext cx="73" cy="165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9" name="Rectangle 629">
                <a:extLst>
                  <a:ext uri="{FF2B5EF4-FFF2-40B4-BE49-F238E27FC236}">
                    <a16:creationId xmlns:a16="http://schemas.microsoft.com/office/drawing/2014/main" id="{4115C08D-F905-A7F7-9A1C-351B1939B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478" y="3212"/>
                <a:ext cx="73" cy="41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0" name="Rectangle 630">
                <a:extLst>
                  <a:ext uri="{FF2B5EF4-FFF2-40B4-BE49-F238E27FC236}">
                    <a16:creationId xmlns:a16="http://schemas.microsoft.com/office/drawing/2014/main" id="{7DA7FEFB-AC4C-5BC9-089B-92A0007CC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563" y="3212"/>
                <a:ext cx="73" cy="14"/>
              </a:xfrm>
              <a:prstGeom prst="rect">
                <a:avLst/>
              </a:prstGeom>
              <a:solidFill>
                <a:srgbClr val="996600"/>
              </a:solidFill>
              <a:ln w="1651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1" name="Line 631">
                <a:extLst>
                  <a:ext uri="{FF2B5EF4-FFF2-40B4-BE49-F238E27FC236}">
                    <a16:creationId xmlns:a16="http://schemas.microsoft.com/office/drawing/2014/main" id="{8CE052DB-461B-F23C-F5EF-7FF4903476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60" y="3595"/>
                <a:ext cx="1" cy="12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2" name="Line 632">
                <a:extLst>
                  <a:ext uri="{FF2B5EF4-FFF2-40B4-BE49-F238E27FC236}">
                    <a16:creationId xmlns:a16="http://schemas.microsoft.com/office/drawing/2014/main" id="{36362104-F70E-BA59-849C-BCF1E5B59E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42" y="3720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3" name="Line 633">
                <a:extLst>
                  <a:ext uri="{FF2B5EF4-FFF2-40B4-BE49-F238E27FC236}">
                    <a16:creationId xmlns:a16="http://schemas.microsoft.com/office/drawing/2014/main" id="{260E9DA1-56FE-307C-F304-016A9EE01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5" y="3678"/>
                <a:ext cx="1" cy="11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4" name="Line 634">
                <a:extLst>
                  <a:ext uri="{FF2B5EF4-FFF2-40B4-BE49-F238E27FC236}">
                    <a16:creationId xmlns:a16="http://schemas.microsoft.com/office/drawing/2014/main" id="{A9883A7A-99ED-DF73-1963-829000C1C6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27" y="3788"/>
                <a:ext cx="35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5" name="Line 635">
                <a:extLst>
                  <a:ext uri="{FF2B5EF4-FFF2-40B4-BE49-F238E27FC236}">
                    <a16:creationId xmlns:a16="http://schemas.microsoft.com/office/drawing/2014/main" id="{874E5B05-8A88-9C3C-8507-9F5845294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30" y="3377"/>
                <a:ext cx="1" cy="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6" name="Line 636">
                <a:extLst>
                  <a:ext uri="{FF2B5EF4-FFF2-40B4-BE49-F238E27FC236}">
                    <a16:creationId xmlns:a16="http://schemas.microsoft.com/office/drawing/2014/main" id="{767E43B0-3014-E54C-8103-E475846B7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11" y="3432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7" name="Line 637">
                <a:extLst>
                  <a:ext uri="{FF2B5EF4-FFF2-40B4-BE49-F238E27FC236}">
                    <a16:creationId xmlns:a16="http://schemas.microsoft.com/office/drawing/2014/main" id="{0F850C36-E3A5-E713-A70E-1E66A9E37A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5" y="3253"/>
                <a:ext cx="1" cy="2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8" name="Line 638">
                <a:extLst>
                  <a:ext uri="{FF2B5EF4-FFF2-40B4-BE49-F238E27FC236}">
                    <a16:creationId xmlns:a16="http://schemas.microsoft.com/office/drawing/2014/main" id="{D9466C9A-9892-0582-20A3-D8EA128942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96" y="3274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19" name="Line 639">
                <a:extLst>
                  <a:ext uri="{FF2B5EF4-FFF2-40B4-BE49-F238E27FC236}">
                    <a16:creationId xmlns:a16="http://schemas.microsoft.com/office/drawing/2014/main" id="{AE08AFDC-ADD5-D306-8A2C-DD1A66E88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9" y="3226"/>
                <a:ext cx="1" cy="1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0" name="Line 640">
                <a:extLst>
                  <a:ext uri="{FF2B5EF4-FFF2-40B4-BE49-F238E27FC236}">
                    <a16:creationId xmlns:a16="http://schemas.microsoft.com/office/drawing/2014/main" id="{15504B3B-E126-CABA-8421-E4615F650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81" y="3240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1" name="Line 641">
                <a:extLst>
                  <a:ext uri="{FF2B5EF4-FFF2-40B4-BE49-F238E27FC236}">
                    <a16:creationId xmlns:a16="http://schemas.microsoft.com/office/drawing/2014/main" id="{3F10DA2A-3F53-63E5-63A5-9410FD0C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307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2" name="Line 642">
                <a:extLst>
                  <a:ext uri="{FF2B5EF4-FFF2-40B4-BE49-F238E27FC236}">
                    <a16:creationId xmlns:a16="http://schemas.microsoft.com/office/drawing/2014/main" id="{C46124D2-9043-72CB-631B-797F2E412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404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3" name="Line 643">
                <a:extLst>
                  <a:ext uri="{FF2B5EF4-FFF2-40B4-BE49-F238E27FC236}">
                    <a16:creationId xmlns:a16="http://schemas.microsoft.com/office/drawing/2014/main" id="{46831C04-41FA-9BFC-C08E-2A39D8407F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499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4" name="Line 644">
                <a:extLst>
                  <a:ext uri="{FF2B5EF4-FFF2-40B4-BE49-F238E27FC236}">
                    <a16:creationId xmlns:a16="http://schemas.microsoft.com/office/drawing/2014/main" id="{E10E9C80-4F3D-7C6F-91C8-CBBF0E26CE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594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5" name="Line 645">
                <a:extLst>
                  <a:ext uri="{FF2B5EF4-FFF2-40B4-BE49-F238E27FC236}">
                    <a16:creationId xmlns:a16="http://schemas.microsoft.com/office/drawing/2014/main" id="{3666A457-5421-8D15-0229-0804E5F243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690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6" name="Line 646">
                <a:extLst>
                  <a:ext uri="{FF2B5EF4-FFF2-40B4-BE49-F238E27FC236}">
                    <a16:creationId xmlns:a16="http://schemas.microsoft.com/office/drawing/2014/main" id="{E5BFAC37-DA0F-255B-9141-353C4C37EE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787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7" name="Line 647">
                <a:extLst>
                  <a:ext uri="{FF2B5EF4-FFF2-40B4-BE49-F238E27FC236}">
                    <a16:creationId xmlns:a16="http://schemas.microsoft.com/office/drawing/2014/main" id="{20898D11-B466-7243-2E1B-561BDC9A65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9" y="3882"/>
                <a:ext cx="36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28" name="Rectangle 648">
                <a:extLst>
                  <a:ext uri="{FF2B5EF4-FFF2-40B4-BE49-F238E27FC236}">
                    <a16:creationId xmlns:a16="http://schemas.microsoft.com/office/drawing/2014/main" id="{FCAD3D4B-19F4-D36F-55FB-FCD24F75F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252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10</a:t>
                </a:r>
                <a:endParaRPr lang="en-US" altLang="en-US" sz="1200"/>
              </a:p>
            </p:txBody>
          </p:sp>
          <p:sp>
            <p:nvSpPr>
              <p:cNvPr id="21129" name="Rectangle 649">
                <a:extLst>
                  <a:ext uri="{FF2B5EF4-FFF2-40B4-BE49-F238E27FC236}">
                    <a16:creationId xmlns:a16="http://schemas.microsoft.com/office/drawing/2014/main" id="{031BCF2F-A878-0B5D-CB5D-BCEC39F34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349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20</a:t>
                </a:r>
                <a:endParaRPr lang="en-US" altLang="en-US" sz="1200"/>
              </a:p>
            </p:txBody>
          </p:sp>
          <p:sp>
            <p:nvSpPr>
              <p:cNvPr id="21130" name="Rectangle 650">
                <a:extLst>
                  <a:ext uri="{FF2B5EF4-FFF2-40B4-BE49-F238E27FC236}">
                    <a16:creationId xmlns:a16="http://schemas.microsoft.com/office/drawing/2014/main" id="{790AD206-306B-AC5E-A72F-58A2E7E48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445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30</a:t>
                </a:r>
                <a:endParaRPr lang="en-US" altLang="en-US" sz="1200"/>
              </a:p>
            </p:txBody>
          </p:sp>
          <p:sp>
            <p:nvSpPr>
              <p:cNvPr id="21131" name="Rectangle 651">
                <a:extLst>
                  <a:ext uri="{FF2B5EF4-FFF2-40B4-BE49-F238E27FC236}">
                    <a16:creationId xmlns:a16="http://schemas.microsoft.com/office/drawing/2014/main" id="{5DF0B3BA-FC6B-E7DC-B5E4-6A4766547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540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40</a:t>
                </a:r>
                <a:endParaRPr lang="en-US" altLang="en-US" sz="1200"/>
              </a:p>
            </p:txBody>
          </p:sp>
          <p:sp>
            <p:nvSpPr>
              <p:cNvPr id="21132" name="Rectangle 652">
                <a:extLst>
                  <a:ext uri="{FF2B5EF4-FFF2-40B4-BE49-F238E27FC236}">
                    <a16:creationId xmlns:a16="http://schemas.microsoft.com/office/drawing/2014/main" id="{6F50BE98-FC67-DD13-F88C-3DA3AE700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635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50</a:t>
                </a:r>
                <a:endParaRPr lang="en-US" altLang="en-US" sz="1200"/>
              </a:p>
            </p:txBody>
          </p:sp>
          <p:sp>
            <p:nvSpPr>
              <p:cNvPr id="21133" name="Rectangle 653">
                <a:extLst>
                  <a:ext uri="{FF2B5EF4-FFF2-40B4-BE49-F238E27FC236}">
                    <a16:creationId xmlns:a16="http://schemas.microsoft.com/office/drawing/2014/main" id="{2A859011-389A-ED23-4E53-D861A8960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732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60</a:t>
                </a:r>
                <a:endParaRPr lang="en-US" altLang="en-US" sz="1200"/>
              </a:p>
            </p:txBody>
          </p:sp>
          <p:sp>
            <p:nvSpPr>
              <p:cNvPr id="21134" name="Rectangle 654">
                <a:extLst>
                  <a:ext uri="{FF2B5EF4-FFF2-40B4-BE49-F238E27FC236}">
                    <a16:creationId xmlns:a16="http://schemas.microsoft.com/office/drawing/2014/main" id="{2ADAB182-6FE2-DA1C-393C-AF4F3CE41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V="1">
                <a:off x="4055" y="3828"/>
                <a:ext cx="107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altLang="en-US" sz="1200" b="0">
                    <a:solidFill>
                      <a:srgbClr val="000000"/>
                    </a:solidFill>
                  </a:rPr>
                  <a:t>70</a:t>
                </a:r>
                <a:endParaRPr lang="en-US" altLang="en-US" sz="1200"/>
              </a:p>
            </p:txBody>
          </p:sp>
          <p:sp>
            <p:nvSpPr>
              <p:cNvPr id="21135" name="Rectangle 655">
                <a:extLst>
                  <a:ext uri="{FF2B5EF4-FFF2-40B4-BE49-F238E27FC236}">
                    <a16:creationId xmlns:a16="http://schemas.microsoft.com/office/drawing/2014/main" id="{6DAD6D25-C882-F070-EE05-1EA2B60D9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4215" y="3212"/>
                <a:ext cx="1357" cy="671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36" name="Group 656">
              <a:extLst>
                <a:ext uri="{FF2B5EF4-FFF2-40B4-BE49-F238E27FC236}">
                  <a16:creationId xmlns:a16="http://schemas.microsoft.com/office/drawing/2014/main" id="{9DF91F31-06A6-08E0-F7BA-85A010AD81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3" y="700"/>
              <a:ext cx="1758" cy="1659"/>
              <a:chOff x="3893" y="700"/>
              <a:chExt cx="1758" cy="1659"/>
            </a:xfrm>
          </p:grpSpPr>
          <p:grpSp>
            <p:nvGrpSpPr>
              <p:cNvPr id="21137" name="Group 657">
                <a:extLst>
                  <a:ext uri="{FF2B5EF4-FFF2-40B4-BE49-F238E27FC236}">
                    <a16:creationId xmlns:a16="http://schemas.microsoft.com/office/drawing/2014/main" id="{F62D6F12-220F-9AF7-B6F4-48A06D8288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93" y="700"/>
                <a:ext cx="1758" cy="1659"/>
                <a:chOff x="3893" y="700"/>
                <a:chExt cx="1758" cy="1659"/>
              </a:xfrm>
            </p:grpSpPr>
            <p:sp>
              <p:nvSpPr>
                <p:cNvPr id="21138" name="Rectangle 546">
                  <a:extLst>
                    <a:ext uri="{FF2B5EF4-FFF2-40B4-BE49-F238E27FC236}">
                      <a16:creationId xmlns:a16="http://schemas.microsoft.com/office/drawing/2014/main" id="{2C3BC0A4-D89E-05FF-5924-F778761D1C5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-5400000">
                  <a:off x="3492" y="1463"/>
                  <a:ext cx="936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>
                      <a:solidFill>
                        <a:srgbClr val="000000"/>
                      </a:solidFill>
                    </a:rPr>
                    <a:t>Density (trees/ha)</a:t>
                  </a:r>
                  <a:endParaRPr lang="en-US" altLang="en-US" sz="1400"/>
                </a:p>
              </p:txBody>
            </p:sp>
            <p:grpSp>
              <p:nvGrpSpPr>
                <p:cNvPr id="21139" name="Group 574">
                  <a:extLst>
                    <a:ext uri="{FF2B5EF4-FFF2-40B4-BE49-F238E27FC236}">
                      <a16:creationId xmlns:a16="http://schemas.microsoft.com/office/drawing/2014/main" id="{D003F25F-E34F-021F-F540-0024415CBE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229" y="2207"/>
                  <a:ext cx="1341" cy="34"/>
                  <a:chOff x="4284" y="2356"/>
                  <a:chExt cx="1383" cy="35"/>
                </a:xfrm>
              </p:grpSpPr>
              <p:sp>
                <p:nvSpPr>
                  <p:cNvPr id="21140" name="Line 575">
                    <a:extLst>
                      <a:ext uri="{FF2B5EF4-FFF2-40B4-BE49-F238E27FC236}">
                        <a16:creationId xmlns:a16="http://schemas.microsoft.com/office/drawing/2014/main" id="{891EFFA2-D216-3E08-DEC0-9EF889395ED0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284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41" name="Line 576">
                    <a:extLst>
                      <a:ext uri="{FF2B5EF4-FFF2-40B4-BE49-F238E27FC236}">
                        <a16:creationId xmlns:a16="http://schemas.microsoft.com/office/drawing/2014/main" id="{3B86AF35-5891-CD07-9EFE-6DDAD4B1CAE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370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42" name="Line 577">
                    <a:extLst>
                      <a:ext uri="{FF2B5EF4-FFF2-40B4-BE49-F238E27FC236}">
                        <a16:creationId xmlns:a16="http://schemas.microsoft.com/office/drawing/2014/main" id="{7034DCED-0D87-E1AB-7B39-003237D68C06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457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43" name="Line 578">
                    <a:extLst>
                      <a:ext uri="{FF2B5EF4-FFF2-40B4-BE49-F238E27FC236}">
                        <a16:creationId xmlns:a16="http://schemas.microsoft.com/office/drawing/2014/main" id="{0114CE81-430D-AFB1-50BE-807E2059CD8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543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44" name="Line 579">
                    <a:extLst>
                      <a:ext uri="{FF2B5EF4-FFF2-40B4-BE49-F238E27FC236}">
                        <a16:creationId xmlns:a16="http://schemas.microsoft.com/office/drawing/2014/main" id="{8EEDB19E-5EEC-46C5-27D7-FCCFA26D46F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630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45" name="Line 580">
                    <a:extLst>
                      <a:ext uri="{FF2B5EF4-FFF2-40B4-BE49-F238E27FC236}">
                        <a16:creationId xmlns:a16="http://schemas.microsoft.com/office/drawing/2014/main" id="{A359472F-EDB0-7675-8A69-EC5797A733D4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716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46" name="Line 581">
                    <a:extLst>
                      <a:ext uri="{FF2B5EF4-FFF2-40B4-BE49-F238E27FC236}">
                        <a16:creationId xmlns:a16="http://schemas.microsoft.com/office/drawing/2014/main" id="{9A68DC58-D0B0-229D-6860-D4331AD433E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02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47" name="Line 582">
                    <a:extLst>
                      <a:ext uri="{FF2B5EF4-FFF2-40B4-BE49-F238E27FC236}">
                        <a16:creationId xmlns:a16="http://schemas.microsoft.com/office/drawing/2014/main" id="{2D48E9EC-A06C-E422-E36D-63E7236BEA4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888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48" name="Line 583">
                    <a:extLst>
                      <a:ext uri="{FF2B5EF4-FFF2-40B4-BE49-F238E27FC236}">
                        <a16:creationId xmlns:a16="http://schemas.microsoft.com/office/drawing/2014/main" id="{8F322415-C6EE-2B59-4758-A6DEA43149AD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4976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49" name="Line 584">
                    <a:extLst>
                      <a:ext uri="{FF2B5EF4-FFF2-40B4-BE49-F238E27FC236}">
                        <a16:creationId xmlns:a16="http://schemas.microsoft.com/office/drawing/2014/main" id="{CD4323D7-2D3A-B772-DBC8-7A9F3CED565A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063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50" name="Line 585">
                    <a:extLst>
                      <a:ext uri="{FF2B5EF4-FFF2-40B4-BE49-F238E27FC236}">
                        <a16:creationId xmlns:a16="http://schemas.microsoft.com/office/drawing/2014/main" id="{8C53A103-47A6-499C-A630-9931B9B9DF3B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149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51" name="Line 586">
                    <a:extLst>
                      <a:ext uri="{FF2B5EF4-FFF2-40B4-BE49-F238E27FC236}">
                        <a16:creationId xmlns:a16="http://schemas.microsoft.com/office/drawing/2014/main" id="{AFF2D4FA-F474-BE30-0911-3DFFE75A1CE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235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52" name="Line 587">
                    <a:extLst>
                      <a:ext uri="{FF2B5EF4-FFF2-40B4-BE49-F238E27FC236}">
                        <a16:creationId xmlns:a16="http://schemas.microsoft.com/office/drawing/2014/main" id="{F1259CC3-DCE9-0BC9-978E-D8C29732A66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322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53" name="Line 588">
                    <a:extLst>
                      <a:ext uri="{FF2B5EF4-FFF2-40B4-BE49-F238E27FC236}">
                        <a16:creationId xmlns:a16="http://schemas.microsoft.com/office/drawing/2014/main" id="{4631C42C-61FC-335C-4E5C-5BC7B0AB8CC9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408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54" name="Line 589">
                    <a:extLst>
                      <a:ext uri="{FF2B5EF4-FFF2-40B4-BE49-F238E27FC236}">
                        <a16:creationId xmlns:a16="http://schemas.microsoft.com/office/drawing/2014/main" id="{4DF17565-AA5A-911D-3E69-0F319A0AE95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494" y="2356"/>
                    <a:ext cx="1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55" name="Line 590">
                    <a:extLst>
                      <a:ext uri="{FF2B5EF4-FFF2-40B4-BE49-F238E27FC236}">
                        <a16:creationId xmlns:a16="http://schemas.microsoft.com/office/drawing/2014/main" id="{02D9391C-B75A-5162-DFDB-5C42078EDFEF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581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156" name="Line 591">
                    <a:extLst>
                      <a:ext uri="{FF2B5EF4-FFF2-40B4-BE49-F238E27FC236}">
                        <a16:creationId xmlns:a16="http://schemas.microsoft.com/office/drawing/2014/main" id="{2B3D6BBE-D213-C65A-3091-6CE71421348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5667" y="2356"/>
                    <a:ext cx="0" cy="3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157" name="Rectangle 597">
                  <a:extLst>
                    <a:ext uri="{FF2B5EF4-FFF2-40B4-BE49-F238E27FC236}">
                      <a16:creationId xmlns:a16="http://schemas.microsoft.com/office/drawing/2014/main" id="{24065FF5-515E-3938-8AB6-73CF51263DF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203" y="2243"/>
                  <a:ext cx="5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200" b="0"/>
                </a:p>
              </p:txBody>
            </p:sp>
            <p:sp>
              <p:nvSpPr>
                <p:cNvPr id="21158" name="Rectangle 598">
                  <a:extLst>
                    <a:ext uri="{FF2B5EF4-FFF2-40B4-BE49-F238E27FC236}">
                      <a16:creationId xmlns:a16="http://schemas.microsoft.com/office/drawing/2014/main" id="{B8207609-40C8-8F24-F70B-E588E4F473B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344" y="2243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 b="0"/>
                </a:p>
              </p:txBody>
            </p:sp>
            <p:sp>
              <p:nvSpPr>
                <p:cNvPr id="21159" name="Rectangle 599">
                  <a:extLst>
                    <a:ext uri="{FF2B5EF4-FFF2-40B4-BE49-F238E27FC236}">
                      <a16:creationId xmlns:a16="http://schemas.microsoft.com/office/drawing/2014/main" id="{45495D56-C98E-F4A6-8DEE-D4894505E9A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511" y="2243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40</a:t>
                  </a:r>
                  <a:endParaRPr lang="en-US" altLang="en-US" sz="1200" b="0"/>
                </a:p>
              </p:txBody>
            </p:sp>
            <p:sp>
              <p:nvSpPr>
                <p:cNvPr id="21160" name="Rectangle 600">
                  <a:extLst>
                    <a:ext uri="{FF2B5EF4-FFF2-40B4-BE49-F238E27FC236}">
                      <a16:creationId xmlns:a16="http://schemas.microsoft.com/office/drawing/2014/main" id="{CB9F1D86-EA7B-1B15-410D-BC5B91CDA1D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679" y="2243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60</a:t>
                  </a:r>
                  <a:endParaRPr lang="en-US" altLang="en-US" sz="1200" b="0"/>
                </a:p>
              </p:txBody>
            </p:sp>
            <p:sp>
              <p:nvSpPr>
                <p:cNvPr id="21161" name="Rectangle 601">
                  <a:extLst>
                    <a:ext uri="{FF2B5EF4-FFF2-40B4-BE49-F238E27FC236}">
                      <a16:creationId xmlns:a16="http://schemas.microsoft.com/office/drawing/2014/main" id="{F1E2EB39-08B5-CD90-3706-26CC5A74287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847" y="2243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80</a:t>
                  </a:r>
                  <a:endParaRPr lang="en-US" altLang="en-US" sz="1200" b="0"/>
                </a:p>
              </p:txBody>
            </p:sp>
            <p:sp>
              <p:nvSpPr>
                <p:cNvPr id="21162" name="Rectangle 602">
                  <a:extLst>
                    <a:ext uri="{FF2B5EF4-FFF2-40B4-BE49-F238E27FC236}">
                      <a16:creationId xmlns:a16="http://schemas.microsoft.com/office/drawing/2014/main" id="{8527982B-508E-D433-65F1-9D5F388B999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4991" y="2243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100</a:t>
                  </a:r>
                  <a:endParaRPr lang="en-US" altLang="en-US" sz="1200" b="0"/>
                </a:p>
              </p:txBody>
            </p:sp>
            <p:sp>
              <p:nvSpPr>
                <p:cNvPr id="21163" name="Rectangle 603">
                  <a:extLst>
                    <a:ext uri="{FF2B5EF4-FFF2-40B4-BE49-F238E27FC236}">
                      <a16:creationId xmlns:a16="http://schemas.microsoft.com/office/drawing/2014/main" id="{D6E86E4E-7992-7CED-EE3B-0E63D8DDAEE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5158" y="2243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120</a:t>
                  </a:r>
                  <a:endParaRPr lang="en-US" altLang="en-US" sz="1200" b="0"/>
                </a:p>
              </p:txBody>
            </p:sp>
            <p:sp>
              <p:nvSpPr>
                <p:cNvPr id="21164" name="Rectangle 604">
                  <a:extLst>
                    <a:ext uri="{FF2B5EF4-FFF2-40B4-BE49-F238E27FC236}">
                      <a16:creationId xmlns:a16="http://schemas.microsoft.com/office/drawing/2014/main" id="{D274ED58-1947-B0FB-E0CC-6FBF0A476F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5325" y="2243"/>
                  <a:ext cx="15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140</a:t>
                  </a:r>
                  <a:endParaRPr lang="en-US" altLang="en-US" sz="1200" b="0"/>
                </a:p>
              </p:txBody>
            </p:sp>
            <p:sp>
              <p:nvSpPr>
                <p:cNvPr id="21165" name="Rectangle 605">
                  <a:extLst>
                    <a:ext uri="{FF2B5EF4-FFF2-40B4-BE49-F238E27FC236}">
                      <a16:creationId xmlns:a16="http://schemas.microsoft.com/office/drawing/2014/main" id="{096C8AAE-09EB-EC81-624D-B9E0A828DD0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 rot="10800000" flipV="1">
                  <a:off x="5493" y="2244"/>
                  <a:ext cx="158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160</a:t>
                  </a:r>
                  <a:endParaRPr lang="en-US" altLang="en-US" sz="1200" b="0"/>
                </a:p>
              </p:txBody>
            </p:sp>
            <p:sp>
              <p:nvSpPr>
                <p:cNvPr id="21166" name="Text Box 607">
                  <a:extLst>
                    <a:ext uri="{FF2B5EF4-FFF2-40B4-BE49-F238E27FC236}">
                      <a16:creationId xmlns:a16="http://schemas.microsoft.com/office/drawing/2014/main" id="{687F26D4-B683-57C3-E8E2-BB2C2C52CBB2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107" y="904"/>
                  <a:ext cx="435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Survival</a:t>
                  </a:r>
                </a:p>
              </p:txBody>
            </p:sp>
            <p:sp>
              <p:nvSpPr>
                <p:cNvPr id="21167" name="Text Box 608">
                  <a:extLst>
                    <a:ext uri="{FF2B5EF4-FFF2-40B4-BE49-F238E27FC236}">
                      <a16:creationId xmlns:a16="http://schemas.microsoft.com/office/drawing/2014/main" id="{F55AAD56-D1EB-4FEA-5B0C-C05E33622F3A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070" y="2041"/>
                  <a:ext cx="465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Mortality</a:t>
                  </a:r>
                </a:p>
              </p:txBody>
            </p:sp>
            <p:sp>
              <p:nvSpPr>
                <p:cNvPr id="21168" name="Text Box 609">
                  <a:extLst>
                    <a:ext uri="{FF2B5EF4-FFF2-40B4-BE49-F238E27FC236}">
                      <a16:creationId xmlns:a16="http://schemas.microsoft.com/office/drawing/2014/main" id="{C7EC3F46-F5A7-18C3-30FE-B15139393B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32" y="700"/>
                  <a:ext cx="1136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/>
                    <a:t>Shade-Intolerant</a:t>
                  </a:r>
                </a:p>
              </p:txBody>
            </p:sp>
          </p:grpSp>
          <p:grpSp>
            <p:nvGrpSpPr>
              <p:cNvPr id="21169" name="Group 689">
                <a:extLst>
                  <a:ext uri="{FF2B5EF4-FFF2-40B4-BE49-F238E27FC236}">
                    <a16:creationId xmlns:a16="http://schemas.microsoft.com/office/drawing/2014/main" id="{1484EF70-3E9D-8F4C-0252-916A761627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68" y="801"/>
                <a:ext cx="1502" cy="1464"/>
                <a:chOff x="4068" y="801"/>
                <a:chExt cx="1502" cy="1464"/>
              </a:xfrm>
            </p:grpSpPr>
            <p:sp>
              <p:nvSpPr>
                <p:cNvPr id="21170" name="Rectangle 690">
                  <a:extLst>
                    <a:ext uri="{FF2B5EF4-FFF2-40B4-BE49-F238E27FC236}">
                      <a16:creationId xmlns:a16="http://schemas.microsoft.com/office/drawing/2014/main" id="{5CDCA1DD-23AE-FFC6-BD15-B9E4592B3F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229" y="1534"/>
                  <a:ext cx="1341" cy="6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1" name="Rectangle 691">
                  <a:extLst>
                    <a:ext uri="{FF2B5EF4-FFF2-40B4-BE49-F238E27FC236}">
                      <a16:creationId xmlns:a16="http://schemas.microsoft.com/office/drawing/2014/main" id="{B2FC47F7-C149-8D3A-D9F1-58876823AC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238" y="1534"/>
                  <a:ext cx="72" cy="261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2" name="Rectangle 692">
                  <a:extLst>
                    <a:ext uri="{FF2B5EF4-FFF2-40B4-BE49-F238E27FC236}">
                      <a16:creationId xmlns:a16="http://schemas.microsoft.com/office/drawing/2014/main" id="{296192FF-0855-6758-E276-7502F9616C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322" y="1534"/>
                  <a:ext cx="72" cy="469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3" name="Rectangle 693">
                  <a:extLst>
                    <a:ext uri="{FF2B5EF4-FFF2-40B4-BE49-F238E27FC236}">
                      <a16:creationId xmlns:a16="http://schemas.microsoft.com/office/drawing/2014/main" id="{87165871-C5C9-04AB-D350-0C37F5C46D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406" y="1534"/>
                  <a:ext cx="71" cy="206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4" name="Rectangle 694">
                  <a:extLst>
                    <a:ext uri="{FF2B5EF4-FFF2-40B4-BE49-F238E27FC236}">
                      <a16:creationId xmlns:a16="http://schemas.microsoft.com/office/drawing/2014/main" id="{381C8089-41CE-0B45-39C9-3D25BFBA2A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489" y="1534"/>
                  <a:ext cx="72" cy="138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5" name="Rectangle 695">
                  <a:extLst>
                    <a:ext uri="{FF2B5EF4-FFF2-40B4-BE49-F238E27FC236}">
                      <a16:creationId xmlns:a16="http://schemas.microsoft.com/office/drawing/2014/main" id="{07F81206-5DA7-436F-78FC-AB248B04AE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573" y="1534"/>
                  <a:ext cx="72" cy="124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6" name="Rectangle 696">
                  <a:extLst>
                    <a:ext uri="{FF2B5EF4-FFF2-40B4-BE49-F238E27FC236}">
                      <a16:creationId xmlns:a16="http://schemas.microsoft.com/office/drawing/2014/main" id="{56673536-662F-1889-487B-442FF876DA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657" y="1534"/>
                  <a:ext cx="72" cy="69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7" name="Rectangle 697">
                  <a:extLst>
                    <a:ext uri="{FF2B5EF4-FFF2-40B4-BE49-F238E27FC236}">
                      <a16:creationId xmlns:a16="http://schemas.microsoft.com/office/drawing/2014/main" id="{83744E79-0961-B350-81D4-155BD312E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741" y="1534"/>
                  <a:ext cx="72" cy="28"/>
                </a:xfrm>
                <a:prstGeom prst="rect">
                  <a:avLst/>
                </a:prstGeom>
                <a:solidFill>
                  <a:srgbClr val="99330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8" name="Line 698">
                  <a:extLst>
                    <a:ext uri="{FF2B5EF4-FFF2-40B4-BE49-F238E27FC236}">
                      <a16:creationId xmlns:a16="http://schemas.microsoft.com/office/drawing/2014/main" id="{41C8C597-F700-4895-5F3E-511707BA67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74" y="1795"/>
                  <a:ext cx="1" cy="15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79" name="Line 699">
                  <a:extLst>
                    <a:ext uri="{FF2B5EF4-FFF2-40B4-BE49-F238E27FC236}">
                      <a16:creationId xmlns:a16="http://schemas.microsoft.com/office/drawing/2014/main" id="{8772290A-51B7-8518-7E6F-1BA467BC27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58" y="1952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0" name="Line 700">
                  <a:extLst>
                    <a:ext uri="{FF2B5EF4-FFF2-40B4-BE49-F238E27FC236}">
                      <a16:creationId xmlns:a16="http://schemas.microsoft.com/office/drawing/2014/main" id="{E54A240D-E6BC-B2A9-AC99-DBB30D7AE2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58" y="2003"/>
                  <a:ext cx="1" cy="16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1" name="Line 701">
                  <a:extLst>
                    <a:ext uri="{FF2B5EF4-FFF2-40B4-BE49-F238E27FC236}">
                      <a16:creationId xmlns:a16="http://schemas.microsoft.com/office/drawing/2014/main" id="{0172CA65-2C78-C3D3-F3DE-800333C77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42" y="2163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2" name="Line 702">
                  <a:extLst>
                    <a:ext uri="{FF2B5EF4-FFF2-40B4-BE49-F238E27FC236}">
                      <a16:creationId xmlns:a16="http://schemas.microsoft.com/office/drawing/2014/main" id="{04DAFF20-BD72-1B6F-518C-FBD4BD99CC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41" y="1740"/>
                  <a:ext cx="1" cy="9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3" name="Line 703">
                  <a:extLst>
                    <a:ext uri="{FF2B5EF4-FFF2-40B4-BE49-F238E27FC236}">
                      <a16:creationId xmlns:a16="http://schemas.microsoft.com/office/drawing/2014/main" id="{5F659E87-01E1-D919-C6F6-54EB98C6A4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25" y="1829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4" name="Line 704">
                  <a:extLst>
                    <a:ext uri="{FF2B5EF4-FFF2-40B4-BE49-F238E27FC236}">
                      <a16:creationId xmlns:a16="http://schemas.microsoft.com/office/drawing/2014/main" id="{AE0C5A04-092D-1652-516F-4E2E9694B3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25" y="1672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5" name="Line 705">
                  <a:extLst>
                    <a:ext uri="{FF2B5EF4-FFF2-40B4-BE49-F238E27FC236}">
                      <a16:creationId xmlns:a16="http://schemas.microsoft.com/office/drawing/2014/main" id="{7C2B63C2-C78C-310D-4DB3-E98A4C4205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09" y="1717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6" name="Line 706">
                  <a:extLst>
                    <a:ext uri="{FF2B5EF4-FFF2-40B4-BE49-F238E27FC236}">
                      <a16:creationId xmlns:a16="http://schemas.microsoft.com/office/drawing/2014/main" id="{A5AD4ABA-2843-2207-D77E-01D9FFAF0B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09" y="165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7" name="Line 707">
                  <a:extLst>
                    <a:ext uri="{FF2B5EF4-FFF2-40B4-BE49-F238E27FC236}">
                      <a16:creationId xmlns:a16="http://schemas.microsoft.com/office/drawing/2014/main" id="{B282FFDF-3ACF-8C7E-36EB-11E0038707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93" y="1700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8" name="Line 708">
                  <a:extLst>
                    <a:ext uri="{FF2B5EF4-FFF2-40B4-BE49-F238E27FC236}">
                      <a16:creationId xmlns:a16="http://schemas.microsoft.com/office/drawing/2014/main" id="{6A2F26AA-E561-D5D2-FAC3-A53B8DB72C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93" y="160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89" name="Line 709">
                  <a:extLst>
                    <a:ext uri="{FF2B5EF4-FFF2-40B4-BE49-F238E27FC236}">
                      <a16:creationId xmlns:a16="http://schemas.microsoft.com/office/drawing/2014/main" id="{27FF0CE3-7DEF-765C-E003-ABFBAE70E6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76" y="1627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0" name="Line 710">
                  <a:extLst>
                    <a:ext uri="{FF2B5EF4-FFF2-40B4-BE49-F238E27FC236}">
                      <a16:creationId xmlns:a16="http://schemas.microsoft.com/office/drawing/2014/main" id="{838C7766-D934-1EEA-A0AA-7A6DB20F40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77" y="1562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1" name="Line 711">
                  <a:extLst>
                    <a:ext uri="{FF2B5EF4-FFF2-40B4-BE49-F238E27FC236}">
                      <a16:creationId xmlns:a16="http://schemas.microsoft.com/office/drawing/2014/main" id="{8B42A289-E5C4-6CAF-28E1-558791C24B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60" y="1579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2" name="Line 712">
                  <a:extLst>
                    <a:ext uri="{FF2B5EF4-FFF2-40B4-BE49-F238E27FC236}">
                      <a16:creationId xmlns:a16="http://schemas.microsoft.com/office/drawing/2014/main" id="{4A93ECD9-59B6-8AE4-058D-C2650099A5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1629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3" name="Line 713">
                  <a:extLst>
                    <a:ext uri="{FF2B5EF4-FFF2-40B4-BE49-F238E27FC236}">
                      <a16:creationId xmlns:a16="http://schemas.microsoft.com/office/drawing/2014/main" id="{B0C12C5E-0307-3E0D-90BC-455D30267D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1727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4" name="Line 714">
                  <a:extLst>
                    <a:ext uri="{FF2B5EF4-FFF2-40B4-BE49-F238E27FC236}">
                      <a16:creationId xmlns:a16="http://schemas.microsoft.com/office/drawing/2014/main" id="{FCED3E29-B8B9-F775-F56C-8C3C481E66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1823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5" name="Line 715">
                  <a:extLst>
                    <a:ext uri="{FF2B5EF4-FFF2-40B4-BE49-F238E27FC236}">
                      <a16:creationId xmlns:a16="http://schemas.microsoft.com/office/drawing/2014/main" id="{E66FBB94-4A6F-ABD1-9814-A111AE9BA3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1919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6" name="Line 716">
                  <a:extLst>
                    <a:ext uri="{FF2B5EF4-FFF2-40B4-BE49-F238E27FC236}">
                      <a16:creationId xmlns:a16="http://schemas.microsoft.com/office/drawing/2014/main" id="{37D89166-BFD4-7656-D5C8-C8A4D65A11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2015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7" name="Line 717">
                  <a:extLst>
                    <a:ext uri="{FF2B5EF4-FFF2-40B4-BE49-F238E27FC236}">
                      <a16:creationId xmlns:a16="http://schemas.microsoft.com/office/drawing/2014/main" id="{76477B88-5860-F3C2-A996-E8F09A9D58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2112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" name="Line 718">
                  <a:extLst>
                    <a:ext uri="{FF2B5EF4-FFF2-40B4-BE49-F238E27FC236}">
                      <a16:creationId xmlns:a16="http://schemas.microsoft.com/office/drawing/2014/main" id="{86765997-768F-A781-2817-05F4975339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2" y="2208"/>
                  <a:ext cx="35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" name="Rectangle 719">
                  <a:extLst>
                    <a:ext uri="{FF2B5EF4-FFF2-40B4-BE49-F238E27FC236}">
                      <a16:creationId xmlns:a16="http://schemas.microsoft.com/office/drawing/2014/main" id="{2F0621D7-1CB4-7FB5-F5A3-7AB58BCF37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571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200"/>
                </a:p>
              </p:txBody>
            </p:sp>
            <p:sp>
              <p:nvSpPr>
                <p:cNvPr id="21200" name="Rectangle 720">
                  <a:extLst>
                    <a:ext uri="{FF2B5EF4-FFF2-40B4-BE49-F238E27FC236}">
                      <a16:creationId xmlns:a16="http://schemas.microsoft.com/office/drawing/2014/main" id="{8FFECBA4-FEF1-EBAD-D930-0A9FF7633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668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200"/>
                </a:p>
              </p:txBody>
            </p:sp>
            <p:sp>
              <p:nvSpPr>
                <p:cNvPr id="21201" name="Rectangle 721">
                  <a:extLst>
                    <a:ext uri="{FF2B5EF4-FFF2-40B4-BE49-F238E27FC236}">
                      <a16:creationId xmlns:a16="http://schemas.microsoft.com/office/drawing/2014/main" id="{8A138A67-35EF-1283-8EBB-715C89134E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764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30</a:t>
                  </a:r>
                  <a:endParaRPr lang="en-US" altLang="en-US" sz="1200"/>
                </a:p>
              </p:txBody>
            </p:sp>
            <p:sp>
              <p:nvSpPr>
                <p:cNvPr id="21202" name="Rectangle 722">
                  <a:extLst>
                    <a:ext uri="{FF2B5EF4-FFF2-40B4-BE49-F238E27FC236}">
                      <a16:creationId xmlns:a16="http://schemas.microsoft.com/office/drawing/2014/main" id="{CCC59420-11F4-8E87-7FB2-F5967C92D6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860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40</a:t>
                  </a:r>
                  <a:endParaRPr lang="en-US" altLang="en-US" sz="1200"/>
                </a:p>
              </p:txBody>
            </p:sp>
            <p:sp>
              <p:nvSpPr>
                <p:cNvPr id="21203" name="Rectangle 723">
                  <a:extLst>
                    <a:ext uri="{FF2B5EF4-FFF2-40B4-BE49-F238E27FC236}">
                      <a16:creationId xmlns:a16="http://schemas.microsoft.com/office/drawing/2014/main" id="{F1612C9B-417C-A88C-BFB4-7B174793C1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1956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50</a:t>
                  </a:r>
                  <a:endParaRPr lang="en-US" altLang="en-US" sz="1200"/>
                </a:p>
              </p:txBody>
            </p:sp>
            <p:sp>
              <p:nvSpPr>
                <p:cNvPr id="21204" name="Rectangle 724">
                  <a:extLst>
                    <a:ext uri="{FF2B5EF4-FFF2-40B4-BE49-F238E27FC236}">
                      <a16:creationId xmlns:a16="http://schemas.microsoft.com/office/drawing/2014/main" id="{8B358B47-63A2-B5D9-A379-4185801050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2054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60</a:t>
                  </a:r>
                  <a:endParaRPr lang="en-US" altLang="en-US" sz="1200"/>
                </a:p>
              </p:txBody>
            </p:sp>
            <p:sp>
              <p:nvSpPr>
                <p:cNvPr id="21205" name="Rectangle 725">
                  <a:extLst>
                    <a:ext uri="{FF2B5EF4-FFF2-40B4-BE49-F238E27FC236}">
                      <a16:creationId xmlns:a16="http://schemas.microsoft.com/office/drawing/2014/main" id="{53CAA0EC-947D-405D-D41C-9412B91DD4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V="1">
                  <a:off x="4070" y="2150"/>
                  <a:ext cx="106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pPr algn="l"/>
                  <a:r>
                    <a:rPr lang="en-US" altLang="en-US" sz="1200" b="0">
                      <a:solidFill>
                        <a:srgbClr val="000000"/>
                      </a:solidFill>
                    </a:rPr>
                    <a:t>70</a:t>
                  </a:r>
                  <a:endParaRPr lang="en-US" altLang="en-US" sz="1200"/>
                </a:p>
              </p:txBody>
            </p:sp>
            <p:sp>
              <p:nvSpPr>
                <p:cNvPr id="21206" name="Rectangle 726">
                  <a:extLst>
                    <a:ext uri="{FF2B5EF4-FFF2-40B4-BE49-F238E27FC236}">
                      <a16:creationId xmlns:a16="http://schemas.microsoft.com/office/drawing/2014/main" id="{B832AE2F-54B9-15FE-2097-ECF3C0DDC6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4229" y="1534"/>
                  <a:ext cx="1341" cy="675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207" name="Group 727">
                  <a:extLst>
                    <a:ext uri="{FF2B5EF4-FFF2-40B4-BE49-F238E27FC236}">
                      <a16:creationId xmlns:a16="http://schemas.microsoft.com/office/drawing/2014/main" id="{0B43414A-08F3-83CB-F7C4-6906152EC0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068" y="801"/>
                  <a:ext cx="1501" cy="787"/>
                  <a:chOff x="4068" y="801"/>
                  <a:chExt cx="1501" cy="787"/>
                </a:xfrm>
              </p:grpSpPr>
              <p:sp>
                <p:nvSpPr>
                  <p:cNvPr id="21208" name="Rectangle 728">
                    <a:extLst>
                      <a:ext uri="{FF2B5EF4-FFF2-40B4-BE49-F238E27FC236}">
                        <a16:creationId xmlns:a16="http://schemas.microsoft.com/office/drawing/2014/main" id="{C0574EA5-94F6-6781-C596-3DC6C673F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861"/>
                    <a:ext cx="1342" cy="6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09" name="Rectangle 729">
                    <a:extLst>
                      <a:ext uri="{FF2B5EF4-FFF2-40B4-BE49-F238E27FC236}">
                        <a16:creationId xmlns:a16="http://schemas.microsoft.com/office/drawing/2014/main" id="{D7F183E3-0BDC-41FA-FD4F-71686FB056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861"/>
                    <a:ext cx="1342" cy="672"/>
                  </a:xfrm>
                  <a:prstGeom prst="rect">
                    <a:avLst/>
                  </a:prstGeom>
                  <a:noFill/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0" name="Rectangle 730">
                    <a:extLst>
                      <a:ext uri="{FF2B5EF4-FFF2-40B4-BE49-F238E27FC236}">
                        <a16:creationId xmlns:a16="http://schemas.microsoft.com/office/drawing/2014/main" id="{0018772C-D6C8-454E-3B48-84BD0F6397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6" y="1518"/>
                    <a:ext cx="73" cy="15"/>
                  </a:xfrm>
                  <a:prstGeom prst="rect">
                    <a:avLst/>
                  </a:prstGeom>
                  <a:solidFill>
                    <a:srgbClr val="008000"/>
                  </a:solidFill>
                  <a:ln w="1588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1" name="Rectangle 731">
                    <a:extLst>
                      <a:ext uri="{FF2B5EF4-FFF2-40B4-BE49-F238E27FC236}">
                        <a16:creationId xmlns:a16="http://schemas.microsoft.com/office/drawing/2014/main" id="{7C3E2EA8-F646-E69B-899A-115206A64C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9" y="1518"/>
                    <a:ext cx="73" cy="15"/>
                  </a:xfrm>
                  <a:prstGeom prst="rect">
                    <a:avLst/>
                  </a:prstGeom>
                  <a:solidFill>
                    <a:srgbClr val="008000"/>
                  </a:solidFill>
                  <a:ln w="1588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2" name="Rectangle 732">
                    <a:extLst>
                      <a:ext uri="{FF2B5EF4-FFF2-40B4-BE49-F238E27FC236}">
                        <a16:creationId xmlns:a16="http://schemas.microsoft.com/office/drawing/2014/main" id="{A9135F8B-75E3-FD98-4DA5-EF07D1BF37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04" y="1518"/>
                    <a:ext cx="72" cy="15"/>
                  </a:xfrm>
                  <a:prstGeom prst="rect">
                    <a:avLst/>
                  </a:prstGeom>
                  <a:solidFill>
                    <a:srgbClr val="008000"/>
                  </a:solidFill>
                  <a:ln w="1588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3" name="Rectangle 733">
                    <a:extLst>
                      <a:ext uri="{FF2B5EF4-FFF2-40B4-BE49-F238E27FC236}">
                        <a16:creationId xmlns:a16="http://schemas.microsoft.com/office/drawing/2014/main" id="{4083E8DD-1F89-EE7C-A98A-1F97CB2CCC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71" y="1518"/>
                    <a:ext cx="72" cy="15"/>
                  </a:xfrm>
                  <a:prstGeom prst="rect">
                    <a:avLst/>
                  </a:prstGeom>
                  <a:solidFill>
                    <a:srgbClr val="008000"/>
                  </a:solidFill>
                  <a:ln w="1588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4" name="Line 734">
                    <a:extLst>
                      <a:ext uri="{FF2B5EF4-FFF2-40B4-BE49-F238E27FC236}">
                        <a16:creationId xmlns:a16="http://schemas.microsoft.com/office/drawing/2014/main" id="{BBB959E0-8A10-7B22-6023-D442C9B087B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73" y="1504"/>
                    <a:ext cx="1" cy="14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5" name="Line 735">
                    <a:extLst>
                      <a:ext uri="{FF2B5EF4-FFF2-40B4-BE49-F238E27FC236}">
                        <a16:creationId xmlns:a16="http://schemas.microsoft.com/office/drawing/2014/main" id="{B2307CA2-40FB-FDCA-8EB0-E4B54276997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54" y="150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6" name="Line 736">
                    <a:extLst>
                      <a:ext uri="{FF2B5EF4-FFF2-40B4-BE49-F238E27FC236}">
                        <a16:creationId xmlns:a16="http://schemas.microsoft.com/office/drawing/2014/main" id="{39245069-934A-B804-7B8F-56CE154D2E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356" y="1504"/>
                    <a:ext cx="1" cy="14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7" name="Line 737">
                    <a:extLst>
                      <a:ext uri="{FF2B5EF4-FFF2-40B4-BE49-F238E27FC236}">
                        <a16:creationId xmlns:a16="http://schemas.microsoft.com/office/drawing/2014/main" id="{47517392-CFA4-357C-CA89-9640606EFB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337" y="150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8" name="Line 738">
                    <a:extLst>
                      <a:ext uri="{FF2B5EF4-FFF2-40B4-BE49-F238E27FC236}">
                        <a16:creationId xmlns:a16="http://schemas.microsoft.com/office/drawing/2014/main" id="{CD564F17-D7AD-A3A2-3314-A9F962D140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440" y="1504"/>
                    <a:ext cx="1" cy="14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19" name="Line 739">
                    <a:extLst>
                      <a:ext uri="{FF2B5EF4-FFF2-40B4-BE49-F238E27FC236}">
                        <a16:creationId xmlns:a16="http://schemas.microsoft.com/office/drawing/2014/main" id="{6C8600D6-ADF4-655B-5F7B-A0B070B00E2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421" y="150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0" name="Line 740">
                    <a:extLst>
                      <a:ext uri="{FF2B5EF4-FFF2-40B4-BE49-F238E27FC236}">
                        <a16:creationId xmlns:a16="http://schemas.microsoft.com/office/drawing/2014/main" id="{81798A86-E22E-6430-088E-82111763F8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607" y="1504"/>
                    <a:ext cx="1" cy="14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1" name="Line 741">
                    <a:extLst>
                      <a:ext uri="{FF2B5EF4-FFF2-40B4-BE49-F238E27FC236}">
                        <a16:creationId xmlns:a16="http://schemas.microsoft.com/office/drawing/2014/main" id="{56060118-17D5-AAF8-03CC-B7D776B895C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589" y="150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2" name="Line 742">
                    <a:extLst>
                      <a:ext uri="{FF2B5EF4-FFF2-40B4-BE49-F238E27FC236}">
                        <a16:creationId xmlns:a16="http://schemas.microsoft.com/office/drawing/2014/main" id="{A24BA7C9-17E7-5FBD-8475-B5C8DF7555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437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3" name="Line 743">
                    <a:extLst>
                      <a:ext uri="{FF2B5EF4-FFF2-40B4-BE49-F238E27FC236}">
                        <a16:creationId xmlns:a16="http://schemas.microsoft.com/office/drawing/2014/main" id="{62B9A80E-B180-AF9C-8CE4-3059713F35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340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4" name="Line 744">
                    <a:extLst>
                      <a:ext uri="{FF2B5EF4-FFF2-40B4-BE49-F238E27FC236}">
                        <a16:creationId xmlns:a16="http://schemas.microsoft.com/office/drawing/2014/main" id="{848B0CF5-CCF8-FDD0-F29A-66CB956A37B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245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5" name="Line 745">
                    <a:extLst>
                      <a:ext uri="{FF2B5EF4-FFF2-40B4-BE49-F238E27FC236}">
                        <a16:creationId xmlns:a16="http://schemas.microsoft.com/office/drawing/2014/main" id="{016F403C-AB98-4CFE-40B9-DCAAE6A20E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149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6" name="Line 746">
                    <a:extLst>
                      <a:ext uri="{FF2B5EF4-FFF2-40B4-BE49-F238E27FC236}">
                        <a16:creationId xmlns:a16="http://schemas.microsoft.com/office/drawing/2014/main" id="{78CBF502-90D0-A46D-14E1-C4A9213B8B5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054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7" name="Line 747">
                    <a:extLst>
                      <a:ext uri="{FF2B5EF4-FFF2-40B4-BE49-F238E27FC236}">
                        <a16:creationId xmlns:a16="http://schemas.microsoft.com/office/drawing/2014/main" id="{BE932678-4807-6658-C582-6DD01B408C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956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8" name="Line 748">
                    <a:extLst>
                      <a:ext uri="{FF2B5EF4-FFF2-40B4-BE49-F238E27FC236}">
                        <a16:creationId xmlns:a16="http://schemas.microsoft.com/office/drawing/2014/main" id="{37CEC52A-8FF2-B2D9-D03D-C4EE0F4C8D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861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29" name="Rectangle 749">
                    <a:extLst>
                      <a:ext uri="{FF2B5EF4-FFF2-40B4-BE49-F238E27FC236}">
                        <a16:creationId xmlns:a16="http://schemas.microsoft.com/office/drawing/2014/main" id="{1E4555F1-7FE0-DAB7-5669-CF685162C9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21" y="1473"/>
                    <a:ext cx="53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0</a:t>
                    </a:r>
                    <a:endParaRPr lang="en-US" altLang="en-US" sz="1200"/>
                  </a:p>
                </p:txBody>
              </p:sp>
              <p:sp>
                <p:nvSpPr>
                  <p:cNvPr id="21230" name="Rectangle 750">
                    <a:extLst>
                      <a:ext uri="{FF2B5EF4-FFF2-40B4-BE49-F238E27FC236}">
                        <a16:creationId xmlns:a16="http://schemas.microsoft.com/office/drawing/2014/main" id="{529A1235-8C36-81C4-3BFE-1A966BFD8C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1378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10</a:t>
                    </a:r>
                    <a:endParaRPr lang="en-US" altLang="en-US" sz="1200"/>
                  </a:p>
                </p:txBody>
              </p:sp>
              <p:sp>
                <p:nvSpPr>
                  <p:cNvPr id="21231" name="Rectangle 751">
                    <a:extLst>
                      <a:ext uri="{FF2B5EF4-FFF2-40B4-BE49-F238E27FC236}">
                        <a16:creationId xmlns:a16="http://schemas.microsoft.com/office/drawing/2014/main" id="{8E004CC8-1403-AB96-C408-4CEDD8E419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1280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20</a:t>
                    </a:r>
                    <a:endParaRPr lang="en-US" altLang="en-US" sz="1200"/>
                  </a:p>
                </p:txBody>
              </p:sp>
              <p:sp>
                <p:nvSpPr>
                  <p:cNvPr id="21232" name="Rectangle 752">
                    <a:extLst>
                      <a:ext uri="{FF2B5EF4-FFF2-40B4-BE49-F238E27FC236}">
                        <a16:creationId xmlns:a16="http://schemas.microsoft.com/office/drawing/2014/main" id="{5C7C8123-3E30-F9F2-D04D-2F60DD73E7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1185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30</a:t>
                    </a:r>
                    <a:endParaRPr lang="en-US" altLang="en-US" sz="1200"/>
                  </a:p>
                </p:txBody>
              </p:sp>
              <p:sp>
                <p:nvSpPr>
                  <p:cNvPr id="21233" name="Rectangle 753">
                    <a:extLst>
                      <a:ext uri="{FF2B5EF4-FFF2-40B4-BE49-F238E27FC236}">
                        <a16:creationId xmlns:a16="http://schemas.microsoft.com/office/drawing/2014/main" id="{A78E1BF2-BAC1-9F4F-93FD-22066CCCA1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1090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40</a:t>
                    </a:r>
                    <a:endParaRPr lang="en-US" altLang="en-US" sz="1200"/>
                  </a:p>
                </p:txBody>
              </p:sp>
              <p:sp>
                <p:nvSpPr>
                  <p:cNvPr id="21234" name="Rectangle 754">
                    <a:extLst>
                      <a:ext uri="{FF2B5EF4-FFF2-40B4-BE49-F238E27FC236}">
                        <a16:creationId xmlns:a16="http://schemas.microsoft.com/office/drawing/2014/main" id="{AC7F07DB-C6B5-B980-17EF-EE906D877C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994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50</a:t>
                    </a:r>
                    <a:endParaRPr lang="en-US" altLang="en-US" sz="1200"/>
                  </a:p>
                </p:txBody>
              </p:sp>
              <p:sp>
                <p:nvSpPr>
                  <p:cNvPr id="21235" name="Rectangle 755">
                    <a:extLst>
                      <a:ext uri="{FF2B5EF4-FFF2-40B4-BE49-F238E27FC236}">
                        <a16:creationId xmlns:a16="http://schemas.microsoft.com/office/drawing/2014/main" id="{E7FC3BD4-8204-EBDC-1F11-B256512278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897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60</a:t>
                    </a:r>
                    <a:endParaRPr lang="en-US" altLang="en-US" sz="1200"/>
                  </a:p>
                </p:txBody>
              </p:sp>
              <p:sp>
                <p:nvSpPr>
                  <p:cNvPr id="21236" name="Rectangle 756">
                    <a:extLst>
                      <a:ext uri="{FF2B5EF4-FFF2-40B4-BE49-F238E27FC236}">
                        <a16:creationId xmlns:a16="http://schemas.microsoft.com/office/drawing/2014/main" id="{12DA8D31-66BA-817D-E52A-5532D525FC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68" y="801"/>
                    <a:ext cx="106" cy="1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/>
                  <a:p>
                    <a:pPr algn="l"/>
                    <a:r>
                      <a:rPr lang="en-US" altLang="en-US" sz="1200" b="0">
                        <a:solidFill>
                          <a:srgbClr val="000000"/>
                        </a:solidFill>
                      </a:rPr>
                      <a:t>70</a:t>
                    </a:r>
                    <a:endParaRPr lang="en-US" altLang="en-US" sz="1200"/>
                  </a:p>
                </p:txBody>
              </p:sp>
              <p:sp>
                <p:nvSpPr>
                  <p:cNvPr id="21237" name="Line 757">
                    <a:extLst>
                      <a:ext uri="{FF2B5EF4-FFF2-40B4-BE49-F238E27FC236}">
                        <a16:creationId xmlns:a16="http://schemas.microsoft.com/office/drawing/2014/main" id="{B672F27E-7B23-8BAC-FDF9-0EC76FE771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190" y="1532"/>
                    <a:ext cx="35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20483" name="Rectangle 567">
            <a:extLst>
              <a:ext uri="{FF2B5EF4-FFF2-40B4-BE49-F238E27FC236}">
                <a16:creationId xmlns:a16="http://schemas.microsoft.com/office/drawing/2014/main" id="{3F23EBC3-CAAB-FD47-6CEB-9FB46897D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1112838"/>
            <a:ext cx="5180013" cy="5575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0484" name="Group 568">
            <a:extLst>
              <a:ext uri="{FF2B5EF4-FFF2-40B4-BE49-F238E27FC236}">
                <a16:creationId xmlns:a16="http://schemas.microsoft.com/office/drawing/2014/main" id="{DE9AB116-DDC9-92D4-4FAB-15700A4770E9}"/>
              </a:ext>
            </a:extLst>
          </p:cNvPr>
          <p:cNvGrpSpPr>
            <a:grpSpLocks/>
          </p:cNvGrpSpPr>
          <p:nvPr/>
        </p:nvGrpSpPr>
        <p:grpSpPr bwMode="auto">
          <a:xfrm>
            <a:off x="3819525" y="6061075"/>
            <a:ext cx="4513263" cy="549275"/>
            <a:chOff x="2264" y="3816"/>
            <a:chExt cx="2843" cy="346"/>
          </a:xfrm>
        </p:grpSpPr>
        <p:grpSp>
          <p:nvGrpSpPr>
            <p:cNvPr id="20846" name="Group 569">
              <a:extLst>
                <a:ext uri="{FF2B5EF4-FFF2-40B4-BE49-F238E27FC236}">
                  <a16:creationId xmlns:a16="http://schemas.microsoft.com/office/drawing/2014/main" id="{87C0697F-4827-37B8-6A13-C8DE8401D8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0" y="3816"/>
              <a:ext cx="1267" cy="154"/>
              <a:chOff x="3984" y="3854"/>
              <a:chExt cx="1267" cy="154"/>
            </a:xfrm>
          </p:grpSpPr>
          <p:sp>
            <p:nvSpPr>
              <p:cNvPr id="20857" name="Text Box 570">
                <a:extLst>
                  <a:ext uri="{FF2B5EF4-FFF2-40B4-BE49-F238E27FC236}">
                    <a16:creationId xmlns:a16="http://schemas.microsoft.com/office/drawing/2014/main" id="{4A25654C-D2D5-1CBB-C264-74B76FCBE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20" y="3854"/>
                <a:ext cx="931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/>
                  <a:t>Shade-Tolerant</a:t>
                </a:r>
              </a:p>
            </p:txBody>
          </p:sp>
          <p:sp>
            <p:nvSpPr>
              <p:cNvPr id="20858" name="Rectangle 571">
                <a:extLst>
                  <a:ext uri="{FF2B5EF4-FFF2-40B4-BE49-F238E27FC236}">
                    <a16:creationId xmlns:a16="http://schemas.microsoft.com/office/drawing/2014/main" id="{CCB93D94-E79C-D867-C751-21F3B156C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859"/>
                <a:ext cx="288" cy="14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0847" name="Group 572">
              <a:extLst>
                <a:ext uri="{FF2B5EF4-FFF2-40B4-BE49-F238E27FC236}">
                  <a16:creationId xmlns:a16="http://schemas.microsoft.com/office/drawing/2014/main" id="{4E9B35AB-7E6D-C4B8-45D5-1033265784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4" y="3816"/>
              <a:ext cx="1418" cy="346"/>
              <a:chOff x="2304" y="3816"/>
              <a:chExt cx="1418" cy="346"/>
            </a:xfrm>
          </p:grpSpPr>
          <p:grpSp>
            <p:nvGrpSpPr>
              <p:cNvPr id="20851" name="Group 573">
                <a:extLst>
                  <a:ext uri="{FF2B5EF4-FFF2-40B4-BE49-F238E27FC236}">
                    <a16:creationId xmlns:a16="http://schemas.microsoft.com/office/drawing/2014/main" id="{AA55A304-4E22-870C-AA06-F72401D98F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4" y="3816"/>
                <a:ext cx="1360" cy="154"/>
                <a:chOff x="2016" y="3792"/>
                <a:chExt cx="1360" cy="154"/>
              </a:xfrm>
            </p:grpSpPr>
            <p:sp>
              <p:nvSpPr>
                <p:cNvPr id="20855" name="Text Box 574">
                  <a:extLst>
                    <a:ext uri="{FF2B5EF4-FFF2-40B4-BE49-F238E27FC236}">
                      <a16:creationId xmlns:a16="http://schemas.microsoft.com/office/drawing/2014/main" id="{A08BEB94-DA03-02CC-D45A-F2AD320DB9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66" y="3792"/>
                  <a:ext cx="1010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/>
                    <a:t>Shade-Intolerant</a:t>
                  </a:r>
                </a:p>
              </p:txBody>
            </p:sp>
            <p:sp>
              <p:nvSpPr>
                <p:cNvPr id="20856" name="Rectangle 575">
                  <a:extLst>
                    <a:ext uri="{FF2B5EF4-FFF2-40B4-BE49-F238E27FC236}">
                      <a16:creationId xmlns:a16="http://schemas.microsoft.com/office/drawing/2014/main" id="{6CE46B20-F2FB-D1B3-B406-7F734471C0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6" y="3797"/>
                  <a:ext cx="288" cy="144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0852" name="Group 576">
                <a:extLst>
                  <a:ext uri="{FF2B5EF4-FFF2-40B4-BE49-F238E27FC236}">
                    <a16:creationId xmlns:a16="http://schemas.microsoft.com/office/drawing/2014/main" id="{55B73391-CF6E-FB4B-B739-7E72027AA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4" y="4008"/>
                <a:ext cx="1418" cy="154"/>
                <a:chOff x="2016" y="4032"/>
                <a:chExt cx="1418" cy="154"/>
              </a:xfrm>
            </p:grpSpPr>
            <p:sp>
              <p:nvSpPr>
                <p:cNvPr id="20853" name="Text Box 577">
                  <a:extLst>
                    <a:ext uri="{FF2B5EF4-FFF2-40B4-BE49-F238E27FC236}">
                      <a16:creationId xmlns:a16="http://schemas.microsoft.com/office/drawing/2014/main" id="{ED8C7F6F-55FC-0DF8-47F6-1F91072D7E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66" y="4032"/>
                  <a:ext cx="1068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/>
                    <a:t>with charred bark</a:t>
                  </a:r>
                </a:p>
              </p:txBody>
            </p:sp>
            <p:sp>
              <p:nvSpPr>
                <p:cNvPr id="20854" name="Rectangle 578">
                  <a:extLst>
                    <a:ext uri="{FF2B5EF4-FFF2-40B4-BE49-F238E27FC236}">
                      <a16:creationId xmlns:a16="http://schemas.microsoft.com/office/drawing/2014/main" id="{91A2693D-8AF5-C458-E848-72F2E67FE2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6" y="4037"/>
                  <a:ext cx="288" cy="14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grpSp>
          <p:nvGrpSpPr>
            <p:cNvPr id="20848" name="Group 579">
              <a:extLst>
                <a:ext uri="{FF2B5EF4-FFF2-40B4-BE49-F238E27FC236}">
                  <a16:creationId xmlns:a16="http://schemas.microsoft.com/office/drawing/2014/main" id="{90EFB134-22B7-AC9F-F605-904D41D81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0" y="4008"/>
              <a:ext cx="961" cy="154"/>
              <a:chOff x="3984" y="4032"/>
              <a:chExt cx="961" cy="154"/>
            </a:xfrm>
          </p:grpSpPr>
          <p:sp>
            <p:nvSpPr>
              <p:cNvPr id="20849" name="Text Box 580">
                <a:extLst>
                  <a:ext uri="{FF2B5EF4-FFF2-40B4-BE49-F238E27FC236}">
                    <a16:creationId xmlns:a16="http://schemas.microsoft.com/office/drawing/2014/main" id="{DF42009C-BE42-5DE9-1B4F-11BFCF2DE7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20" y="4032"/>
                <a:ext cx="62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/>
                  <a:t>Hardwood</a:t>
                </a:r>
              </a:p>
            </p:txBody>
          </p:sp>
          <p:sp>
            <p:nvSpPr>
              <p:cNvPr id="20850" name="Rectangle 581">
                <a:extLst>
                  <a:ext uri="{FF2B5EF4-FFF2-40B4-BE49-F238E27FC236}">
                    <a16:creationId xmlns:a16="http://schemas.microsoft.com/office/drawing/2014/main" id="{7621558F-FA83-2A0E-4007-70F22E1ED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4037"/>
                <a:ext cx="288" cy="144"/>
              </a:xfrm>
              <a:prstGeom prst="rect">
                <a:avLst/>
              </a:pr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grpSp>
        <p:nvGrpSpPr>
          <p:cNvPr id="20485" name="Group 565">
            <a:extLst>
              <a:ext uri="{FF2B5EF4-FFF2-40B4-BE49-F238E27FC236}">
                <a16:creationId xmlns:a16="http://schemas.microsoft.com/office/drawing/2014/main" id="{E1B4AE7E-577C-0003-D81D-18AAE038DDAB}"/>
              </a:ext>
            </a:extLst>
          </p:cNvPr>
          <p:cNvGrpSpPr>
            <a:grpSpLocks/>
          </p:cNvGrpSpPr>
          <p:nvPr/>
        </p:nvGrpSpPr>
        <p:grpSpPr bwMode="auto">
          <a:xfrm>
            <a:off x="3840163" y="1189038"/>
            <a:ext cx="4468812" cy="2038350"/>
            <a:chOff x="2298" y="588"/>
            <a:chExt cx="2815" cy="1284"/>
          </a:xfrm>
        </p:grpSpPr>
        <p:sp>
          <p:nvSpPr>
            <p:cNvPr id="20659" name="Rectangle 365">
              <a:extLst>
                <a:ext uri="{FF2B5EF4-FFF2-40B4-BE49-F238E27FC236}">
                  <a16:creationId xmlns:a16="http://schemas.microsoft.com/office/drawing/2014/main" id="{6B754763-A5BB-9C1C-B421-825CF31DCD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1834" y="1203"/>
              <a:ext cx="10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% of Sampled Trees</a:t>
              </a:r>
              <a:endParaRPr lang="en-US" altLang="en-US" sz="1400"/>
            </a:p>
          </p:txBody>
        </p:sp>
        <p:sp>
          <p:nvSpPr>
            <p:cNvPr id="20660" name="Rectangle 396">
              <a:extLst>
                <a:ext uri="{FF2B5EF4-FFF2-40B4-BE49-F238E27FC236}">
                  <a16:creationId xmlns:a16="http://schemas.microsoft.com/office/drawing/2014/main" id="{28059B10-6BCE-1330-F660-BADEA413C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1280"/>
              <a:ext cx="4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0</a:t>
              </a:r>
              <a:endParaRPr lang="en-US" altLang="en-US" sz="1000" b="0"/>
            </a:p>
          </p:txBody>
        </p:sp>
        <p:sp>
          <p:nvSpPr>
            <p:cNvPr id="20661" name="Rectangle 397">
              <a:extLst>
                <a:ext uri="{FF2B5EF4-FFF2-40B4-BE49-F238E27FC236}">
                  <a16:creationId xmlns:a16="http://schemas.microsoft.com/office/drawing/2014/main" id="{CBB64D4B-E748-467A-2712-D1922988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1097"/>
              <a:ext cx="43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4</a:t>
              </a:r>
              <a:endParaRPr lang="en-US" altLang="en-US" sz="1000" b="0"/>
            </a:p>
          </p:txBody>
        </p:sp>
        <p:sp>
          <p:nvSpPr>
            <p:cNvPr id="20662" name="Rectangle 398">
              <a:extLst>
                <a:ext uri="{FF2B5EF4-FFF2-40B4-BE49-F238E27FC236}">
                  <a16:creationId xmlns:a16="http://schemas.microsoft.com/office/drawing/2014/main" id="{00B17685-8575-D30B-D939-055454E33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914"/>
              <a:ext cx="4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8</a:t>
              </a:r>
              <a:endParaRPr lang="en-US" altLang="en-US" sz="1000" b="0"/>
            </a:p>
          </p:txBody>
        </p:sp>
        <p:sp>
          <p:nvSpPr>
            <p:cNvPr id="20663" name="Rectangle 399">
              <a:extLst>
                <a:ext uri="{FF2B5EF4-FFF2-40B4-BE49-F238E27FC236}">
                  <a16:creationId xmlns:a16="http://schemas.microsoft.com/office/drawing/2014/main" id="{9FBF2F22-33A6-C4FE-166E-EBC10E551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732"/>
              <a:ext cx="8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12</a:t>
              </a:r>
              <a:endParaRPr lang="en-US" altLang="en-US" sz="1000" b="0"/>
            </a:p>
          </p:txBody>
        </p:sp>
        <p:sp>
          <p:nvSpPr>
            <p:cNvPr id="20664" name="Rectangle 401">
              <a:extLst>
                <a:ext uri="{FF2B5EF4-FFF2-40B4-BE49-F238E27FC236}">
                  <a16:creationId xmlns:a16="http://schemas.microsoft.com/office/drawing/2014/main" id="{1ACF8EBC-5EF7-BB86-D896-2213DCDF3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1644"/>
              <a:ext cx="4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0</a:t>
              </a:r>
              <a:endParaRPr lang="en-US" altLang="en-US" sz="1000" b="0"/>
            </a:p>
          </p:txBody>
        </p:sp>
        <p:sp>
          <p:nvSpPr>
            <p:cNvPr id="20665" name="Rectangle 402">
              <a:extLst>
                <a:ext uri="{FF2B5EF4-FFF2-40B4-BE49-F238E27FC236}">
                  <a16:creationId xmlns:a16="http://schemas.microsoft.com/office/drawing/2014/main" id="{39F3132C-AF55-43B4-2B49-198F573E9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1463"/>
              <a:ext cx="4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4</a:t>
              </a:r>
              <a:endParaRPr lang="en-US" altLang="en-US" sz="1000" b="0"/>
            </a:p>
          </p:txBody>
        </p:sp>
        <p:sp>
          <p:nvSpPr>
            <p:cNvPr id="20666" name="Line 393">
              <a:extLst>
                <a:ext uri="{FF2B5EF4-FFF2-40B4-BE49-F238E27FC236}">
                  <a16:creationId xmlns:a16="http://schemas.microsoft.com/office/drawing/2014/main" id="{3E87CA83-2E4B-A44C-64CD-5D1EE63E73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4" y="1160"/>
              <a:ext cx="33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Line 394">
              <a:extLst>
                <a:ext uri="{FF2B5EF4-FFF2-40B4-BE49-F238E27FC236}">
                  <a16:creationId xmlns:a16="http://schemas.microsoft.com/office/drawing/2014/main" id="{FCA0B371-195C-10A7-91EE-25D838B881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4" y="977"/>
              <a:ext cx="3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Line 395">
              <a:extLst>
                <a:ext uri="{FF2B5EF4-FFF2-40B4-BE49-F238E27FC236}">
                  <a16:creationId xmlns:a16="http://schemas.microsoft.com/office/drawing/2014/main" id="{4A901650-4BDA-7515-508F-B532511BC3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4" y="795"/>
              <a:ext cx="3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Line 400">
              <a:extLst>
                <a:ext uri="{FF2B5EF4-FFF2-40B4-BE49-F238E27FC236}">
                  <a16:creationId xmlns:a16="http://schemas.microsoft.com/office/drawing/2014/main" id="{22A5596B-6D10-2CC4-7563-D209882968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4" y="1341"/>
              <a:ext cx="3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Line 521">
              <a:extLst>
                <a:ext uri="{FF2B5EF4-FFF2-40B4-BE49-F238E27FC236}">
                  <a16:creationId xmlns:a16="http://schemas.microsoft.com/office/drawing/2014/main" id="{A3A83560-921B-8273-4481-5A77DAD4F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4" y="1709"/>
              <a:ext cx="33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Line 522">
              <a:extLst>
                <a:ext uri="{FF2B5EF4-FFF2-40B4-BE49-F238E27FC236}">
                  <a16:creationId xmlns:a16="http://schemas.microsoft.com/office/drawing/2014/main" id="{34A4F711-6F5A-531B-3018-A86C205B94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4" y="1526"/>
              <a:ext cx="3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Rectangle 368">
              <a:extLst>
                <a:ext uri="{FF2B5EF4-FFF2-40B4-BE49-F238E27FC236}">
                  <a16:creationId xmlns:a16="http://schemas.microsoft.com/office/drawing/2014/main" id="{E70F4014-589E-A846-3CB6-65B79F238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1331"/>
              <a:ext cx="37" cy="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3" name="Rectangle 369">
              <a:extLst>
                <a:ext uri="{FF2B5EF4-FFF2-40B4-BE49-F238E27FC236}">
                  <a16:creationId xmlns:a16="http://schemas.microsoft.com/office/drawing/2014/main" id="{F779A8CF-84F7-6FAB-831C-189CE3209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1331"/>
              <a:ext cx="40" cy="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4" name="Rectangle 370">
              <a:extLst>
                <a:ext uri="{FF2B5EF4-FFF2-40B4-BE49-F238E27FC236}">
                  <a16:creationId xmlns:a16="http://schemas.microsoft.com/office/drawing/2014/main" id="{26078194-89F4-978A-ADBF-966AAAF0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307"/>
              <a:ext cx="40" cy="3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5" name="Rectangle 371">
              <a:extLst>
                <a:ext uri="{FF2B5EF4-FFF2-40B4-BE49-F238E27FC236}">
                  <a16:creationId xmlns:a16="http://schemas.microsoft.com/office/drawing/2014/main" id="{C32F6AED-6048-5D5A-A1CB-500079042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1331"/>
              <a:ext cx="38" cy="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6" name="Rectangle 372">
              <a:extLst>
                <a:ext uri="{FF2B5EF4-FFF2-40B4-BE49-F238E27FC236}">
                  <a16:creationId xmlns:a16="http://schemas.microsoft.com/office/drawing/2014/main" id="{70D57A54-2EFA-3857-3293-6CD78E3B7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331"/>
              <a:ext cx="36" cy="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7" name="Rectangle 373">
              <a:extLst>
                <a:ext uri="{FF2B5EF4-FFF2-40B4-BE49-F238E27FC236}">
                  <a16:creationId xmlns:a16="http://schemas.microsoft.com/office/drawing/2014/main" id="{68DE5C1E-7E41-1C7B-0E53-92EFBFEFB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3" y="1320"/>
              <a:ext cx="40" cy="2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8" name="Rectangle 374">
              <a:extLst>
                <a:ext uri="{FF2B5EF4-FFF2-40B4-BE49-F238E27FC236}">
                  <a16:creationId xmlns:a16="http://schemas.microsoft.com/office/drawing/2014/main" id="{57B1F23C-A9C3-04DA-5E5B-A3F47E47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320"/>
              <a:ext cx="41" cy="2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9" name="Rectangle 375">
              <a:extLst>
                <a:ext uri="{FF2B5EF4-FFF2-40B4-BE49-F238E27FC236}">
                  <a16:creationId xmlns:a16="http://schemas.microsoft.com/office/drawing/2014/main" id="{0F777124-004F-AF76-F40F-ACDA60AE4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1331"/>
              <a:ext cx="40" cy="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0" name="Rectangle 376">
              <a:extLst>
                <a:ext uri="{FF2B5EF4-FFF2-40B4-BE49-F238E27FC236}">
                  <a16:creationId xmlns:a16="http://schemas.microsoft.com/office/drawing/2014/main" id="{6E2C1871-885C-4A78-0231-D65A8C03C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7" y="1295"/>
              <a:ext cx="37" cy="47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1" name="Rectangle 377">
              <a:extLst>
                <a:ext uri="{FF2B5EF4-FFF2-40B4-BE49-F238E27FC236}">
                  <a16:creationId xmlns:a16="http://schemas.microsoft.com/office/drawing/2014/main" id="{A4E3DCBE-6B6D-506F-5530-6264F702B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1307"/>
              <a:ext cx="41" cy="3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2" name="Rectangle 378">
              <a:extLst>
                <a:ext uri="{FF2B5EF4-FFF2-40B4-BE49-F238E27FC236}">
                  <a16:creationId xmlns:a16="http://schemas.microsoft.com/office/drawing/2014/main" id="{5EE18FF2-F37C-9E54-1C1E-7D417EDDA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8" y="1272"/>
              <a:ext cx="37" cy="7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3" name="Rectangle 379">
              <a:extLst>
                <a:ext uri="{FF2B5EF4-FFF2-40B4-BE49-F238E27FC236}">
                  <a16:creationId xmlns:a16="http://schemas.microsoft.com/office/drawing/2014/main" id="{3652C2EE-7D91-D391-F303-02063001C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1272"/>
              <a:ext cx="41" cy="7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4" name="Rectangle 380">
              <a:extLst>
                <a:ext uri="{FF2B5EF4-FFF2-40B4-BE49-F238E27FC236}">
                  <a16:creationId xmlns:a16="http://schemas.microsoft.com/office/drawing/2014/main" id="{887F9CAB-BA7F-1356-47E2-0DD761C3B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4" y="1155"/>
              <a:ext cx="42" cy="187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5" name="Rectangle 381">
              <a:extLst>
                <a:ext uri="{FF2B5EF4-FFF2-40B4-BE49-F238E27FC236}">
                  <a16:creationId xmlns:a16="http://schemas.microsoft.com/office/drawing/2014/main" id="{308999F3-4673-E497-555B-854CC7039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9" y="1202"/>
              <a:ext cx="36" cy="14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6" name="Rectangle 382">
              <a:extLst>
                <a:ext uri="{FF2B5EF4-FFF2-40B4-BE49-F238E27FC236}">
                  <a16:creationId xmlns:a16="http://schemas.microsoft.com/office/drawing/2014/main" id="{75DDE0C2-6CA1-0D4D-3C5E-0B081C9CA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1166"/>
              <a:ext cx="41" cy="176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7" name="Rectangle 383">
              <a:extLst>
                <a:ext uri="{FF2B5EF4-FFF2-40B4-BE49-F238E27FC236}">
                  <a16:creationId xmlns:a16="http://schemas.microsoft.com/office/drawing/2014/main" id="{2BD909F1-12F1-925E-D0D2-844A85B72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" y="1177"/>
              <a:ext cx="41" cy="16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8" name="Rectangle 384">
              <a:extLst>
                <a:ext uri="{FF2B5EF4-FFF2-40B4-BE49-F238E27FC236}">
                  <a16:creationId xmlns:a16="http://schemas.microsoft.com/office/drawing/2014/main" id="{93DED855-FF10-7A10-F86C-63C2C59BF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1096"/>
              <a:ext cx="37" cy="246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9" name="Rectangle 385">
              <a:extLst>
                <a:ext uri="{FF2B5EF4-FFF2-40B4-BE49-F238E27FC236}">
                  <a16:creationId xmlns:a16="http://schemas.microsoft.com/office/drawing/2014/main" id="{BFEAFDA0-121A-D33E-D846-3FA412BE8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1132"/>
              <a:ext cx="41" cy="21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0" name="Rectangle 386">
              <a:extLst>
                <a:ext uri="{FF2B5EF4-FFF2-40B4-BE49-F238E27FC236}">
                  <a16:creationId xmlns:a16="http://schemas.microsoft.com/office/drawing/2014/main" id="{651DFA4D-BAF0-EDDE-E5AD-5808CF3AD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966"/>
              <a:ext cx="41" cy="376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1" name="Rectangle 387">
              <a:extLst>
                <a:ext uri="{FF2B5EF4-FFF2-40B4-BE49-F238E27FC236}">
                  <a16:creationId xmlns:a16="http://schemas.microsoft.com/office/drawing/2014/main" id="{FE0B2348-7F7E-5501-72E8-5FADA6BDB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7" y="1155"/>
              <a:ext cx="36" cy="187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2" name="Rectangle 388">
              <a:extLst>
                <a:ext uri="{FF2B5EF4-FFF2-40B4-BE49-F238E27FC236}">
                  <a16:creationId xmlns:a16="http://schemas.microsoft.com/office/drawing/2014/main" id="{D5126B96-C30A-2B29-6975-A8C7B54A7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1225"/>
              <a:ext cx="41" cy="117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3" name="Rectangle 389">
              <a:extLst>
                <a:ext uri="{FF2B5EF4-FFF2-40B4-BE49-F238E27FC236}">
                  <a16:creationId xmlns:a16="http://schemas.microsoft.com/office/drawing/2014/main" id="{4EFB7B82-3996-9868-FD8E-1C805BD44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1284"/>
              <a:ext cx="42" cy="5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4" name="Rectangle 390">
              <a:extLst>
                <a:ext uri="{FF2B5EF4-FFF2-40B4-BE49-F238E27FC236}">
                  <a16:creationId xmlns:a16="http://schemas.microsoft.com/office/drawing/2014/main" id="{19ADA017-315C-F206-A140-FCE6CFBB5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9" y="1320"/>
              <a:ext cx="37" cy="2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5" name="Rectangle 391">
              <a:extLst>
                <a:ext uri="{FF2B5EF4-FFF2-40B4-BE49-F238E27FC236}">
                  <a16:creationId xmlns:a16="http://schemas.microsoft.com/office/drawing/2014/main" id="{9C83CB82-0922-D7AF-6014-87C7C2CB7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" y="1331"/>
              <a:ext cx="40" cy="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6" name="Rectangle 392">
              <a:extLst>
                <a:ext uri="{FF2B5EF4-FFF2-40B4-BE49-F238E27FC236}">
                  <a16:creationId xmlns:a16="http://schemas.microsoft.com/office/drawing/2014/main" id="{E2164C32-3493-AE44-E40D-AE731618B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1307"/>
              <a:ext cx="41" cy="3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7" name="Line 403">
              <a:extLst>
                <a:ext uri="{FF2B5EF4-FFF2-40B4-BE49-F238E27FC236}">
                  <a16:creationId xmlns:a16="http://schemas.microsoft.com/office/drawing/2014/main" id="{4313B8BB-2640-5099-409C-20EC367FA0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82" y="1344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8" name="Line 404">
              <a:extLst>
                <a:ext uri="{FF2B5EF4-FFF2-40B4-BE49-F238E27FC236}">
                  <a16:creationId xmlns:a16="http://schemas.microsoft.com/office/drawing/2014/main" id="{856A9175-00B4-280D-3BF3-86E27CF0EE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22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Line 405">
              <a:extLst>
                <a:ext uri="{FF2B5EF4-FFF2-40B4-BE49-F238E27FC236}">
                  <a16:creationId xmlns:a16="http://schemas.microsoft.com/office/drawing/2014/main" id="{233F36C0-6F8F-1D17-72C5-02B077CE74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7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Line 406">
              <a:extLst>
                <a:ext uri="{FF2B5EF4-FFF2-40B4-BE49-F238E27FC236}">
                  <a16:creationId xmlns:a16="http://schemas.microsoft.com/office/drawing/2014/main" id="{EEB92B62-6DE4-5AF5-9758-9F46F30836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10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Line 407">
              <a:extLst>
                <a:ext uri="{FF2B5EF4-FFF2-40B4-BE49-F238E27FC236}">
                  <a16:creationId xmlns:a16="http://schemas.microsoft.com/office/drawing/2014/main" id="{9B1F499B-B2EA-9E1F-5779-24DB2C2E6A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5" y="1344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Line 408">
              <a:extLst>
                <a:ext uri="{FF2B5EF4-FFF2-40B4-BE49-F238E27FC236}">
                  <a16:creationId xmlns:a16="http://schemas.microsoft.com/office/drawing/2014/main" id="{7414780C-A936-06D3-3987-26AF5F8176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9" y="1344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Line 409">
              <a:extLst>
                <a:ext uri="{FF2B5EF4-FFF2-40B4-BE49-F238E27FC236}">
                  <a16:creationId xmlns:a16="http://schemas.microsoft.com/office/drawing/2014/main" id="{D7290B8D-F55C-66FF-505D-863F6CB789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4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Line 410">
              <a:extLst>
                <a:ext uri="{FF2B5EF4-FFF2-40B4-BE49-F238E27FC236}">
                  <a16:creationId xmlns:a16="http://schemas.microsoft.com/office/drawing/2014/main" id="{43D623EF-04D6-FE69-5C20-1C986EC171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2" y="1344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Line 411">
              <a:extLst>
                <a:ext uri="{FF2B5EF4-FFF2-40B4-BE49-F238E27FC236}">
                  <a16:creationId xmlns:a16="http://schemas.microsoft.com/office/drawing/2014/main" id="{A723784A-29C6-94B4-AFAB-4C3120E24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8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Line 412">
              <a:extLst>
                <a:ext uri="{FF2B5EF4-FFF2-40B4-BE49-F238E27FC236}">
                  <a16:creationId xmlns:a16="http://schemas.microsoft.com/office/drawing/2014/main" id="{04B8CFEE-C4D0-9444-F147-A6FA923E63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71" y="1344"/>
              <a:ext cx="3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Line 413">
              <a:extLst>
                <a:ext uri="{FF2B5EF4-FFF2-40B4-BE49-F238E27FC236}">
                  <a16:creationId xmlns:a16="http://schemas.microsoft.com/office/drawing/2014/main" id="{47EC4546-179E-F559-7FEC-79A428BADE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16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8" name="Line 414">
              <a:extLst>
                <a:ext uri="{FF2B5EF4-FFF2-40B4-BE49-F238E27FC236}">
                  <a16:creationId xmlns:a16="http://schemas.microsoft.com/office/drawing/2014/main" id="{53BB71BD-79C8-ECF9-D5D0-F09A98365B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0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Line 415">
              <a:extLst>
                <a:ext uri="{FF2B5EF4-FFF2-40B4-BE49-F238E27FC236}">
                  <a16:creationId xmlns:a16="http://schemas.microsoft.com/office/drawing/2014/main" id="{889270FB-1745-4704-A203-EB61D20369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5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Line 416">
              <a:extLst>
                <a:ext uri="{FF2B5EF4-FFF2-40B4-BE49-F238E27FC236}">
                  <a16:creationId xmlns:a16="http://schemas.microsoft.com/office/drawing/2014/main" id="{FEB4D1A8-0A54-6F2B-D7C1-974669333A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4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Line 417">
              <a:extLst>
                <a:ext uri="{FF2B5EF4-FFF2-40B4-BE49-F238E27FC236}">
                  <a16:creationId xmlns:a16="http://schemas.microsoft.com/office/drawing/2014/main" id="{7D533D60-4428-1F86-7614-228B2BDDF9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8" y="1344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Line 418">
              <a:extLst>
                <a:ext uri="{FF2B5EF4-FFF2-40B4-BE49-F238E27FC236}">
                  <a16:creationId xmlns:a16="http://schemas.microsoft.com/office/drawing/2014/main" id="{E534ACEA-449B-2AD9-1826-33492A65D6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2" y="1344"/>
              <a:ext cx="3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Line 419">
              <a:extLst>
                <a:ext uri="{FF2B5EF4-FFF2-40B4-BE49-F238E27FC236}">
                  <a16:creationId xmlns:a16="http://schemas.microsoft.com/office/drawing/2014/main" id="{20E55646-81E1-2D1B-3E9F-6ACF60E554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7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4" name="Line 420">
              <a:extLst>
                <a:ext uri="{FF2B5EF4-FFF2-40B4-BE49-F238E27FC236}">
                  <a16:creationId xmlns:a16="http://schemas.microsoft.com/office/drawing/2014/main" id="{C41B0038-69C5-19C4-6C36-F61411AA2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22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5" name="Line 421">
              <a:extLst>
                <a:ext uri="{FF2B5EF4-FFF2-40B4-BE49-F238E27FC236}">
                  <a16:creationId xmlns:a16="http://schemas.microsoft.com/office/drawing/2014/main" id="{A498093A-15D9-AF77-E6FA-7637438DF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59" y="1344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Line 422">
              <a:extLst>
                <a:ext uri="{FF2B5EF4-FFF2-40B4-BE49-F238E27FC236}">
                  <a16:creationId xmlns:a16="http://schemas.microsoft.com/office/drawing/2014/main" id="{9F9E9EBB-43E2-D977-0DFC-49F200E4E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4" y="1344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7" name="Line 423">
              <a:extLst>
                <a:ext uri="{FF2B5EF4-FFF2-40B4-BE49-F238E27FC236}">
                  <a16:creationId xmlns:a16="http://schemas.microsoft.com/office/drawing/2014/main" id="{071162F2-BC3A-5E0C-1D5E-825B5BA566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8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Line 424">
              <a:extLst>
                <a:ext uri="{FF2B5EF4-FFF2-40B4-BE49-F238E27FC236}">
                  <a16:creationId xmlns:a16="http://schemas.microsoft.com/office/drawing/2014/main" id="{EAF0CD72-AF9B-66C0-21F4-D7A453F5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3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Line 425">
              <a:extLst>
                <a:ext uri="{FF2B5EF4-FFF2-40B4-BE49-F238E27FC236}">
                  <a16:creationId xmlns:a16="http://schemas.microsoft.com/office/drawing/2014/main" id="{1D53DDD6-FA15-E3C5-52F6-EDAA024DC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7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Line 426">
              <a:extLst>
                <a:ext uri="{FF2B5EF4-FFF2-40B4-BE49-F238E27FC236}">
                  <a16:creationId xmlns:a16="http://schemas.microsoft.com/office/drawing/2014/main" id="{8DF1C9F0-708E-4F0F-ED2E-FAE733C70B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3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Line 427">
              <a:extLst>
                <a:ext uri="{FF2B5EF4-FFF2-40B4-BE49-F238E27FC236}">
                  <a16:creationId xmlns:a16="http://schemas.microsoft.com/office/drawing/2014/main" id="{62FD9E1F-D210-8543-843D-E01FAEF4CA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0" y="1344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Line 428">
              <a:extLst>
                <a:ext uri="{FF2B5EF4-FFF2-40B4-BE49-F238E27FC236}">
                  <a16:creationId xmlns:a16="http://schemas.microsoft.com/office/drawing/2014/main" id="{B449A4FF-4C02-45F0-500A-483547512F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5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Line 429">
              <a:extLst>
                <a:ext uri="{FF2B5EF4-FFF2-40B4-BE49-F238E27FC236}">
                  <a16:creationId xmlns:a16="http://schemas.microsoft.com/office/drawing/2014/main" id="{813367D3-B5E3-1E82-E52F-C1049CF251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8" y="1344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Line 430">
              <a:extLst>
                <a:ext uri="{FF2B5EF4-FFF2-40B4-BE49-F238E27FC236}">
                  <a16:creationId xmlns:a16="http://schemas.microsoft.com/office/drawing/2014/main" id="{0D72A28E-B709-E7F3-2FF2-CDA6C7A801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54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Line 431">
              <a:extLst>
                <a:ext uri="{FF2B5EF4-FFF2-40B4-BE49-F238E27FC236}">
                  <a16:creationId xmlns:a16="http://schemas.microsoft.com/office/drawing/2014/main" id="{AEEDE73E-CE2C-37E3-F696-A42175D569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98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Line 432">
              <a:extLst>
                <a:ext uri="{FF2B5EF4-FFF2-40B4-BE49-F238E27FC236}">
                  <a16:creationId xmlns:a16="http://schemas.microsoft.com/office/drawing/2014/main" id="{F182F4E9-3455-798E-DC78-AFE79978A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43" y="1344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Line 433">
              <a:extLst>
                <a:ext uri="{FF2B5EF4-FFF2-40B4-BE49-F238E27FC236}">
                  <a16:creationId xmlns:a16="http://schemas.microsoft.com/office/drawing/2014/main" id="{E7D92367-25C5-F2CF-D949-E63932259F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2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Line 434">
              <a:extLst>
                <a:ext uri="{FF2B5EF4-FFF2-40B4-BE49-F238E27FC236}">
                  <a16:creationId xmlns:a16="http://schemas.microsoft.com/office/drawing/2014/main" id="{1900FDAA-D017-47AF-5557-4E935DE39C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26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Line 435">
              <a:extLst>
                <a:ext uri="{FF2B5EF4-FFF2-40B4-BE49-F238E27FC236}">
                  <a16:creationId xmlns:a16="http://schemas.microsoft.com/office/drawing/2014/main" id="{F8E03C1A-5B82-3537-8891-2D0A2F467B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70" y="1344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Line 436">
              <a:extLst>
                <a:ext uri="{FF2B5EF4-FFF2-40B4-BE49-F238E27FC236}">
                  <a16:creationId xmlns:a16="http://schemas.microsoft.com/office/drawing/2014/main" id="{12209740-6E1F-CEC9-428B-7C7DA24C4D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" y="1344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Line 437">
              <a:extLst>
                <a:ext uri="{FF2B5EF4-FFF2-40B4-BE49-F238E27FC236}">
                  <a16:creationId xmlns:a16="http://schemas.microsoft.com/office/drawing/2014/main" id="{657DB527-4080-5E2A-7331-A5113135B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59" y="1344"/>
              <a:ext cx="2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Line 438">
              <a:extLst>
                <a:ext uri="{FF2B5EF4-FFF2-40B4-BE49-F238E27FC236}">
                  <a16:creationId xmlns:a16="http://schemas.microsoft.com/office/drawing/2014/main" id="{224CC9C9-E42F-CFB3-5AED-5D4BED3325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Line 439">
              <a:extLst>
                <a:ext uri="{FF2B5EF4-FFF2-40B4-BE49-F238E27FC236}">
                  <a16:creationId xmlns:a16="http://schemas.microsoft.com/office/drawing/2014/main" id="{CFFBEB5A-6B4E-6F3E-10E1-201EFF5D1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3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Line 440">
              <a:extLst>
                <a:ext uri="{FF2B5EF4-FFF2-40B4-BE49-F238E27FC236}">
                  <a16:creationId xmlns:a16="http://schemas.microsoft.com/office/drawing/2014/main" id="{C48F22F4-0C68-4D87-BE81-EAEA317857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87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Line 441">
              <a:extLst>
                <a:ext uri="{FF2B5EF4-FFF2-40B4-BE49-F238E27FC236}">
                  <a16:creationId xmlns:a16="http://schemas.microsoft.com/office/drawing/2014/main" id="{490421DA-BA62-A2CA-9C7A-B89FDFCB4E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2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Line 442">
              <a:extLst>
                <a:ext uri="{FF2B5EF4-FFF2-40B4-BE49-F238E27FC236}">
                  <a16:creationId xmlns:a16="http://schemas.microsoft.com/office/drawing/2014/main" id="{CD3E61EB-3719-E3A5-D27A-E34E99B3F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6" y="1344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Line 443">
              <a:extLst>
                <a:ext uri="{FF2B5EF4-FFF2-40B4-BE49-F238E27FC236}">
                  <a16:creationId xmlns:a16="http://schemas.microsoft.com/office/drawing/2014/main" id="{08B3EF78-D1ED-0187-B1D8-15C468239A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0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Line 444">
              <a:extLst>
                <a:ext uri="{FF2B5EF4-FFF2-40B4-BE49-F238E27FC236}">
                  <a16:creationId xmlns:a16="http://schemas.microsoft.com/office/drawing/2014/main" id="{8A8CF20B-D0C5-8FEA-CD97-150AB46B23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" y="1344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Line 445">
              <a:extLst>
                <a:ext uri="{FF2B5EF4-FFF2-40B4-BE49-F238E27FC236}">
                  <a16:creationId xmlns:a16="http://schemas.microsoft.com/office/drawing/2014/main" id="{8A9209CC-006F-FDA5-BC96-53BDE391D6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4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Line 446">
              <a:extLst>
                <a:ext uri="{FF2B5EF4-FFF2-40B4-BE49-F238E27FC236}">
                  <a16:creationId xmlns:a16="http://schemas.microsoft.com/office/drawing/2014/main" id="{796F5C8C-371D-6124-67BD-0CD52F3E7C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7" y="1344"/>
              <a:ext cx="3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Line 447">
              <a:extLst>
                <a:ext uri="{FF2B5EF4-FFF2-40B4-BE49-F238E27FC236}">
                  <a16:creationId xmlns:a16="http://schemas.microsoft.com/office/drawing/2014/main" id="{FE467225-D569-2C31-CBF8-7736F3B7DA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3" y="1344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Line 448">
              <a:extLst>
                <a:ext uri="{FF2B5EF4-FFF2-40B4-BE49-F238E27FC236}">
                  <a16:creationId xmlns:a16="http://schemas.microsoft.com/office/drawing/2014/main" id="{34FDA066-2748-8618-9E82-3EB91980C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7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3" name="Line 449">
              <a:extLst>
                <a:ext uri="{FF2B5EF4-FFF2-40B4-BE49-F238E27FC236}">
                  <a16:creationId xmlns:a16="http://schemas.microsoft.com/office/drawing/2014/main" id="{BF138008-5651-D574-7118-6DB0C01159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81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Line 450">
              <a:extLst>
                <a:ext uri="{FF2B5EF4-FFF2-40B4-BE49-F238E27FC236}">
                  <a16:creationId xmlns:a16="http://schemas.microsoft.com/office/drawing/2014/main" id="{7F18325A-0315-C82B-258B-575E848F0D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" y="1344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Line 451">
              <a:extLst>
                <a:ext uri="{FF2B5EF4-FFF2-40B4-BE49-F238E27FC236}">
                  <a16:creationId xmlns:a16="http://schemas.microsoft.com/office/drawing/2014/main" id="{0AC0699C-4C9A-F89B-A9CA-EFD1258BDD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4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Line 452">
              <a:extLst>
                <a:ext uri="{FF2B5EF4-FFF2-40B4-BE49-F238E27FC236}">
                  <a16:creationId xmlns:a16="http://schemas.microsoft.com/office/drawing/2014/main" id="{2C6715E7-871A-9923-D37C-A2B68C660C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8" y="1344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Line 453">
              <a:extLst>
                <a:ext uri="{FF2B5EF4-FFF2-40B4-BE49-F238E27FC236}">
                  <a16:creationId xmlns:a16="http://schemas.microsoft.com/office/drawing/2014/main" id="{F2BD6484-9426-CC68-F7C6-E051CE159E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2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Line 454">
              <a:extLst>
                <a:ext uri="{FF2B5EF4-FFF2-40B4-BE49-F238E27FC236}">
                  <a16:creationId xmlns:a16="http://schemas.microsoft.com/office/drawing/2014/main" id="{3367A0FF-22F7-C11A-1D0D-DD9DDB6F5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6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Line 455">
              <a:extLst>
                <a:ext uri="{FF2B5EF4-FFF2-40B4-BE49-F238E27FC236}">
                  <a16:creationId xmlns:a16="http://schemas.microsoft.com/office/drawing/2014/main" id="{98856BFA-45CB-8105-9BF2-3A6402FC23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2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Line 456">
              <a:extLst>
                <a:ext uri="{FF2B5EF4-FFF2-40B4-BE49-F238E27FC236}">
                  <a16:creationId xmlns:a16="http://schemas.microsoft.com/office/drawing/2014/main" id="{F7E514C3-FB5E-4CCD-EB85-3EB1584721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80" y="1344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Line 457">
              <a:extLst>
                <a:ext uri="{FF2B5EF4-FFF2-40B4-BE49-F238E27FC236}">
                  <a16:creationId xmlns:a16="http://schemas.microsoft.com/office/drawing/2014/main" id="{BC9BB14D-F4BA-83A2-BD71-52FCFC07F9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4" y="1344"/>
              <a:ext cx="2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Line 458">
              <a:extLst>
                <a:ext uri="{FF2B5EF4-FFF2-40B4-BE49-F238E27FC236}">
                  <a16:creationId xmlns:a16="http://schemas.microsoft.com/office/drawing/2014/main" id="{C16970B3-066F-4C07-7DF7-727A24EE80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38" y="1711"/>
              <a:ext cx="2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Line 459">
              <a:extLst>
                <a:ext uri="{FF2B5EF4-FFF2-40B4-BE49-F238E27FC236}">
                  <a16:creationId xmlns:a16="http://schemas.microsoft.com/office/drawing/2014/main" id="{0FD99710-B986-949E-2B36-99589A9EC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82" y="1711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Line 460">
              <a:extLst>
                <a:ext uri="{FF2B5EF4-FFF2-40B4-BE49-F238E27FC236}">
                  <a16:creationId xmlns:a16="http://schemas.microsoft.com/office/drawing/2014/main" id="{1C13E856-CCA8-681C-F979-267BAC6EF5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22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Line 461">
              <a:extLst>
                <a:ext uri="{FF2B5EF4-FFF2-40B4-BE49-F238E27FC236}">
                  <a16:creationId xmlns:a16="http://schemas.microsoft.com/office/drawing/2014/main" id="{6970EE16-9183-FA66-C977-7CD8EF4C48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7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Line 462">
              <a:extLst>
                <a:ext uri="{FF2B5EF4-FFF2-40B4-BE49-F238E27FC236}">
                  <a16:creationId xmlns:a16="http://schemas.microsoft.com/office/drawing/2014/main" id="{0D33F1A2-9F0A-0893-E21B-B0FB655607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10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Line 463">
              <a:extLst>
                <a:ext uri="{FF2B5EF4-FFF2-40B4-BE49-F238E27FC236}">
                  <a16:creationId xmlns:a16="http://schemas.microsoft.com/office/drawing/2014/main" id="{70ED67AA-DF63-29D4-230E-CB71F51316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5" y="1711"/>
              <a:ext cx="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Line 464">
              <a:extLst>
                <a:ext uri="{FF2B5EF4-FFF2-40B4-BE49-F238E27FC236}">
                  <a16:creationId xmlns:a16="http://schemas.microsoft.com/office/drawing/2014/main" id="{CE0608CB-AB9E-167F-E669-E484018C67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9" y="1711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Line 465">
              <a:extLst>
                <a:ext uri="{FF2B5EF4-FFF2-40B4-BE49-F238E27FC236}">
                  <a16:creationId xmlns:a16="http://schemas.microsoft.com/office/drawing/2014/main" id="{D91D30FF-B462-230C-722D-6700438980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44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Line 466">
              <a:extLst>
                <a:ext uri="{FF2B5EF4-FFF2-40B4-BE49-F238E27FC236}">
                  <a16:creationId xmlns:a16="http://schemas.microsoft.com/office/drawing/2014/main" id="{2437CF4C-90F6-5E8C-DD8A-0422CA03CD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2" y="1711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Line 467">
              <a:extLst>
                <a:ext uri="{FF2B5EF4-FFF2-40B4-BE49-F238E27FC236}">
                  <a16:creationId xmlns:a16="http://schemas.microsoft.com/office/drawing/2014/main" id="{82BCBDA1-AB8E-8D1D-3F20-E52B6934AC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8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Line 468">
              <a:extLst>
                <a:ext uri="{FF2B5EF4-FFF2-40B4-BE49-F238E27FC236}">
                  <a16:creationId xmlns:a16="http://schemas.microsoft.com/office/drawing/2014/main" id="{E4D68CFC-2116-925B-9836-1C160F7F44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71" y="1711"/>
              <a:ext cx="3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Line 469">
              <a:extLst>
                <a:ext uri="{FF2B5EF4-FFF2-40B4-BE49-F238E27FC236}">
                  <a16:creationId xmlns:a16="http://schemas.microsoft.com/office/drawing/2014/main" id="{EC97FC1D-4DA5-1778-C052-5B72C93637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16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Line 470">
              <a:extLst>
                <a:ext uri="{FF2B5EF4-FFF2-40B4-BE49-F238E27FC236}">
                  <a16:creationId xmlns:a16="http://schemas.microsoft.com/office/drawing/2014/main" id="{5D9BDF5B-9EF7-CAA1-EB2E-EBF0DC0297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0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Line 471">
              <a:extLst>
                <a:ext uri="{FF2B5EF4-FFF2-40B4-BE49-F238E27FC236}">
                  <a16:creationId xmlns:a16="http://schemas.microsoft.com/office/drawing/2014/main" id="{B1B4D34F-4427-C227-AC9E-655F543D3E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5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Line 472">
              <a:extLst>
                <a:ext uri="{FF2B5EF4-FFF2-40B4-BE49-F238E27FC236}">
                  <a16:creationId xmlns:a16="http://schemas.microsoft.com/office/drawing/2014/main" id="{1ED536E7-FF07-4A0C-2D88-4DD1856B1F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4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Line 473">
              <a:extLst>
                <a:ext uri="{FF2B5EF4-FFF2-40B4-BE49-F238E27FC236}">
                  <a16:creationId xmlns:a16="http://schemas.microsoft.com/office/drawing/2014/main" id="{1E667D46-8F2A-84EE-55DA-68E037D878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8" y="1711"/>
              <a:ext cx="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Line 474">
              <a:extLst>
                <a:ext uri="{FF2B5EF4-FFF2-40B4-BE49-F238E27FC236}">
                  <a16:creationId xmlns:a16="http://schemas.microsoft.com/office/drawing/2014/main" id="{D876CB32-0910-E97A-65C8-C5B7DAF436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2" y="1711"/>
              <a:ext cx="3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Line 475">
              <a:extLst>
                <a:ext uri="{FF2B5EF4-FFF2-40B4-BE49-F238E27FC236}">
                  <a16:creationId xmlns:a16="http://schemas.microsoft.com/office/drawing/2014/main" id="{D8390B90-FD53-D3DA-CA67-E37D397FB4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7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Line 476">
              <a:extLst>
                <a:ext uri="{FF2B5EF4-FFF2-40B4-BE49-F238E27FC236}">
                  <a16:creationId xmlns:a16="http://schemas.microsoft.com/office/drawing/2014/main" id="{6068FA71-7313-AE24-E1EF-68E87A3ADA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22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Line 477">
              <a:extLst>
                <a:ext uri="{FF2B5EF4-FFF2-40B4-BE49-F238E27FC236}">
                  <a16:creationId xmlns:a16="http://schemas.microsoft.com/office/drawing/2014/main" id="{E9EBCF71-2BFD-78CC-2199-C096438BD2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59" y="1711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Line 478">
              <a:extLst>
                <a:ext uri="{FF2B5EF4-FFF2-40B4-BE49-F238E27FC236}">
                  <a16:creationId xmlns:a16="http://schemas.microsoft.com/office/drawing/2014/main" id="{1C880717-2270-4969-12D6-A1115E8678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4" y="1711"/>
              <a:ext cx="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Line 479">
              <a:extLst>
                <a:ext uri="{FF2B5EF4-FFF2-40B4-BE49-F238E27FC236}">
                  <a16:creationId xmlns:a16="http://schemas.microsoft.com/office/drawing/2014/main" id="{9BB9452D-1F5A-4C20-9DC6-49164FABA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8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Line 480">
              <a:extLst>
                <a:ext uri="{FF2B5EF4-FFF2-40B4-BE49-F238E27FC236}">
                  <a16:creationId xmlns:a16="http://schemas.microsoft.com/office/drawing/2014/main" id="{63AF87B6-2937-455E-C7E8-D86F72582C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3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Line 481">
              <a:extLst>
                <a:ext uri="{FF2B5EF4-FFF2-40B4-BE49-F238E27FC236}">
                  <a16:creationId xmlns:a16="http://schemas.microsoft.com/office/drawing/2014/main" id="{51235D98-553E-2275-1820-A49841CFA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7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6" name="Line 482">
              <a:extLst>
                <a:ext uri="{FF2B5EF4-FFF2-40B4-BE49-F238E27FC236}">
                  <a16:creationId xmlns:a16="http://schemas.microsoft.com/office/drawing/2014/main" id="{8896CB52-82AC-7B9C-B68C-DAE1401491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3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7" name="Line 483">
              <a:extLst>
                <a:ext uri="{FF2B5EF4-FFF2-40B4-BE49-F238E27FC236}">
                  <a16:creationId xmlns:a16="http://schemas.microsoft.com/office/drawing/2014/main" id="{9CDFCE70-16BD-6DE7-B70F-1FBBC5DF5A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0" y="1711"/>
              <a:ext cx="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Line 484">
              <a:extLst>
                <a:ext uri="{FF2B5EF4-FFF2-40B4-BE49-F238E27FC236}">
                  <a16:creationId xmlns:a16="http://schemas.microsoft.com/office/drawing/2014/main" id="{9DE1A4E5-BB5F-C275-A2CA-D970E13798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5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9" name="Line 485">
              <a:extLst>
                <a:ext uri="{FF2B5EF4-FFF2-40B4-BE49-F238E27FC236}">
                  <a16:creationId xmlns:a16="http://schemas.microsoft.com/office/drawing/2014/main" id="{A5F56FDF-3175-85D8-2640-CA055AC5F4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8" y="1711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0" name="Line 486">
              <a:extLst>
                <a:ext uri="{FF2B5EF4-FFF2-40B4-BE49-F238E27FC236}">
                  <a16:creationId xmlns:a16="http://schemas.microsoft.com/office/drawing/2014/main" id="{8660D13C-9F8B-29F4-51F2-7D2034580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54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1" name="Line 487">
              <a:extLst>
                <a:ext uri="{FF2B5EF4-FFF2-40B4-BE49-F238E27FC236}">
                  <a16:creationId xmlns:a16="http://schemas.microsoft.com/office/drawing/2014/main" id="{C4897467-7CE1-318A-E405-E9FF52EC65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98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2" name="Line 488">
              <a:extLst>
                <a:ext uri="{FF2B5EF4-FFF2-40B4-BE49-F238E27FC236}">
                  <a16:creationId xmlns:a16="http://schemas.microsoft.com/office/drawing/2014/main" id="{890BBD84-6EE2-9A21-C0D2-0474B096BC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43" y="1711"/>
              <a:ext cx="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3" name="Line 489">
              <a:extLst>
                <a:ext uri="{FF2B5EF4-FFF2-40B4-BE49-F238E27FC236}">
                  <a16:creationId xmlns:a16="http://schemas.microsoft.com/office/drawing/2014/main" id="{690F2CBF-7721-C6EA-3E68-60FD0C583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82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4" name="Line 490">
              <a:extLst>
                <a:ext uri="{FF2B5EF4-FFF2-40B4-BE49-F238E27FC236}">
                  <a16:creationId xmlns:a16="http://schemas.microsoft.com/office/drawing/2014/main" id="{3FD55144-3F5F-CC33-3058-8D1E67168F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26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5" name="Line 491">
              <a:extLst>
                <a:ext uri="{FF2B5EF4-FFF2-40B4-BE49-F238E27FC236}">
                  <a16:creationId xmlns:a16="http://schemas.microsoft.com/office/drawing/2014/main" id="{3580F2F1-1B15-EBE4-A50C-E6401E628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70" y="1711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6" name="Line 492">
              <a:extLst>
                <a:ext uri="{FF2B5EF4-FFF2-40B4-BE49-F238E27FC236}">
                  <a16:creationId xmlns:a16="http://schemas.microsoft.com/office/drawing/2014/main" id="{DBBAA9BC-45E3-E60E-3BA1-A6AF76DB34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" y="1711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" name="Line 493">
              <a:extLst>
                <a:ext uri="{FF2B5EF4-FFF2-40B4-BE49-F238E27FC236}">
                  <a16:creationId xmlns:a16="http://schemas.microsoft.com/office/drawing/2014/main" id="{BB419AF5-1914-2DC4-50B8-F0CF8622A6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59" y="1711"/>
              <a:ext cx="2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" name="Line 494">
              <a:extLst>
                <a:ext uri="{FF2B5EF4-FFF2-40B4-BE49-F238E27FC236}">
                  <a16:creationId xmlns:a16="http://schemas.microsoft.com/office/drawing/2014/main" id="{87367B1A-8D1A-1777-9A77-28CC01D18B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" name="Line 495">
              <a:extLst>
                <a:ext uri="{FF2B5EF4-FFF2-40B4-BE49-F238E27FC236}">
                  <a16:creationId xmlns:a16="http://schemas.microsoft.com/office/drawing/2014/main" id="{C8B3DC78-3814-AA99-0263-0D5B65B4E6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3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" name="Line 496">
              <a:extLst>
                <a:ext uri="{FF2B5EF4-FFF2-40B4-BE49-F238E27FC236}">
                  <a16:creationId xmlns:a16="http://schemas.microsoft.com/office/drawing/2014/main" id="{394DF1DB-734F-935D-03EB-920FDDB443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87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" name="Line 497">
              <a:extLst>
                <a:ext uri="{FF2B5EF4-FFF2-40B4-BE49-F238E27FC236}">
                  <a16:creationId xmlns:a16="http://schemas.microsoft.com/office/drawing/2014/main" id="{4EF9B85C-3AB0-9604-132A-FAAE6D90C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2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2" name="Line 498">
              <a:extLst>
                <a:ext uri="{FF2B5EF4-FFF2-40B4-BE49-F238E27FC236}">
                  <a16:creationId xmlns:a16="http://schemas.microsoft.com/office/drawing/2014/main" id="{D492104F-D6EA-8C94-E628-940E3A812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6" y="1711"/>
              <a:ext cx="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" name="Line 499">
              <a:extLst>
                <a:ext uri="{FF2B5EF4-FFF2-40B4-BE49-F238E27FC236}">
                  <a16:creationId xmlns:a16="http://schemas.microsoft.com/office/drawing/2014/main" id="{6E98BF59-D60D-AFD3-C6FE-277A42DD40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0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" name="Line 500">
              <a:extLst>
                <a:ext uri="{FF2B5EF4-FFF2-40B4-BE49-F238E27FC236}">
                  <a16:creationId xmlns:a16="http://schemas.microsoft.com/office/drawing/2014/main" id="{783EBAB6-4181-1C02-B32E-697FFBBCA6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" y="1711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5" name="Line 501">
              <a:extLst>
                <a:ext uri="{FF2B5EF4-FFF2-40B4-BE49-F238E27FC236}">
                  <a16:creationId xmlns:a16="http://schemas.microsoft.com/office/drawing/2014/main" id="{690D3CCD-3303-A537-2AD3-CDFEF48B93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4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6" name="Line 502">
              <a:extLst>
                <a:ext uri="{FF2B5EF4-FFF2-40B4-BE49-F238E27FC236}">
                  <a16:creationId xmlns:a16="http://schemas.microsoft.com/office/drawing/2014/main" id="{AABCBE8E-0A4B-F21C-B00C-320E88108A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7" y="1711"/>
              <a:ext cx="3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7" name="Line 503">
              <a:extLst>
                <a:ext uri="{FF2B5EF4-FFF2-40B4-BE49-F238E27FC236}">
                  <a16:creationId xmlns:a16="http://schemas.microsoft.com/office/drawing/2014/main" id="{8AC1CB85-529D-17A4-ACA4-386D59D96D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3" y="1711"/>
              <a:ext cx="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8" name="Line 504">
              <a:extLst>
                <a:ext uri="{FF2B5EF4-FFF2-40B4-BE49-F238E27FC236}">
                  <a16:creationId xmlns:a16="http://schemas.microsoft.com/office/drawing/2014/main" id="{36717179-F246-BF93-E0A2-3A6248DB3F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7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9" name="Line 505">
              <a:extLst>
                <a:ext uri="{FF2B5EF4-FFF2-40B4-BE49-F238E27FC236}">
                  <a16:creationId xmlns:a16="http://schemas.microsoft.com/office/drawing/2014/main" id="{620A4F16-1533-B6FB-3A41-2A6D9F8E7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81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0" name="Line 506">
              <a:extLst>
                <a:ext uri="{FF2B5EF4-FFF2-40B4-BE49-F238E27FC236}">
                  <a16:creationId xmlns:a16="http://schemas.microsoft.com/office/drawing/2014/main" id="{75DD032F-303F-B92C-7F9E-B517B41159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" y="1711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1" name="Line 507">
              <a:extLst>
                <a:ext uri="{FF2B5EF4-FFF2-40B4-BE49-F238E27FC236}">
                  <a16:creationId xmlns:a16="http://schemas.microsoft.com/office/drawing/2014/main" id="{4E17CC31-EDEC-1F25-FBAB-05BCA86CC6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4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2" name="Line 508">
              <a:extLst>
                <a:ext uri="{FF2B5EF4-FFF2-40B4-BE49-F238E27FC236}">
                  <a16:creationId xmlns:a16="http://schemas.microsoft.com/office/drawing/2014/main" id="{7A80E942-766A-F750-1BD5-0532916192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8" y="1711"/>
              <a:ext cx="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3" name="Line 509">
              <a:extLst>
                <a:ext uri="{FF2B5EF4-FFF2-40B4-BE49-F238E27FC236}">
                  <a16:creationId xmlns:a16="http://schemas.microsoft.com/office/drawing/2014/main" id="{95F00DFC-3217-39F2-7D1E-99E228F37F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2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4" name="Line 510">
              <a:extLst>
                <a:ext uri="{FF2B5EF4-FFF2-40B4-BE49-F238E27FC236}">
                  <a16:creationId xmlns:a16="http://schemas.microsoft.com/office/drawing/2014/main" id="{C0C807FE-6257-9DBC-ED23-7885AFA239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6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5" name="Line 511">
              <a:extLst>
                <a:ext uri="{FF2B5EF4-FFF2-40B4-BE49-F238E27FC236}">
                  <a16:creationId xmlns:a16="http://schemas.microsoft.com/office/drawing/2014/main" id="{87661678-C101-E9A5-BD9F-3C0FCDE1A8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2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6" name="Line 512">
              <a:extLst>
                <a:ext uri="{FF2B5EF4-FFF2-40B4-BE49-F238E27FC236}">
                  <a16:creationId xmlns:a16="http://schemas.microsoft.com/office/drawing/2014/main" id="{55D29BFE-B83D-63F8-4428-F9A57F71D6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80" y="1711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7" name="Line 513">
              <a:extLst>
                <a:ext uri="{FF2B5EF4-FFF2-40B4-BE49-F238E27FC236}">
                  <a16:creationId xmlns:a16="http://schemas.microsoft.com/office/drawing/2014/main" id="{0510DDCD-2882-B678-57FB-5E54B196B8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4" y="1711"/>
              <a:ext cx="2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8" name="Rectangle 514">
              <a:extLst>
                <a:ext uri="{FF2B5EF4-FFF2-40B4-BE49-F238E27FC236}">
                  <a16:creationId xmlns:a16="http://schemas.microsoft.com/office/drawing/2014/main" id="{0717E9D9-2CD1-3262-C596-5F097A16A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1776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1500</a:t>
              </a:r>
              <a:endParaRPr lang="en-US" altLang="en-US" sz="1000" b="0"/>
            </a:p>
          </p:txBody>
        </p:sp>
        <p:sp>
          <p:nvSpPr>
            <p:cNvPr id="20809" name="Rectangle 515">
              <a:extLst>
                <a:ext uri="{FF2B5EF4-FFF2-40B4-BE49-F238E27FC236}">
                  <a16:creationId xmlns:a16="http://schemas.microsoft.com/office/drawing/2014/main" id="{708CC597-6ACA-BF16-F670-4EB898BD2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9" y="1776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1600</a:t>
              </a:r>
              <a:endParaRPr lang="en-US" altLang="en-US" sz="1000" b="0"/>
            </a:p>
          </p:txBody>
        </p:sp>
        <p:sp>
          <p:nvSpPr>
            <p:cNvPr id="20810" name="Rectangle 516">
              <a:extLst>
                <a:ext uri="{FF2B5EF4-FFF2-40B4-BE49-F238E27FC236}">
                  <a16:creationId xmlns:a16="http://schemas.microsoft.com/office/drawing/2014/main" id="{2B7AA043-6E09-EAED-82EA-462C288FF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2" y="1776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1700</a:t>
              </a:r>
              <a:endParaRPr lang="en-US" altLang="en-US" sz="1000" b="0"/>
            </a:p>
          </p:txBody>
        </p:sp>
        <p:sp>
          <p:nvSpPr>
            <p:cNvPr id="20811" name="Rectangle 517">
              <a:extLst>
                <a:ext uri="{FF2B5EF4-FFF2-40B4-BE49-F238E27FC236}">
                  <a16:creationId xmlns:a16="http://schemas.microsoft.com/office/drawing/2014/main" id="{8F4715FD-E394-3255-8168-5DF1A19AB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1" y="1776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1800</a:t>
              </a:r>
              <a:endParaRPr lang="en-US" altLang="en-US" sz="1000" b="0"/>
            </a:p>
          </p:txBody>
        </p:sp>
        <p:sp>
          <p:nvSpPr>
            <p:cNvPr id="20812" name="Rectangle 518">
              <a:extLst>
                <a:ext uri="{FF2B5EF4-FFF2-40B4-BE49-F238E27FC236}">
                  <a16:creationId xmlns:a16="http://schemas.microsoft.com/office/drawing/2014/main" id="{45D2A3B8-80EA-2F5E-D395-A97F4156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" y="1776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1900</a:t>
              </a:r>
              <a:endParaRPr lang="en-US" altLang="en-US" sz="1000" b="0"/>
            </a:p>
          </p:txBody>
        </p:sp>
        <p:sp>
          <p:nvSpPr>
            <p:cNvPr id="20813" name="Rectangle 519">
              <a:extLst>
                <a:ext uri="{FF2B5EF4-FFF2-40B4-BE49-F238E27FC236}">
                  <a16:creationId xmlns:a16="http://schemas.microsoft.com/office/drawing/2014/main" id="{7871A334-032A-9C82-3C53-C7093CB53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" y="1776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2000</a:t>
              </a:r>
              <a:endParaRPr lang="en-US" altLang="en-US" sz="1000" b="0"/>
            </a:p>
          </p:txBody>
        </p:sp>
        <p:sp>
          <p:nvSpPr>
            <p:cNvPr id="20814" name="Rectangle 520">
              <a:extLst>
                <a:ext uri="{FF2B5EF4-FFF2-40B4-BE49-F238E27FC236}">
                  <a16:creationId xmlns:a16="http://schemas.microsoft.com/office/drawing/2014/main" id="{5A828EA0-8F59-840B-33AB-6FBCA8CCC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795"/>
              <a:ext cx="2413" cy="547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15" name="Rectangle 523">
              <a:extLst>
                <a:ext uri="{FF2B5EF4-FFF2-40B4-BE49-F238E27FC236}">
                  <a16:creationId xmlns:a16="http://schemas.microsoft.com/office/drawing/2014/main" id="{4F0E50FF-0687-C613-12BB-93863CEF9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696"/>
              <a:ext cx="34" cy="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16" name="Rectangle 524">
              <a:extLst>
                <a:ext uri="{FF2B5EF4-FFF2-40B4-BE49-F238E27FC236}">
                  <a16:creationId xmlns:a16="http://schemas.microsoft.com/office/drawing/2014/main" id="{3A00F63F-FE01-6706-7C71-1E6FEAC8C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1686"/>
              <a:ext cx="39" cy="2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17" name="Rectangle 525">
              <a:extLst>
                <a:ext uri="{FF2B5EF4-FFF2-40B4-BE49-F238E27FC236}">
                  <a16:creationId xmlns:a16="http://schemas.microsoft.com/office/drawing/2014/main" id="{6DCD403F-5B5B-3872-FCD9-4AC8CFB28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" y="1673"/>
              <a:ext cx="38" cy="3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18" name="Rectangle 526">
              <a:extLst>
                <a:ext uri="{FF2B5EF4-FFF2-40B4-BE49-F238E27FC236}">
                  <a16:creationId xmlns:a16="http://schemas.microsoft.com/office/drawing/2014/main" id="{AFB6B8FE-4C8E-30E7-7191-2B0C75E3C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1686"/>
              <a:ext cx="38" cy="2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19" name="Rectangle 527">
              <a:extLst>
                <a:ext uri="{FF2B5EF4-FFF2-40B4-BE49-F238E27FC236}">
                  <a16:creationId xmlns:a16="http://schemas.microsoft.com/office/drawing/2014/main" id="{0CC4603C-D0A0-9330-A31C-AE34303B0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625"/>
              <a:ext cx="40" cy="84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0" name="Rectangle 528">
              <a:extLst>
                <a:ext uri="{FF2B5EF4-FFF2-40B4-BE49-F238E27FC236}">
                  <a16:creationId xmlns:a16="http://schemas.microsoft.com/office/drawing/2014/main" id="{890764CC-8ABE-2BF5-B051-2FFDFE63F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1662"/>
              <a:ext cx="34" cy="47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1" name="Rectangle 529">
              <a:extLst>
                <a:ext uri="{FF2B5EF4-FFF2-40B4-BE49-F238E27FC236}">
                  <a16:creationId xmlns:a16="http://schemas.microsoft.com/office/drawing/2014/main" id="{9B1B3DFA-C279-3722-5E4E-46252CEF9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2" y="1637"/>
              <a:ext cx="40" cy="7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2" name="Rectangle 530">
              <a:extLst>
                <a:ext uri="{FF2B5EF4-FFF2-40B4-BE49-F238E27FC236}">
                  <a16:creationId xmlns:a16="http://schemas.microsoft.com/office/drawing/2014/main" id="{48E5F7C7-94CA-E386-0194-3BA6EA73D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73"/>
              <a:ext cx="40" cy="3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3" name="Rectangle 531">
              <a:extLst>
                <a:ext uri="{FF2B5EF4-FFF2-40B4-BE49-F238E27FC236}">
                  <a16:creationId xmlns:a16="http://schemas.microsoft.com/office/drawing/2014/main" id="{5DCDA5C3-33C7-0254-042B-8D84CCC6A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" y="1673"/>
              <a:ext cx="39" cy="3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4" name="Rectangle 532">
              <a:extLst>
                <a:ext uri="{FF2B5EF4-FFF2-40B4-BE49-F238E27FC236}">
                  <a16:creationId xmlns:a16="http://schemas.microsoft.com/office/drawing/2014/main" id="{D038B27F-EA0E-9CFB-6A59-5CD7755F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662"/>
              <a:ext cx="39" cy="47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5" name="Rectangle 533">
              <a:extLst>
                <a:ext uri="{FF2B5EF4-FFF2-40B4-BE49-F238E27FC236}">
                  <a16:creationId xmlns:a16="http://schemas.microsoft.com/office/drawing/2014/main" id="{77BDCB91-4094-D4FC-6D92-D5F68CA4B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1637"/>
              <a:ext cx="39" cy="7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6" name="Rectangle 534">
              <a:extLst>
                <a:ext uri="{FF2B5EF4-FFF2-40B4-BE49-F238E27FC236}">
                  <a16:creationId xmlns:a16="http://schemas.microsoft.com/office/drawing/2014/main" id="{6D01ED19-963C-465E-CF06-A58F90A8D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" y="1518"/>
              <a:ext cx="33" cy="19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7" name="Rectangle 535">
              <a:extLst>
                <a:ext uri="{FF2B5EF4-FFF2-40B4-BE49-F238E27FC236}">
                  <a16:creationId xmlns:a16="http://schemas.microsoft.com/office/drawing/2014/main" id="{11EF3561-1284-A62D-D9CA-BC152DEF1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1483"/>
              <a:ext cx="36" cy="22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8" name="Rectangle 536">
              <a:extLst>
                <a:ext uri="{FF2B5EF4-FFF2-40B4-BE49-F238E27FC236}">
                  <a16:creationId xmlns:a16="http://schemas.microsoft.com/office/drawing/2014/main" id="{2DA462DC-86E8-ED6B-4DD3-714CCB8D4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1472"/>
              <a:ext cx="38" cy="237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29" name="Rectangle 537">
              <a:extLst>
                <a:ext uri="{FF2B5EF4-FFF2-40B4-BE49-F238E27FC236}">
                  <a16:creationId xmlns:a16="http://schemas.microsoft.com/office/drawing/2014/main" id="{0CEC70CD-37D6-B04F-F145-7F18388B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1566"/>
              <a:ext cx="38" cy="14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0" name="Rectangle 538">
              <a:extLst>
                <a:ext uri="{FF2B5EF4-FFF2-40B4-BE49-F238E27FC236}">
                  <a16:creationId xmlns:a16="http://schemas.microsoft.com/office/drawing/2014/main" id="{D854B4C1-7F2B-6E3D-836D-79A6C3449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1518"/>
              <a:ext cx="38" cy="19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1" name="Rectangle 539">
              <a:extLst>
                <a:ext uri="{FF2B5EF4-FFF2-40B4-BE49-F238E27FC236}">
                  <a16:creationId xmlns:a16="http://schemas.microsoft.com/office/drawing/2014/main" id="{CB6B7DAD-F4FA-C77C-F87B-1075EF850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" y="1496"/>
              <a:ext cx="39" cy="2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2" name="Rectangle 540">
              <a:extLst>
                <a:ext uri="{FF2B5EF4-FFF2-40B4-BE49-F238E27FC236}">
                  <a16:creationId xmlns:a16="http://schemas.microsoft.com/office/drawing/2014/main" id="{F3E4ECF8-824F-1CF8-EDA4-7634828D6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1459"/>
              <a:ext cx="33" cy="250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3" name="Rectangle 541">
              <a:extLst>
                <a:ext uri="{FF2B5EF4-FFF2-40B4-BE49-F238E27FC236}">
                  <a16:creationId xmlns:a16="http://schemas.microsoft.com/office/drawing/2014/main" id="{AE51F807-D1AE-1977-F660-AAFDFFFA0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" y="1590"/>
              <a:ext cx="39" cy="119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4" name="Rectangle 542">
              <a:extLst>
                <a:ext uri="{FF2B5EF4-FFF2-40B4-BE49-F238E27FC236}">
                  <a16:creationId xmlns:a16="http://schemas.microsoft.com/office/drawing/2014/main" id="{A74B9BE9-8AAF-F78B-BABB-1EACD1061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1696"/>
              <a:ext cx="39" cy="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5" name="Rectangle 543">
              <a:extLst>
                <a:ext uri="{FF2B5EF4-FFF2-40B4-BE49-F238E27FC236}">
                  <a16:creationId xmlns:a16="http://schemas.microsoft.com/office/drawing/2014/main" id="{24C42AD2-A7A3-B41A-3E69-08D9C16F2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1" y="1696"/>
              <a:ext cx="40" cy="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6" name="Rectangle 544">
              <a:extLst>
                <a:ext uri="{FF2B5EF4-FFF2-40B4-BE49-F238E27FC236}">
                  <a16:creationId xmlns:a16="http://schemas.microsoft.com/office/drawing/2014/main" id="{C118FAEE-809D-FAF9-59CC-C0F233702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696"/>
              <a:ext cx="40" cy="13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7" name="Rectangle 545">
              <a:extLst>
                <a:ext uri="{FF2B5EF4-FFF2-40B4-BE49-F238E27FC236}">
                  <a16:creationId xmlns:a16="http://schemas.microsoft.com/office/drawing/2014/main" id="{61FC89BF-6485-505D-1BC4-0A8815B05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" y="1637"/>
              <a:ext cx="39" cy="3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8" name="Rectangle 546">
              <a:extLst>
                <a:ext uri="{FF2B5EF4-FFF2-40B4-BE49-F238E27FC236}">
                  <a16:creationId xmlns:a16="http://schemas.microsoft.com/office/drawing/2014/main" id="{C25C72E5-B095-5363-DF4B-9FC4E86A9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1625"/>
              <a:ext cx="39" cy="37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39" name="Rectangle 547">
              <a:extLst>
                <a:ext uri="{FF2B5EF4-FFF2-40B4-BE49-F238E27FC236}">
                  <a16:creationId xmlns:a16="http://schemas.microsoft.com/office/drawing/2014/main" id="{FA4652F3-3907-6748-2CC6-1017151D9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" y="1625"/>
              <a:ext cx="39" cy="12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40" name="Rectangle 548">
              <a:extLst>
                <a:ext uri="{FF2B5EF4-FFF2-40B4-BE49-F238E27FC236}">
                  <a16:creationId xmlns:a16="http://schemas.microsoft.com/office/drawing/2014/main" id="{48351FBF-4ECA-C9EF-D420-0A37FFD63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" y="1459"/>
              <a:ext cx="33" cy="59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41" name="Rectangle 549">
              <a:extLst>
                <a:ext uri="{FF2B5EF4-FFF2-40B4-BE49-F238E27FC236}">
                  <a16:creationId xmlns:a16="http://schemas.microsoft.com/office/drawing/2014/main" id="{7DA79EC1-59BF-501C-1559-93969BEC6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5" y="1459"/>
              <a:ext cx="36" cy="2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42" name="Rectangle 550">
              <a:extLst>
                <a:ext uri="{FF2B5EF4-FFF2-40B4-BE49-F238E27FC236}">
                  <a16:creationId xmlns:a16="http://schemas.microsoft.com/office/drawing/2014/main" id="{0C3BE850-F39B-B4BF-39AF-4BFDCF83B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1341"/>
              <a:ext cx="2413" cy="368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843" name="Text Box 551">
              <a:extLst>
                <a:ext uri="{FF2B5EF4-FFF2-40B4-BE49-F238E27FC236}">
                  <a16:creationId xmlns:a16="http://schemas.microsoft.com/office/drawing/2014/main" id="{078A761E-CCDE-0D01-4A1F-348D7B4669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3" y="848"/>
              <a:ext cx="135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 b="0"/>
                <a:t>Shade Tolerants (n = 196 trees)</a:t>
              </a:r>
            </a:p>
          </p:txBody>
        </p:sp>
        <p:sp>
          <p:nvSpPr>
            <p:cNvPr id="20844" name="Text Box 552">
              <a:extLst>
                <a:ext uri="{FF2B5EF4-FFF2-40B4-BE49-F238E27FC236}">
                  <a16:creationId xmlns:a16="http://schemas.microsoft.com/office/drawing/2014/main" id="{BA34B4E3-E602-60BA-A0E9-BCECA4D5F9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3" y="1424"/>
              <a:ext cx="1403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 b="0"/>
                <a:t>Shade Intolerants (n = 193 trees)</a:t>
              </a:r>
            </a:p>
          </p:txBody>
        </p:sp>
        <p:sp>
          <p:nvSpPr>
            <p:cNvPr id="20845" name="Text Box 563">
              <a:extLst>
                <a:ext uri="{FF2B5EF4-FFF2-40B4-BE49-F238E27FC236}">
                  <a16:creationId xmlns:a16="http://schemas.microsoft.com/office/drawing/2014/main" id="{3DC6E8B2-7971-4A08-2994-2F209A091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6" y="588"/>
              <a:ext cx="18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/>
                <a:t>Composite of 15 Transects</a:t>
              </a:r>
            </a:p>
          </p:txBody>
        </p:sp>
      </p:grpSp>
      <p:grpSp>
        <p:nvGrpSpPr>
          <p:cNvPr id="20486" name="Group 566">
            <a:extLst>
              <a:ext uri="{FF2B5EF4-FFF2-40B4-BE49-F238E27FC236}">
                <a16:creationId xmlns:a16="http://schemas.microsoft.com/office/drawing/2014/main" id="{D590F471-1C75-861E-7D73-780BEEECD22F}"/>
              </a:ext>
            </a:extLst>
          </p:cNvPr>
          <p:cNvGrpSpPr>
            <a:grpSpLocks/>
          </p:cNvGrpSpPr>
          <p:nvPr/>
        </p:nvGrpSpPr>
        <p:grpSpPr bwMode="auto">
          <a:xfrm>
            <a:off x="3854450" y="3303588"/>
            <a:ext cx="4440238" cy="2573337"/>
            <a:chOff x="2291" y="2194"/>
            <a:chExt cx="2797" cy="1621"/>
          </a:xfrm>
        </p:grpSpPr>
        <p:sp>
          <p:nvSpPr>
            <p:cNvPr id="20488" name="Rectangle 197">
              <a:extLst>
                <a:ext uri="{FF2B5EF4-FFF2-40B4-BE49-F238E27FC236}">
                  <a16:creationId xmlns:a16="http://schemas.microsoft.com/office/drawing/2014/main" id="{64FE93E3-78B6-3EBE-E0B9-0CAE4F94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2813"/>
              <a:ext cx="44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0</a:t>
              </a:r>
              <a:endParaRPr lang="en-US" altLang="en-US" sz="1000" b="0"/>
            </a:p>
          </p:txBody>
        </p:sp>
        <p:sp>
          <p:nvSpPr>
            <p:cNvPr id="20489" name="Rectangle 199">
              <a:extLst>
                <a:ext uri="{FF2B5EF4-FFF2-40B4-BE49-F238E27FC236}">
                  <a16:creationId xmlns:a16="http://schemas.microsoft.com/office/drawing/2014/main" id="{07AD5B2C-8821-9973-2FF1-37F8ED881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2677"/>
              <a:ext cx="88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10</a:t>
              </a:r>
              <a:endParaRPr lang="en-US" altLang="en-US" sz="1000" b="0"/>
            </a:p>
          </p:txBody>
        </p:sp>
        <p:sp>
          <p:nvSpPr>
            <p:cNvPr id="20490" name="Rectangle 201">
              <a:extLst>
                <a:ext uri="{FF2B5EF4-FFF2-40B4-BE49-F238E27FC236}">
                  <a16:creationId xmlns:a16="http://schemas.microsoft.com/office/drawing/2014/main" id="{1E61ECC3-E2BF-9C86-C67C-A46DCD564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2549"/>
              <a:ext cx="88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20</a:t>
              </a:r>
              <a:endParaRPr lang="en-US" altLang="en-US" sz="1000" b="0"/>
            </a:p>
          </p:txBody>
        </p:sp>
        <p:sp>
          <p:nvSpPr>
            <p:cNvPr id="20491" name="Rectangle 203">
              <a:extLst>
                <a:ext uri="{FF2B5EF4-FFF2-40B4-BE49-F238E27FC236}">
                  <a16:creationId xmlns:a16="http://schemas.microsoft.com/office/drawing/2014/main" id="{69F6C64F-0FE9-D670-C019-A8F0BE734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2414"/>
              <a:ext cx="88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30</a:t>
              </a:r>
              <a:endParaRPr lang="en-US" altLang="en-US" sz="1000" b="0"/>
            </a:p>
          </p:txBody>
        </p:sp>
        <p:sp>
          <p:nvSpPr>
            <p:cNvPr id="20492" name="Line 644">
              <a:extLst>
                <a:ext uri="{FF2B5EF4-FFF2-40B4-BE49-F238E27FC236}">
                  <a16:creationId xmlns:a16="http://schemas.microsoft.com/office/drawing/2014/main" id="{CAE60A29-DFB4-E268-FAC1-530CAC857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33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Line 645">
              <a:extLst>
                <a:ext uri="{FF2B5EF4-FFF2-40B4-BE49-F238E27FC236}">
                  <a16:creationId xmlns:a16="http://schemas.microsoft.com/office/drawing/2014/main" id="{C16C653A-5C3C-1365-2BAF-04148D5A20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80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Line 646">
              <a:extLst>
                <a:ext uri="{FF2B5EF4-FFF2-40B4-BE49-F238E27FC236}">
                  <a16:creationId xmlns:a16="http://schemas.microsoft.com/office/drawing/2014/main" id="{B3F35AFD-46CC-F9E9-DB4B-185E59495B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27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" name="Line 647">
              <a:extLst>
                <a:ext uri="{FF2B5EF4-FFF2-40B4-BE49-F238E27FC236}">
                  <a16:creationId xmlns:a16="http://schemas.microsoft.com/office/drawing/2014/main" id="{4A9DCDCB-842F-E045-1098-DD206E46F7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4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Line 648">
              <a:extLst>
                <a:ext uri="{FF2B5EF4-FFF2-40B4-BE49-F238E27FC236}">
                  <a16:creationId xmlns:a16="http://schemas.microsoft.com/office/drawing/2014/main" id="{2437075F-AC26-8803-099A-DA760FA1B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22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Line 649">
              <a:extLst>
                <a:ext uri="{FF2B5EF4-FFF2-40B4-BE49-F238E27FC236}">
                  <a16:creationId xmlns:a16="http://schemas.microsoft.com/office/drawing/2014/main" id="{D9639DAE-653D-6EEB-EEB6-974D537B4F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72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Line 650">
              <a:extLst>
                <a:ext uri="{FF2B5EF4-FFF2-40B4-BE49-F238E27FC236}">
                  <a16:creationId xmlns:a16="http://schemas.microsoft.com/office/drawing/2014/main" id="{C8A3E1F9-25B0-61DD-EBAF-31FBE5F8F7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9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Line 651">
              <a:extLst>
                <a:ext uri="{FF2B5EF4-FFF2-40B4-BE49-F238E27FC236}">
                  <a16:creationId xmlns:a16="http://schemas.microsoft.com/office/drawing/2014/main" id="{9D4E9776-AF0E-EFC2-95E8-D19480758C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66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Line 652">
              <a:extLst>
                <a:ext uri="{FF2B5EF4-FFF2-40B4-BE49-F238E27FC236}">
                  <a16:creationId xmlns:a16="http://schemas.microsoft.com/office/drawing/2014/main" id="{FC806808-27F5-E3FE-C0CD-5EA8C82D04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14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Line 653">
              <a:extLst>
                <a:ext uri="{FF2B5EF4-FFF2-40B4-BE49-F238E27FC236}">
                  <a16:creationId xmlns:a16="http://schemas.microsoft.com/office/drawing/2014/main" id="{D7C24552-33ED-F52A-1C7B-F05530265D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1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Line 654">
              <a:extLst>
                <a:ext uri="{FF2B5EF4-FFF2-40B4-BE49-F238E27FC236}">
                  <a16:creationId xmlns:a16="http://schemas.microsoft.com/office/drawing/2014/main" id="{72292E40-047E-8D56-616E-5D136660C3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08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Line 655">
              <a:extLst>
                <a:ext uri="{FF2B5EF4-FFF2-40B4-BE49-F238E27FC236}">
                  <a16:creationId xmlns:a16="http://schemas.microsoft.com/office/drawing/2014/main" id="{D964016F-C13B-617D-3011-49137323C5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55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Line 656">
              <a:extLst>
                <a:ext uri="{FF2B5EF4-FFF2-40B4-BE49-F238E27FC236}">
                  <a16:creationId xmlns:a16="http://schemas.microsoft.com/office/drawing/2014/main" id="{26E5C909-037A-AE2D-F36E-FEFE2906DA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2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Line 657">
              <a:extLst>
                <a:ext uri="{FF2B5EF4-FFF2-40B4-BE49-F238E27FC236}">
                  <a16:creationId xmlns:a16="http://schemas.microsoft.com/office/drawing/2014/main" id="{3CE53EAA-7BDB-F5EE-2405-F1E44DF9B9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50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Line 658">
              <a:extLst>
                <a:ext uri="{FF2B5EF4-FFF2-40B4-BE49-F238E27FC236}">
                  <a16:creationId xmlns:a16="http://schemas.microsoft.com/office/drawing/2014/main" id="{21B0A0A0-2042-BFAF-FBB7-5CC0634BE2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97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Line 659">
              <a:extLst>
                <a:ext uri="{FF2B5EF4-FFF2-40B4-BE49-F238E27FC236}">
                  <a16:creationId xmlns:a16="http://schemas.microsoft.com/office/drawing/2014/main" id="{5FA043EF-680A-17EE-3902-C2D3820835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4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Line 660">
              <a:extLst>
                <a:ext uri="{FF2B5EF4-FFF2-40B4-BE49-F238E27FC236}">
                  <a16:creationId xmlns:a16="http://schemas.microsoft.com/office/drawing/2014/main" id="{6778812B-C9E3-E6E8-0FF8-78D62DD827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1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Line 661">
              <a:extLst>
                <a:ext uri="{FF2B5EF4-FFF2-40B4-BE49-F238E27FC236}">
                  <a16:creationId xmlns:a16="http://schemas.microsoft.com/office/drawing/2014/main" id="{2D95FF81-C16E-01DA-0B22-C14ED53270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38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Line 662">
              <a:extLst>
                <a:ext uri="{FF2B5EF4-FFF2-40B4-BE49-F238E27FC236}">
                  <a16:creationId xmlns:a16="http://schemas.microsoft.com/office/drawing/2014/main" id="{086D17CE-242B-19F5-E678-A68704A1FC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86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Line 663">
              <a:extLst>
                <a:ext uri="{FF2B5EF4-FFF2-40B4-BE49-F238E27FC236}">
                  <a16:creationId xmlns:a16="http://schemas.microsoft.com/office/drawing/2014/main" id="{09BFA1DB-9B72-D459-5C0D-F2938FDCEA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3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Line 664">
              <a:extLst>
                <a:ext uri="{FF2B5EF4-FFF2-40B4-BE49-F238E27FC236}">
                  <a16:creationId xmlns:a16="http://schemas.microsoft.com/office/drawing/2014/main" id="{90FBAFD5-808F-7BF6-FBE1-02A1C696C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80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Line 665">
              <a:extLst>
                <a:ext uri="{FF2B5EF4-FFF2-40B4-BE49-F238E27FC236}">
                  <a16:creationId xmlns:a16="http://schemas.microsoft.com/office/drawing/2014/main" id="{40D823C4-BD6A-3FEA-DCDE-17F5BDAD0C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7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Line 666">
              <a:extLst>
                <a:ext uri="{FF2B5EF4-FFF2-40B4-BE49-F238E27FC236}">
                  <a16:creationId xmlns:a16="http://schemas.microsoft.com/office/drawing/2014/main" id="{48CFC0A9-C473-B666-420A-1DA51EF299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5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Line 667">
              <a:extLst>
                <a:ext uri="{FF2B5EF4-FFF2-40B4-BE49-F238E27FC236}">
                  <a16:creationId xmlns:a16="http://schemas.microsoft.com/office/drawing/2014/main" id="{B3B658D5-B7F3-FEE7-63DC-52A2C1CEE3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5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Line 668">
              <a:extLst>
                <a:ext uri="{FF2B5EF4-FFF2-40B4-BE49-F238E27FC236}">
                  <a16:creationId xmlns:a16="http://schemas.microsoft.com/office/drawing/2014/main" id="{2E83C73B-18F2-84BF-B620-5E83680330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2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Line 669">
              <a:extLst>
                <a:ext uri="{FF2B5EF4-FFF2-40B4-BE49-F238E27FC236}">
                  <a16:creationId xmlns:a16="http://schemas.microsoft.com/office/drawing/2014/main" id="{1267A401-B428-A133-9826-48146E1774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9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Line 670">
              <a:extLst>
                <a:ext uri="{FF2B5EF4-FFF2-40B4-BE49-F238E27FC236}">
                  <a16:creationId xmlns:a16="http://schemas.microsoft.com/office/drawing/2014/main" id="{7ED9FFB1-4DC4-07BA-4FA5-BEEBA3C045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66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Line 671">
              <a:extLst>
                <a:ext uri="{FF2B5EF4-FFF2-40B4-BE49-F238E27FC236}">
                  <a16:creationId xmlns:a16="http://schemas.microsoft.com/office/drawing/2014/main" id="{365C2526-6F7C-8151-2BC3-3B727552BC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14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Line 672">
              <a:extLst>
                <a:ext uri="{FF2B5EF4-FFF2-40B4-BE49-F238E27FC236}">
                  <a16:creationId xmlns:a16="http://schemas.microsoft.com/office/drawing/2014/main" id="{DC720DAB-5EE9-1A79-9B44-6DB3F93010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61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Line 673">
              <a:extLst>
                <a:ext uri="{FF2B5EF4-FFF2-40B4-BE49-F238E27FC236}">
                  <a16:creationId xmlns:a16="http://schemas.microsoft.com/office/drawing/2014/main" id="{A25BCCAE-4F31-6D46-9DA6-F8E57884C6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8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Line 674">
              <a:extLst>
                <a:ext uri="{FF2B5EF4-FFF2-40B4-BE49-F238E27FC236}">
                  <a16:creationId xmlns:a16="http://schemas.microsoft.com/office/drawing/2014/main" id="{CCE90108-CF6D-367B-5D93-D45EDCFF67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55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Line 675">
              <a:extLst>
                <a:ext uri="{FF2B5EF4-FFF2-40B4-BE49-F238E27FC236}">
                  <a16:creationId xmlns:a16="http://schemas.microsoft.com/office/drawing/2014/main" id="{BCB0367C-41B2-1163-943F-DC07721EC6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2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Line 676">
              <a:extLst>
                <a:ext uri="{FF2B5EF4-FFF2-40B4-BE49-F238E27FC236}">
                  <a16:creationId xmlns:a16="http://schemas.microsoft.com/office/drawing/2014/main" id="{4B0964EB-FCBB-8370-826C-050FEA622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50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Line 677">
              <a:extLst>
                <a:ext uri="{FF2B5EF4-FFF2-40B4-BE49-F238E27FC236}">
                  <a16:creationId xmlns:a16="http://schemas.microsoft.com/office/drawing/2014/main" id="{847384CF-1129-4A97-4B58-59D8112398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7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Line 678">
              <a:extLst>
                <a:ext uri="{FF2B5EF4-FFF2-40B4-BE49-F238E27FC236}">
                  <a16:creationId xmlns:a16="http://schemas.microsoft.com/office/drawing/2014/main" id="{2484BFE2-4BC8-D3E8-AEA4-8610E8412F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Line 679">
              <a:extLst>
                <a:ext uri="{FF2B5EF4-FFF2-40B4-BE49-F238E27FC236}">
                  <a16:creationId xmlns:a16="http://schemas.microsoft.com/office/drawing/2014/main" id="{8F5DD39E-4EBF-3761-1FD9-975F56595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1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Line 680">
              <a:extLst>
                <a:ext uri="{FF2B5EF4-FFF2-40B4-BE49-F238E27FC236}">
                  <a16:creationId xmlns:a16="http://schemas.microsoft.com/office/drawing/2014/main" id="{CDEDD4B7-4B6A-2BBB-4934-A5D169193A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8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Line 681">
              <a:extLst>
                <a:ext uri="{FF2B5EF4-FFF2-40B4-BE49-F238E27FC236}">
                  <a16:creationId xmlns:a16="http://schemas.microsoft.com/office/drawing/2014/main" id="{31D3019A-C329-1AFC-C429-D1B96789BB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Line 682">
              <a:extLst>
                <a:ext uri="{FF2B5EF4-FFF2-40B4-BE49-F238E27FC236}">
                  <a16:creationId xmlns:a16="http://schemas.microsoft.com/office/drawing/2014/main" id="{ACFA1024-DFCB-0EB8-E604-05A4659477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3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Line 683">
              <a:extLst>
                <a:ext uri="{FF2B5EF4-FFF2-40B4-BE49-F238E27FC236}">
                  <a16:creationId xmlns:a16="http://schemas.microsoft.com/office/drawing/2014/main" id="{34D756DA-F79B-2CF9-858B-FFC4B8FB7B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0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Line 684">
              <a:extLst>
                <a:ext uri="{FF2B5EF4-FFF2-40B4-BE49-F238E27FC236}">
                  <a16:creationId xmlns:a16="http://schemas.microsoft.com/office/drawing/2014/main" id="{5443C136-3218-9043-210A-011D9017E0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7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Line 685">
              <a:extLst>
                <a:ext uri="{FF2B5EF4-FFF2-40B4-BE49-F238E27FC236}">
                  <a16:creationId xmlns:a16="http://schemas.microsoft.com/office/drawing/2014/main" id="{4BE0822A-F540-2105-AD2E-CA9CA83D5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5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Line 686">
              <a:extLst>
                <a:ext uri="{FF2B5EF4-FFF2-40B4-BE49-F238E27FC236}">
                  <a16:creationId xmlns:a16="http://schemas.microsoft.com/office/drawing/2014/main" id="{5BC8B984-BAD0-2F7B-7A9F-7937F909B1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5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Line 687">
              <a:extLst>
                <a:ext uri="{FF2B5EF4-FFF2-40B4-BE49-F238E27FC236}">
                  <a16:creationId xmlns:a16="http://schemas.microsoft.com/office/drawing/2014/main" id="{2685ED14-7E8A-77F9-B0EB-0BB5C2121B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2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Line 688">
              <a:extLst>
                <a:ext uri="{FF2B5EF4-FFF2-40B4-BE49-F238E27FC236}">
                  <a16:creationId xmlns:a16="http://schemas.microsoft.com/office/drawing/2014/main" id="{6433580C-FD78-DC5E-3099-88A2CB9A77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9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Line 689">
              <a:extLst>
                <a:ext uri="{FF2B5EF4-FFF2-40B4-BE49-F238E27FC236}">
                  <a16:creationId xmlns:a16="http://schemas.microsoft.com/office/drawing/2014/main" id="{80EF34B0-BDE3-E2F8-4524-C9C2812059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6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Line 690">
              <a:extLst>
                <a:ext uri="{FF2B5EF4-FFF2-40B4-BE49-F238E27FC236}">
                  <a16:creationId xmlns:a16="http://schemas.microsoft.com/office/drawing/2014/main" id="{282C994C-1AFB-7DC8-2E0F-B8C858821B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4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Line 691">
              <a:extLst>
                <a:ext uri="{FF2B5EF4-FFF2-40B4-BE49-F238E27FC236}">
                  <a16:creationId xmlns:a16="http://schemas.microsoft.com/office/drawing/2014/main" id="{ADD0E093-7A5C-57EE-22F6-8A607C9396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1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Line 692">
              <a:extLst>
                <a:ext uri="{FF2B5EF4-FFF2-40B4-BE49-F238E27FC236}">
                  <a16:creationId xmlns:a16="http://schemas.microsoft.com/office/drawing/2014/main" id="{114801A4-49FD-77CF-7204-256676456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8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Line 693">
              <a:extLst>
                <a:ext uri="{FF2B5EF4-FFF2-40B4-BE49-F238E27FC236}">
                  <a16:creationId xmlns:a16="http://schemas.microsoft.com/office/drawing/2014/main" id="{55C987F5-9BD3-ED06-202D-95577922E0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5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Line 694">
              <a:extLst>
                <a:ext uri="{FF2B5EF4-FFF2-40B4-BE49-F238E27FC236}">
                  <a16:creationId xmlns:a16="http://schemas.microsoft.com/office/drawing/2014/main" id="{A763B8FD-F5A1-B788-F928-E660EAA646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02" y="2861"/>
              <a:ext cx="1" cy="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Line 695">
              <a:extLst>
                <a:ext uri="{FF2B5EF4-FFF2-40B4-BE49-F238E27FC236}">
                  <a16:creationId xmlns:a16="http://schemas.microsoft.com/office/drawing/2014/main" id="{1D013A94-2DDA-4FA8-D473-8B48DEF2F7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50" y="2861"/>
              <a:ext cx="1" cy="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Rectangle 696">
              <a:extLst>
                <a:ext uri="{FF2B5EF4-FFF2-40B4-BE49-F238E27FC236}">
                  <a16:creationId xmlns:a16="http://schemas.microsoft.com/office/drawing/2014/main" id="{B54E567B-6BF7-89F5-BEE9-D46A5058A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6" y="2919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1500</a:t>
              </a:r>
              <a:endParaRPr lang="en-US" altLang="en-US" sz="1000" b="0"/>
            </a:p>
          </p:txBody>
        </p:sp>
        <p:sp>
          <p:nvSpPr>
            <p:cNvPr id="20545" name="Rectangle 697">
              <a:extLst>
                <a:ext uri="{FF2B5EF4-FFF2-40B4-BE49-F238E27FC236}">
                  <a16:creationId xmlns:a16="http://schemas.microsoft.com/office/drawing/2014/main" id="{72F7010A-67A4-8742-7B07-A2242D62F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2919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1600</a:t>
              </a:r>
              <a:endParaRPr lang="en-US" altLang="en-US" sz="1000" b="0"/>
            </a:p>
          </p:txBody>
        </p:sp>
        <p:sp>
          <p:nvSpPr>
            <p:cNvPr id="20546" name="Rectangle 698">
              <a:extLst>
                <a:ext uri="{FF2B5EF4-FFF2-40B4-BE49-F238E27FC236}">
                  <a16:creationId xmlns:a16="http://schemas.microsoft.com/office/drawing/2014/main" id="{8D48C69E-F6BD-B959-A456-E5D291CD8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2919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1700</a:t>
              </a:r>
              <a:endParaRPr lang="en-US" altLang="en-US" sz="1000" b="0"/>
            </a:p>
          </p:txBody>
        </p:sp>
        <p:sp>
          <p:nvSpPr>
            <p:cNvPr id="20547" name="Rectangle 699">
              <a:extLst>
                <a:ext uri="{FF2B5EF4-FFF2-40B4-BE49-F238E27FC236}">
                  <a16:creationId xmlns:a16="http://schemas.microsoft.com/office/drawing/2014/main" id="{0C191CC9-1BA9-3534-41E0-60D38BD03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" y="2919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1800</a:t>
              </a:r>
              <a:endParaRPr lang="en-US" altLang="en-US" sz="1000" b="0"/>
            </a:p>
          </p:txBody>
        </p:sp>
        <p:sp>
          <p:nvSpPr>
            <p:cNvPr id="20548" name="Rectangle 700">
              <a:extLst>
                <a:ext uri="{FF2B5EF4-FFF2-40B4-BE49-F238E27FC236}">
                  <a16:creationId xmlns:a16="http://schemas.microsoft.com/office/drawing/2014/main" id="{BF73B201-93DE-C54D-1974-062EEDE02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2919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1900</a:t>
              </a:r>
              <a:endParaRPr lang="en-US" altLang="en-US" sz="1000" b="0"/>
            </a:p>
          </p:txBody>
        </p:sp>
        <p:sp>
          <p:nvSpPr>
            <p:cNvPr id="20549" name="Rectangle 701">
              <a:extLst>
                <a:ext uri="{FF2B5EF4-FFF2-40B4-BE49-F238E27FC236}">
                  <a16:creationId xmlns:a16="http://schemas.microsoft.com/office/drawing/2014/main" id="{59BF7B76-7B95-409B-2FE3-B402CAFF2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2" y="2919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2000</a:t>
              </a:r>
              <a:endParaRPr lang="en-US" altLang="en-US" sz="1000" b="0"/>
            </a:p>
          </p:txBody>
        </p:sp>
        <p:sp>
          <p:nvSpPr>
            <p:cNvPr id="20550" name="Rectangle 117">
              <a:extLst>
                <a:ext uri="{FF2B5EF4-FFF2-40B4-BE49-F238E27FC236}">
                  <a16:creationId xmlns:a16="http://schemas.microsoft.com/office/drawing/2014/main" id="{D39FA40F-60A9-CC31-7637-1906B6997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2400"/>
              <a:ext cx="2415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51" name="Rectangle 119">
              <a:extLst>
                <a:ext uri="{FF2B5EF4-FFF2-40B4-BE49-F238E27FC236}">
                  <a16:creationId xmlns:a16="http://schemas.microsoft.com/office/drawing/2014/main" id="{36550991-80FA-CA2B-6019-D9A1D4FF6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" y="2817"/>
              <a:ext cx="43" cy="4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52" name="Rectangle 120">
              <a:extLst>
                <a:ext uri="{FF2B5EF4-FFF2-40B4-BE49-F238E27FC236}">
                  <a16:creationId xmlns:a16="http://schemas.microsoft.com/office/drawing/2014/main" id="{FB49D450-F6E7-0C5B-6722-1917B4764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2554"/>
              <a:ext cx="40" cy="30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53" name="Rectangle 121">
              <a:extLst>
                <a:ext uri="{FF2B5EF4-FFF2-40B4-BE49-F238E27FC236}">
                  <a16:creationId xmlns:a16="http://schemas.microsoft.com/office/drawing/2014/main" id="{141C1279-997C-2ED1-2054-A4CE338D8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817"/>
              <a:ext cx="42" cy="4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54" name="Rectangle 122">
              <a:extLst>
                <a:ext uri="{FF2B5EF4-FFF2-40B4-BE49-F238E27FC236}">
                  <a16:creationId xmlns:a16="http://schemas.microsoft.com/office/drawing/2014/main" id="{602C2B5D-350A-376B-AC95-9E4F44DAB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2817"/>
              <a:ext cx="40" cy="4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55" name="Rectangle 123">
              <a:extLst>
                <a:ext uri="{FF2B5EF4-FFF2-40B4-BE49-F238E27FC236}">
                  <a16:creationId xmlns:a16="http://schemas.microsoft.com/office/drawing/2014/main" id="{5846B1A4-2FDA-E004-B1FD-AB28D3BC7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817"/>
              <a:ext cx="40" cy="4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56" name="Rectangle 124">
              <a:extLst>
                <a:ext uri="{FF2B5EF4-FFF2-40B4-BE49-F238E27FC236}">
                  <a16:creationId xmlns:a16="http://schemas.microsoft.com/office/drawing/2014/main" id="{6091FFE6-F922-5585-4055-B2B4091D4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729"/>
              <a:ext cx="42" cy="8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57" name="Rectangle 125">
              <a:extLst>
                <a:ext uri="{FF2B5EF4-FFF2-40B4-BE49-F238E27FC236}">
                  <a16:creationId xmlns:a16="http://schemas.microsoft.com/office/drawing/2014/main" id="{F2003B88-3ED6-19D1-24BE-0B2AF229B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2642"/>
              <a:ext cx="40" cy="17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58" name="Rectangle 126">
              <a:extLst>
                <a:ext uri="{FF2B5EF4-FFF2-40B4-BE49-F238E27FC236}">
                  <a16:creationId xmlns:a16="http://schemas.microsoft.com/office/drawing/2014/main" id="{3848E6DE-BA8D-3396-5CE9-A1A0B24E8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817"/>
              <a:ext cx="43" cy="4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59" name="Rectangle 127">
              <a:extLst>
                <a:ext uri="{FF2B5EF4-FFF2-40B4-BE49-F238E27FC236}">
                  <a16:creationId xmlns:a16="http://schemas.microsoft.com/office/drawing/2014/main" id="{E23752B4-70AA-2AD4-695A-9BDCAB4FD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729"/>
              <a:ext cx="40" cy="8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60" name="Rectangle 128">
              <a:extLst>
                <a:ext uri="{FF2B5EF4-FFF2-40B4-BE49-F238E27FC236}">
                  <a16:creationId xmlns:a16="http://schemas.microsoft.com/office/drawing/2014/main" id="{55ED50D0-03B5-73F8-C84A-8B5BF7A29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2817"/>
              <a:ext cx="43" cy="4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61" name="Rectangle 129">
              <a:extLst>
                <a:ext uri="{FF2B5EF4-FFF2-40B4-BE49-F238E27FC236}">
                  <a16:creationId xmlns:a16="http://schemas.microsoft.com/office/drawing/2014/main" id="{DDB36BEB-62AB-C142-9ED4-208B56D82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" y="2817"/>
              <a:ext cx="40" cy="4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62" name="Rectangle 130">
              <a:extLst>
                <a:ext uri="{FF2B5EF4-FFF2-40B4-BE49-F238E27FC236}">
                  <a16:creationId xmlns:a16="http://schemas.microsoft.com/office/drawing/2014/main" id="{D808C6AD-2DD5-30C6-CFD6-3A895095D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2466"/>
              <a:ext cx="40" cy="8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63" name="Rectangle 131">
              <a:extLst>
                <a:ext uri="{FF2B5EF4-FFF2-40B4-BE49-F238E27FC236}">
                  <a16:creationId xmlns:a16="http://schemas.microsoft.com/office/drawing/2014/main" id="{97E61786-A117-0ECC-097C-E9C96F836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2597"/>
              <a:ext cx="42" cy="13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64" name="Rectangle 132">
              <a:extLst>
                <a:ext uri="{FF2B5EF4-FFF2-40B4-BE49-F238E27FC236}">
                  <a16:creationId xmlns:a16="http://schemas.microsoft.com/office/drawing/2014/main" id="{4199ADA5-0F7F-E723-FC36-F53A58E9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2554"/>
              <a:ext cx="40" cy="8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65" name="Rectangle 133">
              <a:extLst>
                <a:ext uri="{FF2B5EF4-FFF2-40B4-BE49-F238E27FC236}">
                  <a16:creationId xmlns:a16="http://schemas.microsoft.com/office/drawing/2014/main" id="{D9CD694E-564A-FE4E-4002-75177D9E7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772"/>
              <a:ext cx="43" cy="4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0566" name="Line 135">
              <a:extLst>
                <a:ext uri="{FF2B5EF4-FFF2-40B4-BE49-F238E27FC236}">
                  <a16:creationId xmlns:a16="http://schemas.microsoft.com/office/drawing/2014/main" id="{4E4E9951-DC95-2041-5F4F-C4DCA644B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8" y="2860"/>
              <a:ext cx="29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Line 137">
              <a:extLst>
                <a:ext uri="{FF2B5EF4-FFF2-40B4-BE49-F238E27FC236}">
                  <a16:creationId xmlns:a16="http://schemas.microsoft.com/office/drawing/2014/main" id="{D03B4B41-DDF3-31E8-EAB0-897505F727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8" y="2729"/>
              <a:ext cx="29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Line 139">
              <a:extLst>
                <a:ext uri="{FF2B5EF4-FFF2-40B4-BE49-F238E27FC236}">
                  <a16:creationId xmlns:a16="http://schemas.microsoft.com/office/drawing/2014/main" id="{6330EAB8-48E1-3F5C-05C3-690E03271E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8" y="2597"/>
              <a:ext cx="29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Line 141">
              <a:extLst>
                <a:ext uri="{FF2B5EF4-FFF2-40B4-BE49-F238E27FC236}">
                  <a16:creationId xmlns:a16="http://schemas.microsoft.com/office/drawing/2014/main" id="{DE0B6FA3-AA52-C00C-6BD5-E95182CDF0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8" y="2466"/>
              <a:ext cx="2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Rectangle 118">
              <a:extLst>
                <a:ext uri="{FF2B5EF4-FFF2-40B4-BE49-F238E27FC236}">
                  <a16:creationId xmlns:a16="http://schemas.microsoft.com/office/drawing/2014/main" id="{927C903A-EB62-B13C-0EF4-1A01723D7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2400"/>
              <a:ext cx="2415" cy="46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grpSp>
          <p:nvGrpSpPr>
            <p:cNvPr id="20571" name="Group 556">
              <a:extLst>
                <a:ext uri="{FF2B5EF4-FFF2-40B4-BE49-F238E27FC236}">
                  <a16:creationId xmlns:a16="http://schemas.microsoft.com/office/drawing/2014/main" id="{2FDACF40-C68C-3770-1D77-C302239554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8" y="3043"/>
              <a:ext cx="2599" cy="615"/>
              <a:chOff x="2488" y="3525"/>
              <a:chExt cx="2599" cy="615"/>
            </a:xfrm>
          </p:grpSpPr>
          <p:sp>
            <p:nvSpPr>
              <p:cNvPr id="20575" name="Rectangle 308">
                <a:extLst>
                  <a:ext uri="{FF2B5EF4-FFF2-40B4-BE49-F238E27FC236}">
                    <a16:creationId xmlns:a16="http://schemas.microsoft.com/office/drawing/2014/main" id="{3319E73A-F78E-59EA-FFCE-51D2C30C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3935"/>
                <a:ext cx="44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20576" name="Rectangle 310">
                <a:extLst>
                  <a:ext uri="{FF2B5EF4-FFF2-40B4-BE49-F238E27FC236}">
                    <a16:creationId xmlns:a16="http://schemas.microsoft.com/office/drawing/2014/main" id="{C0381CAE-43FE-36A9-4A1D-770BFB43F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3835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10</a:t>
                </a:r>
                <a:endParaRPr lang="en-US" altLang="en-US" sz="1000" b="0"/>
              </a:p>
            </p:txBody>
          </p:sp>
          <p:sp>
            <p:nvSpPr>
              <p:cNvPr id="20577" name="Rectangle 312">
                <a:extLst>
                  <a:ext uri="{FF2B5EF4-FFF2-40B4-BE49-F238E27FC236}">
                    <a16:creationId xmlns:a16="http://schemas.microsoft.com/office/drawing/2014/main" id="{43760111-4DD9-E03A-9812-F7CD754B1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3732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20</a:t>
                </a:r>
                <a:endParaRPr lang="en-US" altLang="en-US" sz="1000" b="0"/>
              </a:p>
            </p:txBody>
          </p:sp>
          <p:sp>
            <p:nvSpPr>
              <p:cNvPr id="20578" name="Rectangle 314">
                <a:extLst>
                  <a:ext uri="{FF2B5EF4-FFF2-40B4-BE49-F238E27FC236}">
                    <a16:creationId xmlns:a16="http://schemas.microsoft.com/office/drawing/2014/main" id="{9388A385-1146-3346-6CC4-8AACED721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3631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30</a:t>
                </a:r>
                <a:endParaRPr lang="en-US" altLang="en-US" sz="1000" b="0"/>
              </a:p>
            </p:txBody>
          </p:sp>
          <p:sp>
            <p:nvSpPr>
              <p:cNvPr id="20579" name="Rectangle 316">
                <a:extLst>
                  <a:ext uri="{FF2B5EF4-FFF2-40B4-BE49-F238E27FC236}">
                    <a16:creationId xmlns:a16="http://schemas.microsoft.com/office/drawing/2014/main" id="{3FD05EBC-2C97-2504-2FBA-DD8755FAB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3525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40</a:t>
                </a:r>
                <a:endParaRPr lang="en-US" altLang="en-US" sz="1000" b="0"/>
              </a:p>
            </p:txBody>
          </p:sp>
          <p:sp>
            <p:nvSpPr>
              <p:cNvPr id="20580" name="Line 705">
                <a:extLst>
                  <a:ext uri="{FF2B5EF4-FFF2-40B4-BE49-F238E27FC236}">
                    <a16:creationId xmlns:a16="http://schemas.microsoft.com/office/drawing/2014/main" id="{2E8A08A4-9DA0-7DB0-9725-BBE0670BB9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2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1" name="Line 706">
                <a:extLst>
                  <a:ext uri="{FF2B5EF4-FFF2-40B4-BE49-F238E27FC236}">
                    <a16:creationId xmlns:a16="http://schemas.microsoft.com/office/drawing/2014/main" id="{11EBA5E8-FFD1-6657-2F0A-CBE06FFFE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9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2" name="Line 707">
                <a:extLst>
                  <a:ext uri="{FF2B5EF4-FFF2-40B4-BE49-F238E27FC236}">
                    <a16:creationId xmlns:a16="http://schemas.microsoft.com/office/drawing/2014/main" id="{6237DD69-ECA0-7F87-4E48-CF82BB7D8A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26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" name="Line 708">
                <a:extLst>
                  <a:ext uri="{FF2B5EF4-FFF2-40B4-BE49-F238E27FC236}">
                    <a16:creationId xmlns:a16="http://schemas.microsoft.com/office/drawing/2014/main" id="{3DF84744-71E4-2E34-8526-A34D75237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73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" name="Line 709">
                <a:extLst>
                  <a:ext uri="{FF2B5EF4-FFF2-40B4-BE49-F238E27FC236}">
                    <a16:creationId xmlns:a16="http://schemas.microsoft.com/office/drawing/2014/main" id="{1CD849C1-A2BB-F8E9-14CB-4697BFCE35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21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" name="Line 710">
                <a:extLst>
                  <a:ext uri="{FF2B5EF4-FFF2-40B4-BE49-F238E27FC236}">
                    <a16:creationId xmlns:a16="http://schemas.microsoft.com/office/drawing/2014/main" id="{42DEA766-B72F-F70A-7087-13E976538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71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6" name="Line 711">
                <a:extLst>
                  <a:ext uri="{FF2B5EF4-FFF2-40B4-BE49-F238E27FC236}">
                    <a16:creationId xmlns:a16="http://schemas.microsoft.com/office/drawing/2014/main" id="{4CAE2141-AB93-3005-D7B8-7B1309EB1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18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7" name="Line 712">
                <a:extLst>
                  <a:ext uri="{FF2B5EF4-FFF2-40B4-BE49-F238E27FC236}">
                    <a16:creationId xmlns:a16="http://schemas.microsoft.com/office/drawing/2014/main" id="{120DA110-95C4-B965-5A63-643121E899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65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8" name="Line 713">
                <a:extLst>
                  <a:ext uri="{FF2B5EF4-FFF2-40B4-BE49-F238E27FC236}">
                    <a16:creationId xmlns:a16="http://schemas.microsoft.com/office/drawing/2014/main" id="{57B89220-5D94-02A4-EC02-BAF8A4587B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3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9" name="Line 714">
                <a:extLst>
                  <a:ext uri="{FF2B5EF4-FFF2-40B4-BE49-F238E27FC236}">
                    <a16:creationId xmlns:a16="http://schemas.microsoft.com/office/drawing/2014/main" id="{849AA2C8-6B68-5739-048B-9F40A5BAC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60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0" name="Line 715">
                <a:extLst>
                  <a:ext uri="{FF2B5EF4-FFF2-40B4-BE49-F238E27FC236}">
                    <a16:creationId xmlns:a16="http://schemas.microsoft.com/office/drawing/2014/main" id="{5C63053C-7680-08FD-084C-CE19216DD8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07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1" name="Line 716">
                <a:extLst>
                  <a:ext uri="{FF2B5EF4-FFF2-40B4-BE49-F238E27FC236}">
                    <a16:creationId xmlns:a16="http://schemas.microsoft.com/office/drawing/2014/main" id="{F3E7C688-9C6A-D107-F8A5-A9559BD5A4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4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2" name="Line 717">
                <a:extLst>
                  <a:ext uri="{FF2B5EF4-FFF2-40B4-BE49-F238E27FC236}">
                    <a16:creationId xmlns:a16="http://schemas.microsoft.com/office/drawing/2014/main" id="{DDC711FE-6E92-8969-25BD-E84C914DC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01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3" name="Line 718">
                <a:extLst>
                  <a:ext uri="{FF2B5EF4-FFF2-40B4-BE49-F238E27FC236}">
                    <a16:creationId xmlns:a16="http://schemas.microsoft.com/office/drawing/2014/main" id="{D73A1450-FF84-949F-BFFF-756B3D073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49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4" name="Line 719">
                <a:extLst>
                  <a:ext uri="{FF2B5EF4-FFF2-40B4-BE49-F238E27FC236}">
                    <a16:creationId xmlns:a16="http://schemas.microsoft.com/office/drawing/2014/main" id="{AA61A85B-9B85-82AE-A9E7-44F54061A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96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5" name="Line 720">
                <a:extLst>
                  <a:ext uri="{FF2B5EF4-FFF2-40B4-BE49-F238E27FC236}">
                    <a16:creationId xmlns:a16="http://schemas.microsoft.com/office/drawing/2014/main" id="{58FBD16E-DAED-82A9-3329-6057AFE31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43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6" name="Line 721">
                <a:extLst>
                  <a:ext uri="{FF2B5EF4-FFF2-40B4-BE49-F238E27FC236}">
                    <a16:creationId xmlns:a16="http://schemas.microsoft.com/office/drawing/2014/main" id="{5B0D454A-CAAE-00A0-DB76-B944A08CD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90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7" name="Line 722">
                <a:extLst>
                  <a:ext uri="{FF2B5EF4-FFF2-40B4-BE49-F238E27FC236}">
                    <a16:creationId xmlns:a16="http://schemas.microsoft.com/office/drawing/2014/main" id="{5D72869A-14BC-52D6-5FF7-A5D1F24B5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37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8" name="Line 723">
                <a:extLst>
                  <a:ext uri="{FF2B5EF4-FFF2-40B4-BE49-F238E27FC236}">
                    <a16:creationId xmlns:a16="http://schemas.microsoft.com/office/drawing/2014/main" id="{B7331ED6-996B-A85D-7737-A3C9D82E61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85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9" name="Line 724">
                <a:extLst>
                  <a:ext uri="{FF2B5EF4-FFF2-40B4-BE49-F238E27FC236}">
                    <a16:creationId xmlns:a16="http://schemas.microsoft.com/office/drawing/2014/main" id="{91403D72-D681-845C-13D8-FB6F46B8F9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32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0" name="Line 725">
                <a:extLst>
                  <a:ext uri="{FF2B5EF4-FFF2-40B4-BE49-F238E27FC236}">
                    <a16:creationId xmlns:a16="http://schemas.microsoft.com/office/drawing/2014/main" id="{7601C745-4D50-E918-BC80-F957C033FE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79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1" name="Line 726">
                <a:extLst>
                  <a:ext uri="{FF2B5EF4-FFF2-40B4-BE49-F238E27FC236}">
                    <a16:creationId xmlns:a16="http://schemas.microsoft.com/office/drawing/2014/main" id="{C9E8D58A-32F8-BD4A-E708-29716CA396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26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2" name="Line 727">
                <a:extLst>
                  <a:ext uri="{FF2B5EF4-FFF2-40B4-BE49-F238E27FC236}">
                    <a16:creationId xmlns:a16="http://schemas.microsoft.com/office/drawing/2014/main" id="{004A6B20-7462-DEF5-6354-932649DDA9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4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3" name="Line 728">
                <a:extLst>
                  <a:ext uri="{FF2B5EF4-FFF2-40B4-BE49-F238E27FC236}">
                    <a16:creationId xmlns:a16="http://schemas.microsoft.com/office/drawing/2014/main" id="{EE30F42C-5459-8C87-6984-60559F503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4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4" name="Line 729">
                <a:extLst>
                  <a:ext uri="{FF2B5EF4-FFF2-40B4-BE49-F238E27FC236}">
                    <a16:creationId xmlns:a16="http://schemas.microsoft.com/office/drawing/2014/main" id="{8A56A728-7181-F234-DEBC-74A5BA96CB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71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5" name="Line 730">
                <a:extLst>
                  <a:ext uri="{FF2B5EF4-FFF2-40B4-BE49-F238E27FC236}">
                    <a16:creationId xmlns:a16="http://schemas.microsoft.com/office/drawing/2014/main" id="{0135F27C-0F9E-E08B-928F-1FB95EFBA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18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6" name="Line 731">
                <a:extLst>
                  <a:ext uri="{FF2B5EF4-FFF2-40B4-BE49-F238E27FC236}">
                    <a16:creationId xmlns:a16="http://schemas.microsoft.com/office/drawing/2014/main" id="{AC56F412-CF49-87AD-4C6B-B34F6BF5E7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65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7" name="Line 732">
                <a:extLst>
                  <a:ext uri="{FF2B5EF4-FFF2-40B4-BE49-F238E27FC236}">
                    <a16:creationId xmlns:a16="http://schemas.microsoft.com/office/drawing/2014/main" id="{9C4D9AD3-C434-FE45-B449-FDCC1E050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13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8" name="Line 733">
                <a:extLst>
                  <a:ext uri="{FF2B5EF4-FFF2-40B4-BE49-F238E27FC236}">
                    <a16:creationId xmlns:a16="http://schemas.microsoft.com/office/drawing/2014/main" id="{FB5BC40C-6157-3596-0569-1BB7DCEB7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60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09" name="Line 734">
                <a:extLst>
                  <a:ext uri="{FF2B5EF4-FFF2-40B4-BE49-F238E27FC236}">
                    <a16:creationId xmlns:a16="http://schemas.microsoft.com/office/drawing/2014/main" id="{D20C8371-7F15-35D4-A377-0D005922B6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07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0" name="Line 735">
                <a:extLst>
                  <a:ext uri="{FF2B5EF4-FFF2-40B4-BE49-F238E27FC236}">
                    <a16:creationId xmlns:a16="http://schemas.microsoft.com/office/drawing/2014/main" id="{B8E9B6D3-CA4D-87CC-5F66-3C619342DC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54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1" name="Line 736">
                <a:extLst>
                  <a:ext uri="{FF2B5EF4-FFF2-40B4-BE49-F238E27FC236}">
                    <a16:creationId xmlns:a16="http://schemas.microsoft.com/office/drawing/2014/main" id="{82B74AE0-8E63-7761-2B34-7C42DA4166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01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2" name="Line 737">
                <a:extLst>
                  <a:ext uri="{FF2B5EF4-FFF2-40B4-BE49-F238E27FC236}">
                    <a16:creationId xmlns:a16="http://schemas.microsoft.com/office/drawing/2014/main" id="{7897C1DE-B3B6-1A69-061A-7DC2FCD1B8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49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3" name="Line 738">
                <a:extLst>
                  <a:ext uri="{FF2B5EF4-FFF2-40B4-BE49-F238E27FC236}">
                    <a16:creationId xmlns:a16="http://schemas.microsoft.com/office/drawing/2014/main" id="{A44D00E0-2CA1-D464-6113-68526FE84C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96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4" name="Line 739">
                <a:extLst>
                  <a:ext uri="{FF2B5EF4-FFF2-40B4-BE49-F238E27FC236}">
                    <a16:creationId xmlns:a16="http://schemas.microsoft.com/office/drawing/2014/main" id="{0B659E5C-999F-770F-1604-2B0C05390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43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5" name="Line 740">
                <a:extLst>
                  <a:ext uri="{FF2B5EF4-FFF2-40B4-BE49-F238E27FC236}">
                    <a16:creationId xmlns:a16="http://schemas.microsoft.com/office/drawing/2014/main" id="{93D06FB7-13EB-A9BE-0C6A-4763B0DF2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90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6" name="Line 741">
                <a:extLst>
                  <a:ext uri="{FF2B5EF4-FFF2-40B4-BE49-F238E27FC236}">
                    <a16:creationId xmlns:a16="http://schemas.microsoft.com/office/drawing/2014/main" id="{A2397347-2293-1FB1-BD8A-DBC35E35D8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7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7" name="Line 742">
                <a:extLst>
                  <a:ext uri="{FF2B5EF4-FFF2-40B4-BE49-F238E27FC236}">
                    <a16:creationId xmlns:a16="http://schemas.microsoft.com/office/drawing/2014/main" id="{219D1E8C-A89B-B4EB-B1C7-CB3F3121D8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5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8" name="Line 743">
                <a:extLst>
                  <a:ext uri="{FF2B5EF4-FFF2-40B4-BE49-F238E27FC236}">
                    <a16:creationId xmlns:a16="http://schemas.microsoft.com/office/drawing/2014/main" id="{C6805607-FC31-7778-1C63-EFCAE4EEE1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32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19" name="Line 744">
                <a:extLst>
                  <a:ext uri="{FF2B5EF4-FFF2-40B4-BE49-F238E27FC236}">
                    <a16:creationId xmlns:a16="http://schemas.microsoft.com/office/drawing/2014/main" id="{838276BA-A6C1-4D4B-33CB-C2B8F833B8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79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0" name="Line 745">
                <a:extLst>
                  <a:ext uri="{FF2B5EF4-FFF2-40B4-BE49-F238E27FC236}">
                    <a16:creationId xmlns:a16="http://schemas.microsoft.com/office/drawing/2014/main" id="{650ED256-D721-4FF6-E84D-DD31F10522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26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1" name="Line 746">
                <a:extLst>
                  <a:ext uri="{FF2B5EF4-FFF2-40B4-BE49-F238E27FC236}">
                    <a16:creationId xmlns:a16="http://schemas.microsoft.com/office/drawing/2014/main" id="{4E7ABEBD-3570-10B0-C48B-712A35E9A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74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2" name="Line 747">
                <a:extLst>
                  <a:ext uri="{FF2B5EF4-FFF2-40B4-BE49-F238E27FC236}">
                    <a16:creationId xmlns:a16="http://schemas.microsoft.com/office/drawing/2014/main" id="{88442A04-10AE-5717-10C4-8C07A922F8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4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3" name="Line 748">
                <a:extLst>
                  <a:ext uri="{FF2B5EF4-FFF2-40B4-BE49-F238E27FC236}">
                    <a16:creationId xmlns:a16="http://schemas.microsoft.com/office/drawing/2014/main" id="{B12272BF-FFDF-1AFF-50F2-A8BC750D5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71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4" name="Line 749">
                <a:extLst>
                  <a:ext uri="{FF2B5EF4-FFF2-40B4-BE49-F238E27FC236}">
                    <a16:creationId xmlns:a16="http://schemas.microsoft.com/office/drawing/2014/main" id="{C6899A75-6401-5C58-AD97-F17C155CFF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18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5" name="Line 750">
                <a:extLst>
                  <a:ext uri="{FF2B5EF4-FFF2-40B4-BE49-F238E27FC236}">
                    <a16:creationId xmlns:a16="http://schemas.microsoft.com/office/drawing/2014/main" id="{2951B22E-0475-31F5-C1E4-AD4A8661D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65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6" name="Line 751">
                <a:extLst>
                  <a:ext uri="{FF2B5EF4-FFF2-40B4-BE49-F238E27FC236}">
                    <a16:creationId xmlns:a16="http://schemas.microsoft.com/office/drawing/2014/main" id="{107045CB-9EAE-6E8A-5952-046C555637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13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7" name="Line 752">
                <a:extLst>
                  <a:ext uri="{FF2B5EF4-FFF2-40B4-BE49-F238E27FC236}">
                    <a16:creationId xmlns:a16="http://schemas.microsoft.com/office/drawing/2014/main" id="{58367F66-9518-4B84-FC49-36F33B47EA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60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8" name="Line 753">
                <a:extLst>
                  <a:ext uri="{FF2B5EF4-FFF2-40B4-BE49-F238E27FC236}">
                    <a16:creationId xmlns:a16="http://schemas.microsoft.com/office/drawing/2014/main" id="{43704321-C10F-E240-5D30-9E325507A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07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29" name="Line 754">
                <a:extLst>
                  <a:ext uri="{FF2B5EF4-FFF2-40B4-BE49-F238E27FC236}">
                    <a16:creationId xmlns:a16="http://schemas.microsoft.com/office/drawing/2014/main" id="{A55568C0-5B75-1538-07D0-E062EAAF74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0" name="Line 755">
                <a:extLst>
                  <a:ext uri="{FF2B5EF4-FFF2-40B4-BE49-F238E27FC236}">
                    <a16:creationId xmlns:a16="http://schemas.microsoft.com/office/drawing/2014/main" id="{9217954C-5D96-C411-B176-83AF9C09F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01" y="3986"/>
                <a:ext cx="1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1" name="Line 756">
                <a:extLst>
                  <a:ext uri="{FF2B5EF4-FFF2-40B4-BE49-F238E27FC236}">
                    <a16:creationId xmlns:a16="http://schemas.microsoft.com/office/drawing/2014/main" id="{C0985261-E1E8-83B9-68ED-5552DC74C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49" y="3986"/>
                <a:ext cx="1" cy="2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32" name="Rectangle 757">
                <a:extLst>
                  <a:ext uri="{FF2B5EF4-FFF2-40B4-BE49-F238E27FC236}">
                    <a16:creationId xmlns:a16="http://schemas.microsoft.com/office/drawing/2014/main" id="{117C7B9D-1C91-1FF8-4AE5-250639B6D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40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1500</a:t>
                </a:r>
                <a:endParaRPr lang="en-US" altLang="en-US" sz="1000" b="0"/>
              </a:p>
            </p:txBody>
          </p:sp>
          <p:sp>
            <p:nvSpPr>
              <p:cNvPr id="20633" name="Rectangle 758">
                <a:extLst>
                  <a:ext uri="{FF2B5EF4-FFF2-40B4-BE49-F238E27FC236}">
                    <a16:creationId xmlns:a16="http://schemas.microsoft.com/office/drawing/2014/main" id="{1648CC40-DEE3-E1C9-AABA-C2089AF46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" y="40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1600</a:t>
                </a:r>
                <a:endParaRPr lang="en-US" altLang="en-US" sz="1000" b="0"/>
              </a:p>
            </p:txBody>
          </p:sp>
          <p:sp>
            <p:nvSpPr>
              <p:cNvPr id="20634" name="Rectangle 759">
                <a:extLst>
                  <a:ext uri="{FF2B5EF4-FFF2-40B4-BE49-F238E27FC236}">
                    <a16:creationId xmlns:a16="http://schemas.microsoft.com/office/drawing/2014/main" id="{709712AC-5A0B-99A8-FCC9-4600C5BEE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40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1700</a:t>
                </a:r>
                <a:endParaRPr lang="en-US" altLang="en-US" sz="1000" b="0"/>
              </a:p>
            </p:txBody>
          </p:sp>
          <p:sp>
            <p:nvSpPr>
              <p:cNvPr id="20635" name="Rectangle 760">
                <a:extLst>
                  <a:ext uri="{FF2B5EF4-FFF2-40B4-BE49-F238E27FC236}">
                    <a16:creationId xmlns:a16="http://schemas.microsoft.com/office/drawing/2014/main" id="{6DC401EC-FD42-5FA1-04E1-7D4648ACA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40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1800</a:t>
                </a:r>
                <a:endParaRPr lang="en-US" altLang="en-US" sz="1000" b="0"/>
              </a:p>
            </p:txBody>
          </p:sp>
          <p:sp>
            <p:nvSpPr>
              <p:cNvPr id="20636" name="Rectangle 761">
                <a:extLst>
                  <a:ext uri="{FF2B5EF4-FFF2-40B4-BE49-F238E27FC236}">
                    <a16:creationId xmlns:a16="http://schemas.microsoft.com/office/drawing/2014/main" id="{4258317D-C5FE-9A5A-F3A2-B750DBCF4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9" y="40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1900</a:t>
                </a:r>
                <a:endParaRPr lang="en-US" altLang="en-US" sz="1000" b="0"/>
              </a:p>
            </p:txBody>
          </p:sp>
          <p:sp>
            <p:nvSpPr>
              <p:cNvPr id="20637" name="Rectangle 762">
                <a:extLst>
                  <a:ext uri="{FF2B5EF4-FFF2-40B4-BE49-F238E27FC236}">
                    <a16:creationId xmlns:a16="http://schemas.microsoft.com/office/drawing/2014/main" id="{EBDA10FF-84E6-74AA-CD49-448E03D84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1" y="4044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2000</a:t>
                </a:r>
                <a:endParaRPr lang="en-US" altLang="en-US" sz="1000" b="0"/>
              </a:p>
            </p:txBody>
          </p:sp>
          <p:grpSp>
            <p:nvGrpSpPr>
              <p:cNvPr id="20638" name="Group 555">
                <a:extLst>
                  <a:ext uri="{FF2B5EF4-FFF2-40B4-BE49-F238E27FC236}">
                    <a16:creationId xmlns:a16="http://schemas.microsoft.com/office/drawing/2014/main" id="{B015F276-0C68-2610-79F2-EEB0CD944B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03" y="3526"/>
                <a:ext cx="2445" cy="461"/>
                <a:chOff x="2603" y="3361"/>
                <a:chExt cx="2445" cy="624"/>
              </a:xfrm>
            </p:grpSpPr>
            <p:sp>
              <p:nvSpPr>
                <p:cNvPr id="20639" name="Line 244">
                  <a:extLst>
                    <a:ext uri="{FF2B5EF4-FFF2-40B4-BE49-F238E27FC236}">
                      <a16:creationId xmlns:a16="http://schemas.microsoft.com/office/drawing/2014/main" id="{2BC6C162-24DB-5903-116A-5FC5E57160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03" y="3984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0" name="Line 246">
                  <a:extLst>
                    <a:ext uri="{FF2B5EF4-FFF2-40B4-BE49-F238E27FC236}">
                      <a16:creationId xmlns:a16="http://schemas.microsoft.com/office/drawing/2014/main" id="{03935A2E-7DC4-2614-EE78-B5579E3A31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03" y="3845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1" name="Line 248">
                  <a:extLst>
                    <a:ext uri="{FF2B5EF4-FFF2-40B4-BE49-F238E27FC236}">
                      <a16:creationId xmlns:a16="http://schemas.microsoft.com/office/drawing/2014/main" id="{5B85B277-A7CD-45C8-0DE6-6B0EC3561C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03" y="3706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2" name="Line 250">
                  <a:extLst>
                    <a:ext uri="{FF2B5EF4-FFF2-40B4-BE49-F238E27FC236}">
                      <a16:creationId xmlns:a16="http://schemas.microsoft.com/office/drawing/2014/main" id="{237664B2-E867-97AD-B79A-8695E161D0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03" y="3569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3" name="Line 252">
                  <a:extLst>
                    <a:ext uri="{FF2B5EF4-FFF2-40B4-BE49-F238E27FC236}">
                      <a16:creationId xmlns:a16="http://schemas.microsoft.com/office/drawing/2014/main" id="{F94A3520-B3B4-5F0B-6CD0-314D942A6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03" y="3430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4" name="Rectangle 228">
                  <a:extLst>
                    <a:ext uri="{FF2B5EF4-FFF2-40B4-BE49-F238E27FC236}">
                      <a16:creationId xmlns:a16="http://schemas.microsoft.com/office/drawing/2014/main" id="{8AB09034-1C8B-DA2E-892E-924FA5B324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3" y="3361"/>
                  <a:ext cx="2415" cy="6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45" name="Rectangle 230">
                  <a:extLst>
                    <a:ext uri="{FF2B5EF4-FFF2-40B4-BE49-F238E27FC236}">
                      <a16:creationId xmlns:a16="http://schemas.microsoft.com/office/drawing/2014/main" id="{1725AC18-E979-64EF-E1C9-7D6BACB0D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79" y="3807"/>
                  <a:ext cx="40" cy="17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46" name="Rectangle 231">
                  <a:extLst>
                    <a:ext uri="{FF2B5EF4-FFF2-40B4-BE49-F238E27FC236}">
                      <a16:creationId xmlns:a16="http://schemas.microsoft.com/office/drawing/2014/main" id="{745A18A9-1624-CB68-E2FD-2D998A8BCC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3842"/>
                  <a:ext cx="40" cy="14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47" name="Rectangle 232">
                  <a:extLst>
                    <a:ext uri="{FF2B5EF4-FFF2-40B4-BE49-F238E27FC236}">
                      <a16:creationId xmlns:a16="http://schemas.microsoft.com/office/drawing/2014/main" id="{C4B90179-B134-57CC-9832-DF604907E4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0" y="3629"/>
                  <a:ext cx="43" cy="35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48" name="Rectangle 233">
                  <a:extLst>
                    <a:ext uri="{FF2B5EF4-FFF2-40B4-BE49-F238E27FC236}">
                      <a16:creationId xmlns:a16="http://schemas.microsoft.com/office/drawing/2014/main" id="{D4136E65-6DEB-5905-EC31-E01B7CC4DE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79" y="3629"/>
                  <a:ext cx="40" cy="178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49" name="Rectangle 234">
                  <a:extLst>
                    <a:ext uri="{FF2B5EF4-FFF2-40B4-BE49-F238E27FC236}">
                      <a16:creationId xmlns:a16="http://schemas.microsoft.com/office/drawing/2014/main" id="{4763B616-984A-4691-7E16-EEE03FA78C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25" y="3949"/>
                  <a:ext cx="42" cy="3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50" name="Rectangle 235">
                  <a:extLst>
                    <a:ext uri="{FF2B5EF4-FFF2-40B4-BE49-F238E27FC236}">
                      <a16:creationId xmlns:a16="http://schemas.microsoft.com/office/drawing/2014/main" id="{DEBCE477-BC74-7B57-EE56-6FEC1E65DF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3771"/>
                  <a:ext cx="40" cy="7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51" name="Rectangle 236">
                  <a:extLst>
                    <a:ext uri="{FF2B5EF4-FFF2-40B4-BE49-F238E27FC236}">
                      <a16:creationId xmlns:a16="http://schemas.microsoft.com/office/drawing/2014/main" id="{4D83B132-EB03-450C-F7CA-77C1F9F8CD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79" y="3523"/>
                  <a:ext cx="40" cy="106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52" name="Rectangle 237">
                  <a:extLst>
                    <a:ext uri="{FF2B5EF4-FFF2-40B4-BE49-F238E27FC236}">
                      <a16:creationId xmlns:a16="http://schemas.microsoft.com/office/drawing/2014/main" id="{97A302C4-91DD-3DDD-35A2-32E3442CA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3700"/>
                  <a:ext cx="40" cy="71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53" name="Rectangle 238">
                  <a:extLst>
                    <a:ext uri="{FF2B5EF4-FFF2-40B4-BE49-F238E27FC236}">
                      <a16:creationId xmlns:a16="http://schemas.microsoft.com/office/drawing/2014/main" id="{1C53BE26-DBA4-9EF7-33E2-5B5EB0CAA2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0" y="3594"/>
                  <a:ext cx="43" cy="35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54" name="Rectangle 239">
                  <a:extLst>
                    <a:ext uri="{FF2B5EF4-FFF2-40B4-BE49-F238E27FC236}">
                      <a16:creationId xmlns:a16="http://schemas.microsoft.com/office/drawing/2014/main" id="{F9E1E784-492D-4B9F-4B36-4E99AD8FA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79" y="3416"/>
                  <a:ext cx="40" cy="107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55" name="Rectangle 240">
                  <a:extLst>
                    <a:ext uri="{FF2B5EF4-FFF2-40B4-BE49-F238E27FC236}">
                      <a16:creationId xmlns:a16="http://schemas.microsoft.com/office/drawing/2014/main" id="{900CBD30-42D0-CAD7-8A21-549D99893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25" y="3913"/>
                  <a:ext cx="42" cy="36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56" name="Rectangle 241">
                  <a:extLst>
                    <a:ext uri="{FF2B5EF4-FFF2-40B4-BE49-F238E27FC236}">
                      <a16:creationId xmlns:a16="http://schemas.microsoft.com/office/drawing/2014/main" id="{3C8CEDD4-0979-51D3-EAE4-F77184DFD5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3665"/>
                  <a:ext cx="40" cy="35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57" name="Rectangle 242">
                  <a:extLst>
                    <a:ext uri="{FF2B5EF4-FFF2-40B4-BE49-F238E27FC236}">
                      <a16:creationId xmlns:a16="http://schemas.microsoft.com/office/drawing/2014/main" id="{C2A1EB4E-EF02-91B0-55B1-5B2843B2A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3629"/>
                  <a:ext cx="40" cy="36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0658" name="Rectangle 229">
                  <a:extLst>
                    <a:ext uri="{FF2B5EF4-FFF2-40B4-BE49-F238E27FC236}">
                      <a16:creationId xmlns:a16="http://schemas.microsoft.com/office/drawing/2014/main" id="{E9CC48C0-8B3E-9061-382F-C64E9694EC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3" y="3361"/>
                  <a:ext cx="2415" cy="623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</p:grpSp>
        </p:grpSp>
        <p:sp>
          <p:nvSpPr>
            <p:cNvPr id="20572" name="Text Box 557">
              <a:extLst>
                <a:ext uri="{FF2B5EF4-FFF2-40B4-BE49-F238E27FC236}">
                  <a16:creationId xmlns:a16="http://schemas.microsoft.com/office/drawing/2014/main" id="{E11DD116-62F6-F49A-DE8F-E1F6CE098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2" y="3681"/>
              <a:ext cx="103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/>
                <a:t>Establishment Date</a:t>
              </a:r>
            </a:p>
          </p:txBody>
        </p:sp>
        <p:sp>
          <p:nvSpPr>
            <p:cNvPr id="20573" name="Text Box 558">
              <a:extLst>
                <a:ext uri="{FF2B5EF4-FFF2-40B4-BE49-F238E27FC236}">
                  <a16:creationId xmlns:a16="http://schemas.microsoft.com/office/drawing/2014/main" id="{CD35B7C3-E5A9-D617-61C9-2E980DE70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827" y="2884"/>
              <a:ext cx="10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/>
                <a:t>% of Sampled Trees</a:t>
              </a:r>
            </a:p>
          </p:txBody>
        </p:sp>
        <p:sp>
          <p:nvSpPr>
            <p:cNvPr id="20574" name="Text Box 564">
              <a:extLst>
                <a:ext uri="{FF2B5EF4-FFF2-40B4-BE49-F238E27FC236}">
                  <a16:creationId xmlns:a16="http://schemas.microsoft.com/office/drawing/2014/main" id="{63A45574-8DA5-B5D3-470F-ADC3D93C79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7" y="2194"/>
              <a:ext cx="18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/>
                <a:t>2 Representative Transects</a:t>
              </a:r>
            </a:p>
          </p:txBody>
        </p:sp>
      </p:grpSp>
      <p:sp>
        <p:nvSpPr>
          <p:cNvPr id="20487" name="Text Box 582">
            <a:extLst>
              <a:ext uri="{FF2B5EF4-FFF2-40B4-BE49-F238E27FC236}">
                <a16:creationId xmlns:a16="http://schemas.microsoft.com/office/drawing/2014/main" id="{05B06505-F0BD-6D23-B2BE-8819797DB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9238" y="98425"/>
            <a:ext cx="4246562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Succession Following High-Severity Fire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08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Group 2606">
            <a:extLst>
              <a:ext uri="{FF2B5EF4-FFF2-40B4-BE49-F238E27FC236}">
                <a16:creationId xmlns:a16="http://schemas.microsoft.com/office/drawing/2014/main" id="{F07899EF-0F57-417A-FD5C-BC1487C847F0}"/>
              </a:ext>
            </a:extLst>
          </p:cNvPr>
          <p:cNvGrpSpPr>
            <a:grpSpLocks/>
          </p:cNvGrpSpPr>
          <p:nvPr/>
        </p:nvGrpSpPr>
        <p:grpSpPr bwMode="auto">
          <a:xfrm>
            <a:off x="400050" y="2511425"/>
            <a:ext cx="4348163" cy="2562225"/>
            <a:chOff x="252" y="1606"/>
            <a:chExt cx="2739" cy="1614"/>
          </a:xfrm>
        </p:grpSpPr>
        <p:grpSp>
          <p:nvGrpSpPr>
            <p:cNvPr id="22100" name="Group 171">
              <a:extLst>
                <a:ext uri="{FF2B5EF4-FFF2-40B4-BE49-F238E27FC236}">
                  <a16:creationId xmlns:a16="http://schemas.microsoft.com/office/drawing/2014/main" id="{CC6AA54B-68F8-323D-320E-A3C9276EB0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68" y="1876"/>
              <a:ext cx="723" cy="582"/>
              <a:chOff x="1116" y="1832"/>
              <a:chExt cx="904" cy="728"/>
            </a:xfrm>
          </p:grpSpPr>
          <p:grpSp>
            <p:nvGrpSpPr>
              <p:cNvPr id="22354" name="Group 172">
                <a:extLst>
                  <a:ext uri="{FF2B5EF4-FFF2-40B4-BE49-F238E27FC236}">
                    <a16:creationId xmlns:a16="http://schemas.microsoft.com/office/drawing/2014/main" id="{59FDF163-4FAE-EFF5-C3AB-A76CFC985FD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13" y="1950"/>
                <a:ext cx="95" cy="401"/>
                <a:chOff x="3688" y="2048"/>
                <a:chExt cx="132" cy="702"/>
              </a:xfrm>
            </p:grpSpPr>
            <p:sp>
              <p:nvSpPr>
                <p:cNvPr id="22514" name="Freeform 173">
                  <a:extLst>
                    <a:ext uri="{FF2B5EF4-FFF2-40B4-BE49-F238E27FC236}">
                      <a16:creationId xmlns:a16="http://schemas.microsoft.com/office/drawing/2014/main" id="{3C085E74-DC77-924E-C604-560C83C6264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58" y="2199"/>
                  <a:ext cx="29" cy="551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515" name="Group 174">
                  <a:extLst>
                    <a:ext uri="{FF2B5EF4-FFF2-40B4-BE49-F238E27FC236}">
                      <a16:creationId xmlns:a16="http://schemas.microsoft.com/office/drawing/2014/main" id="{F65A792F-376F-796E-2C07-8BF4A34C1F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88" y="2048"/>
                  <a:ext cx="132" cy="392"/>
                  <a:chOff x="3710" y="1980"/>
                  <a:chExt cx="274" cy="804"/>
                </a:xfrm>
              </p:grpSpPr>
              <p:sp>
                <p:nvSpPr>
                  <p:cNvPr id="22516" name="Freeform 175">
                    <a:extLst>
                      <a:ext uri="{FF2B5EF4-FFF2-40B4-BE49-F238E27FC236}">
                        <a16:creationId xmlns:a16="http://schemas.microsoft.com/office/drawing/2014/main" id="{BE40551F-834A-DBF7-AE4E-9FA8DAFF2DE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517" name="Freeform 176">
                    <a:extLst>
                      <a:ext uri="{FF2B5EF4-FFF2-40B4-BE49-F238E27FC236}">
                        <a16:creationId xmlns:a16="http://schemas.microsoft.com/office/drawing/2014/main" id="{2D2701B9-55AB-76CE-C226-C8E8D4C21F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518" name="Freeform 177">
                    <a:extLst>
                      <a:ext uri="{FF2B5EF4-FFF2-40B4-BE49-F238E27FC236}">
                        <a16:creationId xmlns:a16="http://schemas.microsoft.com/office/drawing/2014/main" id="{9A69D74A-635E-1E9C-F34C-7102592D29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2355" name="Freeform 178">
                <a:extLst>
                  <a:ext uri="{FF2B5EF4-FFF2-40B4-BE49-F238E27FC236}">
                    <a16:creationId xmlns:a16="http://schemas.microsoft.com/office/drawing/2014/main" id="{B187AA8D-9DB6-2449-E988-725E91F998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91" y="2048"/>
                <a:ext cx="32" cy="314"/>
              </a:xfrm>
              <a:custGeom>
                <a:avLst/>
                <a:gdLst>
                  <a:gd name="T0" fmla="*/ 0 w 132"/>
                  <a:gd name="T1" fmla="*/ 1151 h 1152"/>
                  <a:gd name="T2" fmla="*/ 16 w 132"/>
                  <a:gd name="T3" fmla="*/ 592 h 1152"/>
                  <a:gd name="T4" fmla="*/ 23 w 132"/>
                  <a:gd name="T5" fmla="*/ 218 h 1152"/>
                  <a:gd name="T6" fmla="*/ 54 w 132"/>
                  <a:gd name="T7" fmla="*/ 55 h 1152"/>
                  <a:gd name="T8" fmla="*/ 86 w 132"/>
                  <a:gd name="T9" fmla="*/ 0 h 1152"/>
                  <a:gd name="T10" fmla="*/ 93 w 132"/>
                  <a:gd name="T11" fmla="*/ 63 h 1152"/>
                  <a:gd name="T12" fmla="*/ 109 w 132"/>
                  <a:gd name="T13" fmla="*/ 125 h 1152"/>
                  <a:gd name="T14" fmla="*/ 101 w 132"/>
                  <a:gd name="T15" fmla="*/ 218 h 1152"/>
                  <a:gd name="T16" fmla="*/ 109 w 132"/>
                  <a:gd name="T17" fmla="*/ 304 h 1152"/>
                  <a:gd name="T18" fmla="*/ 117 w 132"/>
                  <a:gd name="T19" fmla="*/ 389 h 1152"/>
                  <a:gd name="T20" fmla="*/ 117 w 132"/>
                  <a:gd name="T21" fmla="*/ 506 h 1152"/>
                  <a:gd name="T22" fmla="*/ 125 w 132"/>
                  <a:gd name="T23" fmla="*/ 903 h 1152"/>
                  <a:gd name="T24" fmla="*/ 132 w 132"/>
                  <a:gd name="T25" fmla="*/ 1152 h 1152"/>
                  <a:gd name="T26" fmla="*/ 0 w 132"/>
                  <a:gd name="T27" fmla="*/ 1151 h 1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152"/>
                  <a:gd name="T44" fmla="*/ 132 w 132"/>
                  <a:gd name="T45" fmla="*/ 1152 h 115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152">
                    <a:moveTo>
                      <a:pt x="0" y="1151"/>
                    </a:moveTo>
                    <a:lnTo>
                      <a:pt x="16" y="592"/>
                    </a:lnTo>
                    <a:lnTo>
                      <a:pt x="23" y="218"/>
                    </a:lnTo>
                    <a:lnTo>
                      <a:pt x="54" y="55"/>
                    </a:lnTo>
                    <a:lnTo>
                      <a:pt x="86" y="0"/>
                    </a:lnTo>
                    <a:lnTo>
                      <a:pt x="93" y="63"/>
                    </a:lnTo>
                    <a:lnTo>
                      <a:pt x="109" y="125"/>
                    </a:lnTo>
                    <a:lnTo>
                      <a:pt x="101" y="218"/>
                    </a:lnTo>
                    <a:lnTo>
                      <a:pt x="109" y="304"/>
                    </a:lnTo>
                    <a:lnTo>
                      <a:pt x="117" y="389"/>
                    </a:lnTo>
                    <a:lnTo>
                      <a:pt x="117" y="506"/>
                    </a:lnTo>
                    <a:lnTo>
                      <a:pt x="125" y="903"/>
                    </a:lnTo>
                    <a:lnTo>
                      <a:pt x="132" y="1152"/>
                    </a:lnTo>
                    <a:lnTo>
                      <a:pt x="0" y="1151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356" name="Group 179">
                <a:extLst>
                  <a:ext uri="{FF2B5EF4-FFF2-40B4-BE49-F238E27FC236}">
                    <a16:creationId xmlns:a16="http://schemas.microsoft.com/office/drawing/2014/main" id="{B2FAC2EC-0AFA-9B58-3C1F-27987020246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H="1">
                <a:off x="1482" y="1832"/>
                <a:ext cx="157" cy="523"/>
                <a:chOff x="2409" y="1311"/>
                <a:chExt cx="279" cy="1497"/>
              </a:xfrm>
            </p:grpSpPr>
            <p:sp>
              <p:nvSpPr>
                <p:cNvPr id="22500" name="Freeform 180">
                  <a:extLst>
                    <a:ext uri="{FF2B5EF4-FFF2-40B4-BE49-F238E27FC236}">
                      <a16:creationId xmlns:a16="http://schemas.microsoft.com/office/drawing/2014/main" id="{C057D172-677A-CA63-1F5E-DDD73B68613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1" name="Freeform 181">
                  <a:extLst>
                    <a:ext uri="{FF2B5EF4-FFF2-40B4-BE49-F238E27FC236}">
                      <a16:creationId xmlns:a16="http://schemas.microsoft.com/office/drawing/2014/main" id="{F2280861-5340-757D-3FBA-C646A895CD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2" name="Freeform 182">
                  <a:extLst>
                    <a:ext uri="{FF2B5EF4-FFF2-40B4-BE49-F238E27FC236}">
                      <a16:creationId xmlns:a16="http://schemas.microsoft.com/office/drawing/2014/main" id="{7EA1A796-407E-4E8C-4664-FFD8E68E92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3" name="Freeform 183">
                  <a:extLst>
                    <a:ext uri="{FF2B5EF4-FFF2-40B4-BE49-F238E27FC236}">
                      <a16:creationId xmlns:a16="http://schemas.microsoft.com/office/drawing/2014/main" id="{8CF6D101-8777-0ECF-8FDF-51842B76DF5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4" name="Freeform 184">
                  <a:extLst>
                    <a:ext uri="{FF2B5EF4-FFF2-40B4-BE49-F238E27FC236}">
                      <a16:creationId xmlns:a16="http://schemas.microsoft.com/office/drawing/2014/main" id="{4A00D9D3-F846-E421-6B3A-34B61D24098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5" name="Freeform 185">
                  <a:extLst>
                    <a:ext uri="{FF2B5EF4-FFF2-40B4-BE49-F238E27FC236}">
                      <a16:creationId xmlns:a16="http://schemas.microsoft.com/office/drawing/2014/main" id="{56629278-B2E3-8C6A-FB97-8BD842085F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6" name="Freeform 186">
                  <a:extLst>
                    <a:ext uri="{FF2B5EF4-FFF2-40B4-BE49-F238E27FC236}">
                      <a16:creationId xmlns:a16="http://schemas.microsoft.com/office/drawing/2014/main" id="{4B0E42A8-A9FE-4B88-3FC0-19F700BEF4E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7" name="Freeform 187">
                  <a:extLst>
                    <a:ext uri="{FF2B5EF4-FFF2-40B4-BE49-F238E27FC236}">
                      <a16:creationId xmlns:a16="http://schemas.microsoft.com/office/drawing/2014/main" id="{89D20D7D-52D8-7CC4-11A3-3CBA451BF79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8" name="Freeform 188">
                  <a:extLst>
                    <a:ext uri="{FF2B5EF4-FFF2-40B4-BE49-F238E27FC236}">
                      <a16:creationId xmlns:a16="http://schemas.microsoft.com/office/drawing/2014/main" id="{1A8F889D-FF31-8116-C812-26D04374AD6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09" name="Freeform 189">
                  <a:extLst>
                    <a:ext uri="{FF2B5EF4-FFF2-40B4-BE49-F238E27FC236}">
                      <a16:creationId xmlns:a16="http://schemas.microsoft.com/office/drawing/2014/main" id="{AF7D0594-4EDB-D1D4-CAB7-547063F6305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0" name="Freeform 190">
                  <a:extLst>
                    <a:ext uri="{FF2B5EF4-FFF2-40B4-BE49-F238E27FC236}">
                      <a16:creationId xmlns:a16="http://schemas.microsoft.com/office/drawing/2014/main" id="{B6350E16-CFF4-264F-17AA-8738E374E4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1" name="Freeform 191">
                  <a:extLst>
                    <a:ext uri="{FF2B5EF4-FFF2-40B4-BE49-F238E27FC236}">
                      <a16:creationId xmlns:a16="http://schemas.microsoft.com/office/drawing/2014/main" id="{F3870E72-7CFA-6FB5-D2A2-B8A816522D7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2" name="Freeform 192">
                  <a:extLst>
                    <a:ext uri="{FF2B5EF4-FFF2-40B4-BE49-F238E27FC236}">
                      <a16:creationId xmlns:a16="http://schemas.microsoft.com/office/drawing/2014/main" id="{C4CC5805-3726-5698-9A56-7893D0636F7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13" name="Freeform 193">
                  <a:extLst>
                    <a:ext uri="{FF2B5EF4-FFF2-40B4-BE49-F238E27FC236}">
                      <a16:creationId xmlns:a16="http://schemas.microsoft.com/office/drawing/2014/main" id="{D0B865D2-1B50-EBA4-6D39-44574DB48E0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57" name="Group 194">
                <a:extLst>
                  <a:ext uri="{FF2B5EF4-FFF2-40B4-BE49-F238E27FC236}">
                    <a16:creationId xmlns:a16="http://schemas.microsoft.com/office/drawing/2014/main" id="{AD632672-26E5-FDAE-B199-45F5A22DCD4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21480000" flipH="1">
                <a:off x="1577" y="2198"/>
                <a:ext cx="58" cy="194"/>
                <a:chOff x="2532" y="1924"/>
                <a:chExt cx="104" cy="380"/>
              </a:xfrm>
            </p:grpSpPr>
            <p:sp>
              <p:nvSpPr>
                <p:cNvPr id="22495" name="Freeform 195">
                  <a:extLst>
                    <a:ext uri="{FF2B5EF4-FFF2-40B4-BE49-F238E27FC236}">
                      <a16:creationId xmlns:a16="http://schemas.microsoft.com/office/drawing/2014/main" id="{5202A4B9-C5B1-D4D3-3980-3BC1941F491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496" name="Group 196">
                  <a:extLst>
                    <a:ext uri="{FF2B5EF4-FFF2-40B4-BE49-F238E27FC236}">
                      <a16:creationId xmlns:a16="http://schemas.microsoft.com/office/drawing/2014/main" id="{3B635376-865F-3DFC-0C75-EE9C6E13D81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497" name="Freeform 197">
                    <a:extLst>
                      <a:ext uri="{FF2B5EF4-FFF2-40B4-BE49-F238E27FC236}">
                        <a16:creationId xmlns:a16="http://schemas.microsoft.com/office/drawing/2014/main" id="{1E279D04-2A61-6F83-948E-C8BE4207267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98" name="Freeform 198">
                    <a:extLst>
                      <a:ext uri="{FF2B5EF4-FFF2-40B4-BE49-F238E27FC236}">
                        <a16:creationId xmlns:a16="http://schemas.microsoft.com/office/drawing/2014/main" id="{088141A4-8A2E-5D72-6864-B1008C719E1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99" name="Freeform 199">
                    <a:extLst>
                      <a:ext uri="{FF2B5EF4-FFF2-40B4-BE49-F238E27FC236}">
                        <a16:creationId xmlns:a16="http://schemas.microsoft.com/office/drawing/2014/main" id="{2BCF8AF7-C5DF-8B14-AAD1-8852407FFB1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358" name="Group 200">
                <a:extLst>
                  <a:ext uri="{FF2B5EF4-FFF2-40B4-BE49-F238E27FC236}">
                    <a16:creationId xmlns:a16="http://schemas.microsoft.com/office/drawing/2014/main" id="{283BCE42-4D1B-F955-592B-1113C0B43A3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08" y="2136"/>
                <a:ext cx="69" cy="239"/>
                <a:chOff x="2532" y="1924"/>
                <a:chExt cx="104" cy="380"/>
              </a:xfrm>
            </p:grpSpPr>
            <p:sp>
              <p:nvSpPr>
                <p:cNvPr id="22490" name="Freeform 201">
                  <a:extLst>
                    <a:ext uri="{FF2B5EF4-FFF2-40B4-BE49-F238E27FC236}">
                      <a16:creationId xmlns:a16="http://schemas.microsoft.com/office/drawing/2014/main" id="{F403C4C7-14C4-9776-9FE1-2BFA25CED61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491" name="Group 202">
                  <a:extLst>
                    <a:ext uri="{FF2B5EF4-FFF2-40B4-BE49-F238E27FC236}">
                      <a16:creationId xmlns:a16="http://schemas.microsoft.com/office/drawing/2014/main" id="{CB953836-1AD5-B01F-E498-EDBF90613C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492" name="Freeform 203">
                    <a:extLst>
                      <a:ext uri="{FF2B5EF4-FFF2-40B4-BE49-F238E27FC236}">
                        <a16:creationId xmlns:a16="http://schemas.microsoft.com/office/drawing/2014/main" id="{1F33194E-19EE-5440-448B-E4411E5A5D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93" name="Freeform 204">
                    <a:extLst>
                      <a:ext uri="{FF2B5EF4-FFF2-40B4-BE49-F238E27FC236}">
                        <a16:creationId xmlns:a16="http://schemas.microsoft.com/office/drawing/2014/main" id="{4861510C-F900-455E-5B85-7B6D04F32B4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94" name="Freeform 205">
                    <a:extLst>
                      <a:ext uri="{FF2B5EF4-FFF2-40B4-BE49-F238E27FC236}">
                        <a16:creationId xmlns:a16="http://schemas.microsoft.com/office/drawing/2014/main" id="{9816FBA3-8656-4DE1-D09A-E78BB25936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359" name="Group 206">
                <a:extLst>
                  <a:ext uri="{FF2B5EF4-FFF2-40B4-BE49-F238E27FC236}">
                    <a16:creationId xmlns:a16="http://schemas.microsoft.com/office/drawing/2014/main" id="{536ED3FD-EBCB-D7C2-DB27-FA469561DAB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64" y="1914"/>
                <a:ext cx="105" cy="444"/>
                <a:chOff x="3688" y="2048"/>
                <a:chExt cx="132" cy="702"/>
              </a:xfrm>
            </p:grpSpPr>
            <p:sp>
              <p:nvSpPr>
                <p:cNvPr id="22485" name="Freeform 207">
                  <a:extLst>
                    <a:ext uri="{FF2B5EF4-FFF2-40B4-BE49-F238E27FC236}">
                      <a16:creationId xmlns:a16="http://schemas.microsoft.com/office/drawing/2014/main" id="{9FC96A45-89AA-CE48-4CB4-61D9FB45184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58" y="2199"/>
                  <a:ext cx="29" cy="551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486" name="Group 208">
                  <a:extLst>
                    <a:ext uri="{FF2B5EF4-FFF2-40B4-BE49-F238E27FC236}">
                      <a16:creationId xmlns:a16="http://schemas.microsoft.com/office/drawing/2014/main" id="{4FDF50E9-99AC-4F73-1FC7-AF24F9197B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88" y="2048"/>
                  <a:ext cx="132" cy="392"/>
                  <a:chOff x="3710" y="1980"/>
                  <a:chExt cx="274" cy="804"/>
                </a:xfrm>
              </p:grpSpPr>
              <p:sp>
                <p:nvSpPr>
                  <p:cNvPr id="22487" name="Freeform 209">
                    <a:extLst>
                      <a:ext uri="{FF2B5EF4-FFF2-40B4-BE49-F238E27FC236}">
                        <a16:creationId xmlns:a16="http://schemas.microsoft.com/office/drawing/2014/main" id="{58E7F7E6-A1B2-B833-E5A3-129ACDA8A0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88" name="Freeform 210">
                    <a:extLst>
                      <a:ext uri="{FF2B5EF4-FFF2-40B4-BE49-F238E27FC236}">
                        <a16:creationId xmlns:a16="http://schemas.microsoft.com/office/drawing/2014/main" id="{B4B03763-81FF-F468-2970-25FA7C28DC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89" name="Freeform 211">
                    <a:extLst>
                      <a:ext uri="{FF2B5EF4-FFF2-40B4-BE49-F238E27FC236}">
                        <a16:creationId xmlns:a16="http://schemas.microsoft.com/office/drawing/2014/main" id="{9CF61A21-EC74-60AD-A726-A3A857FFDD7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360" name="Group 212">
                <a:extLst>
                  <a:ext uri="{FF2B5EF4-FFF2-40B4-BE49-F238E27FC236}">
                    <a16:creationId xmlns:a16="http://schemas.microsoft.com/office/drawing/2014/main" id="{0AA1E7AB-73A6-B0E8-F9E3-5F48F4AA6C4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74" y="2222"/>
                <a:ext cx="47" cy="157"/>
                <a:chOff x="2532" y="1924"/>
                <a:chExt cx="104" cy="380"/>
              </a:xfrm>
            </p:grpSpPr>
            <p:sp>
              <p:nvSpPr>
                <p:cNvPr id="22480" name="Freeform 213">
                  <a:extLst>
                    <a:ext uri="{FF2B5EF4-FFF2-40B4-BE49-F238E27FC236}">
                      <a16:creationId xmlns:a16="http://schemas.microsoft.com/office/drawing/2014/main" id="{D4D73CAB-9A69-E285-DA64-BB9EE72EB8C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481" name="Group 214">
                  <a:extLst>
                    <a:ext uri="{FF2B5EF4-FFF2-40B4-BE49-F238E27FC236}">
                      <a16:creationId xmlns:a16="http://schemas.microsoft.com/office/drawing/2014/main" id="{CFC62953-08C3-A6F2-E399-D17AA34E43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482" name="Freeform 215">
                    <a:extLst>
                      <a:ext uri="{FF2B5EF4-FFF2-40B4-BE49-F238E27FC236}">
                        <a16:creationId xmlns:a16="http://schemas.microsoft.com/office/drawing/2014/main" id="{841004FF-A0E4-4266-5A22-1093F480D0E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83" name="Freeform 216">
                    <a:extLst>
                      <a:ext uri="{FF2B5EF4-FFF2-40B4-BE49-F238E27FC236}">
                        <a16:creationId xmlns:a16="http://schemas.microsoft.com/office/drawing/2014/main" id="{8224FAF0-4D2D-D355-AAFD-2F6C0FA690D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84" name="Freeform 217">
                    <a:extLst>
                      <a:ext uri="{FF2B5EF4-FFF2-40B4-BE49-F238E27FC236}">
                        <a16:creationId xmlns:a16="http://schemas.microsoft.com/office/drawing/2014/main" id="{4AA059D8-D3A2-EEC0-43B6-14D61DB3BD2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361" name="Group 218">
                <a:extLst>
                  <a:ext uri="{FF2B5EF4-FFF2-40B4-BE49-F238E27FC236}">
                    <a16:creationId xmlns:a16="http://schemas.microsoft.com/office/drawing/2014/main" id="{FEAF80FF-2772-227F-25E6-00B5EC4AAFC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116" y="1861"/>
                <a:ext cx="152" cy="509"/>
                <a:chOff x="2409" y="1311"/>
                <a:chExt cx="279" cy="1497"/>
              </a:xfrm>
            </p:grpSpPr>
            <p:sp>
              <p:nvSpPr>
                <p:cNvPr id="22466" name="Freeform 219">
                  <a:extLst>
                    <a:ext uri="{FF2B5EF4-FFF2-40B4-BE49-F238E27FC236}">
                      <a16:creationId xmlns:a16="http://schemas.microsoft.com/office/drawing/2014/main" id="{EC385C6F-B458-615B-6085-44C100A0D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7" name="Freeform 220">
                  <a:extLst>
                    <a:ext uri="{FF2B5EF4-FFF2-40B4-BE49-F238E27FC236}">
                      <a16:creationId xmlns:a16="http://schemas.microsoft.com/office/drawing/2014/main" id="{8805D6C5-502E-70DE-B57F-0FE223BD8C9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8" name="Freeform 221">
                  <a:extLst>
                    <a:ext uri="{FF2B5EF4-FFF2-40B4-BE49-F238E27FC236}">
                      <a16:creationId xmlns:a16="http://schemas.microsoft.com/office/drawing/2014/main" id="{93BCE496-E903-16FC-620F-4715A69BCFD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9" name="Freeform 222">
                  <a:extLst>
                    <a:ext uri="{FF2B5EF4-FFF2-40B4-BE49-F238E27FC236}">
                      <a16:creationId xmlns:a16="http://schemas.microsoft.com/office/drawing/2014/main" id="{280AF177-87DF-468A-788A-9B40E535020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0" name="Freeform 223">
                  <a:extLst>
                    <a:ext uri="{FF2B5EF4-FFF2-40B4-BE49-F238E27FC236}">
                      <a16:creationId xmlns:a16="http://schemas.microsoft.com/office/drawing/2014/main" id="{0CD173F6-3DFC-4B9B-1D90-293324CDFE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1" name="Freeform 224">
                  <a:extLst>
                    <a:ext uri="{FF2B5EF4-FFF2-40B4-BE49-F238E27FC236}">
                      <a16:creationId xmlns:a16="http://schemas.microsoft.com/office/drawing/2014/main" id="{10FBA648-837F-22DA-0A1E-EE83B0BC7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2" name="Freeform 225">
                  <a:extLst>
                    <a:ext uri="{FF2B5EF4-FFF2-40B4-BE49-F238E27FC236}">
                      <a16:creationId xmlns:a16="http://schemas.microsoft.com/office/drawing/2014/main" id="{0D042D7C-A405-566D-4097-499216EFE5E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3" name="Freeform 226">
                  <a:extLst>
                    <a:ext uri="{FF2B5EF4-FFF2-40B4-BE49-F238E27FC236}">
                      <a16:creationId xmlns:a16="http://schemas.microsoft.com/office/drawing/2014/main" id="{A72314AF-FD82-E25D-6470-9BD71289992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4" name="Freeform 227">
                  <a:extLst>
                    <a:ext uri="{FF2B5EF4-FFF2-40B4-BE49-F238E27FC236}">
                      <a16:creationId xmlns:a16="http://schemas.microsoft.com/office/drawing/2014/main" id="{22990C38-7632-2F30-47AF-4CA727870FF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5" name="Freeform 228">
                  <a:extLst>
                    <a:ext uri="{FF2B5EF4-FFF2-40B4-BE49-F238E27FC236}">
                      <a16:creationId xmlns:a16="http://schemas.microsoft.com/office/drawing/2014/main" id="{7E7CCB66-EC34-1497-94DE-FD35798064E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6" name="Freeform 229">
                  <a:extLst>
                    <a:ext uri="{FF2B5EF4-FFF2-40B4-BE49-F238E27FC236}">
                      <a16:creationId xmlns:a16="http://schemas.microsoft.com/office/drawing/2014/main" id="{0B2D7C60-3035-AEAF-FDAC-03AB35F4E1E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7" name="Freeform 230">
                  <a:extLst>
                    <a:ext uri="{FF2B5EF4-FFF2-40B4-BE49-F238E27FC236}">
                      <a16:creationId xmlns:a16="http://schemas.microsoft.com/office/drawing/2014/main" id="{1A8C3327-2F61-505E-5282-F319BCC79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8" name="Freeform 231">
                  <a:extLst>
                    <a:ext uri="{FF2B5EF4-FFF2-40B4-BE49-F238E27FC236}">
                      <a16:creationId xmlns:a16="http://schemas.microsoft.com/office/drawing/2014/main" id="{E733804B-88E3-3A06-86F6-8B5CBC0A7BB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79" name="Freeform 232">
                  <a:extLst>
                    <a:ext uri="{FF2B5EF4-FFF2-40B4-BE49-F238E27FC236}">
                      <a16:creationId xmlns:a16="http://schemas.microsoft.com/office/drawing/2014/main" id="{A063D980-1006-DADE-87E9-C98BB823E7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62" name="Group 233">
                <a:extLst>
                  <a:ext uri="{FF2B5EF4-FFF2-40B4-BE49-F238E27FC236}">
                    <a16:creationId xmlns:a16="http://schemas.microsoft.com/office/drawing/2014/main" id="{F77B24E5-F26E-B805-BCB8-79BB7D63695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47" y="1892"/>
                <a:ext cx="50" cy="461"/>
                <a:chOff x="1510" y="911"/>
                <a:chExt cx="335" cy="2210"/>
              </a:xfrm>
            </p:grpSpPr>
            <p:sp>
              <p:nvSpPr>
                <p:cNvPr id="22457" name="Freeform 234">
                  <a:extLst>
                    <a:ext uri="{FF2B5EF4-FFF2-40B4-BE49-F238E27FC236}">
                      <a16:creationId xmlns:a16="http://schemas.microsoft.com/office/drawing/2014/main" id="{78E3F6A8-2E68-A034-CE3E-B7E4C64490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7" y="911"/>
                  <a:ext cx="132" cy="2210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8" name="Freeform 235">
                  <a:extLst>
                    <a:ext uri="{FF2B5EF4-FFF2-40B4-BE49-F238E27FC236}">
                      <a16:creationId xmlns:a16="http://schemas.microsoft.com/office/drawing/2014/main" id="{1413BF47-75DC-388D-15E8-489A5A4294B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57" y="1775"/>
                  <a:ext cx="123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9" name="Freeform 236">
                  <a:extLst>
                    <a:ext uri="{FF2B5EF4-FFF2-40B4-BE49-F238E27FC236}">
                      <a16:creationId xmlns:a16="http://schemas.microsoft.com/office/drawing/2014/main" id="{6555EF0A-4255-4400-A0DC-600341344DF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10" y="1488"/>
                  <a:ext cx="170" cy="26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0" name="Freeform 237">
                  <a:extLst>
                    <a:ext uri="{FF2B5EF4-FFF2-40B4-BE49-F238E27FC236}">
                      <a16:creationId xmlns:a16="http://schemas.microsoft.com/office/drawing/2014/main" id="{FA10C634-047E-9A2C-859C-000F778CC00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1296"/>
                  <a:ext cx="165" cy="14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1" name="Freeform 238">
                  <a:extLst>
                    <a:ext uri="{FF2B5EF4-FFF2-40B4-BE49-F238E27FC236}">
                      <a16:creationId xmlns:a16="http://schemas.microsoft.com/office/drawing/2014/main" id="{3ABA790D-5BF5-5B89-4F3E-DC765CB2D7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28" y="1088"/>
                  <a:ext cx="101" cy="16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2" name="Freeform 239">
                  <a:extLst>
                    <a:ext uri="{FF2B5EF4-FFF2-40B4-BE49-F238E27FC236}">
                      <a16:creationId xmlns:a16="http://schemas.microsoft.com/office/drawing/2014/main" id="{8095AD3E-06BE-E5D7-8C2D-23BCCEEF939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960"/>
                  <a:ext cx="95" cy="5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5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3" name="Freeform 240">
                  <a:extLst>
                    <a:ext uri="{FF2B5EF4-FFF2-40B4-BE49-F238E27FC236}">
                      <a16:creationId xmlns:a16="http://schemas.microsoft.com/office/drawing/2014/main" id="{04386B1B-FCCE-09C3-6BFE-84F1C064401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090"/>
                  <a:ext cx="117" cy="14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4" name="Freeform 241">
                  <a:extLst>
                    <a:ext uri="{FF2B5EF4-FFF2-40B4-BE49-F238E27FC236}">
                      <a16:creationId xmlns:a16="http://schemas.microsoft.com/office/drawing/2014/main" id="{FAC8EAA7-C796-B370-858F-DF3CAF9D38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35" y="926"/>
                  <a:ext cx="45" cy="3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65" name="Freeform 242">
                  <a:extLst>
                    <a:ext uri="{FF2B5EF4-FFF2-40B4-BE49-F238E27FC236}">
                      <a16:creationId xmlns:a16="http://schemas.microsoft.com/office/drawing/2014/main" id="{EBCF2317-2E10-3AFB-E2F2-9CC1AC2D428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549"/>
                  <a:ext cx="69" cy="35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63" name="Group 243">
                <a:extLst>
                  <a:ext uri="{FF2B5EF4-FFF2-40B4-BE49-F238E27FC236}">
                    <a16:creationId xmlns:a16="http://schemas.microsoft.com/office/drawing/2014/main" id="{FDB1899D-FEF5-CC80-2698-73EB099E3A6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927" y="2043"/>
                <a:ext cx="93" cy="304"/>
                <a:chOff x="3784" y="2271"/>
                <a:chExt cx="104" cy="369"/>
              </a:xfrm>
            </p:grpSpPr>
            <p:sp>
              <p:nvSpPr>
                <p:cNvPr id="22452" name="Freeform 244">
                  <a:extLst>
                    <a:ext uri="{FF2B5EF4-FFF2-40B4-BE49-F238E27FC236}">
                      <a16:creationId xmlns:a16="http://schemas.microsoft.com/office/drawing/2014/main" id="{7072D6F5-E0DA-5F88-16BA-5BF0748951F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39" y="2350"/>
                  <a:ext cx="17" cy="290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453" name="Group 245">
                  <a:extLst>
                    <a:ext uri="{FF2B5EF4-FFF2-40B4-BE49-F238E27FC236}">
                      <a16:creationId xmlns:a16="http://schemas.microsoft.com/office/drawing/2014/main" id="{6836FC61-9E41-BAB4-86CD-1D8004DC47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784" y="2271"/>
                  <a:ext cx="104" cy="236"/>
                  <a:chOff x="3710" y="1980"/>
                  <a:chExt cx="274" cy="804"/>
                </a:xfrm>
              </p:grpSpPr>
              <p:sp>
                <p:nvSpPr>
                  <p:cNvPr id="22454" name="Freeform 246">
                    <a:extLst>
                      <a:ext uri="{FF2B5EF4-FFF2-40B4-BE49-F238E27FC236}">
                        <a16:creationId xmlns:a16="http://schemas.microsoft.com/office/drawing/2014/main" id="{857ED7AE-AFE4-E54B-4707-4724AD00C83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55" name="Freeform 247">
                    <a:extLst>
                      <a:ext uri="{FF2B5EF4-FFF2-40B4-BE49-F238E27FC236}">
                        <a16:creationId xmlns:a16="http://schemas.microsoft.com/office/drawing/2014/main" id="{81731688-09C3-D22A-D157-C772E98167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56" name="Freeform 248">
                    <a:extLst>
                      <a:ext uri="{FF2B5EF4-FFF2-40B4-BE49-F238E27FC236}">
                        <a16:creationId xmlns:a16="http://schemas.microsoft.com/office/drawing/2014/main" id="{04F89CEF-85C8-B36F-8F23-3E289158002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364" name="Group 249">
                <a:extLst>
                  <a:ext uri="{FF2B5EF4-FFF2-40B4-BE49-F238E27FC236}">
                    <a16:creationId xmlns:a16="http://schemas.microsoft.com/office/drawing/2014/main" id="{E2E7699C-C69E-7A28-D246-650848C22A9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120000">
                <a:off x="1439" y="1950"/>
                <a:ext cx="101" cy="405"/>
                <a:chOff x="4196" y="2241"/>
                <a:chExt cx="127" cy="548"/>
              </a:xfrm>
            </p:grpSpPr>
            <p:sp>
              <p:nvSpPr>
                <p:cNvPr id="22450" name="Freeform 250">
                  <a:extLst>
                    <a:ext uri="{FF2B5EF4-FFF2-40B4-BE49-F238E27FC236}">
                      <a16:creationId xmlns:a16="http://schemas.microsoft.com/office/drawing/2014/main" id="{D206DCD4-4F55-CE2F-3F1C-8F209CDC45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20000">
                  <a:off x="4224" y="2495"/>
                  <a:ext cx="58" cy="294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51" name="Freeform 251">
                  <a:extLst>
                    <a:ext uri="{FF2B5EF4-FFF2-40B4-BE49-F238E27FC236}">
                      <a16:creationId xmlns:a16="http://schemas.microsoft.com/office/drawing/2014/main" id="{C0C59AE0-C812-9404-B815-51797ADEBCF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20000">
                  <a:off x="4196" y="2241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65" name="Group 252">
                <a:extLst>
                  <a:ext uri="{FF2B5EF4-FFF2-40B4-BE49-F238E27FC236}">
                    <a16:creationId xmlns:a16="http://schemas.microsoft.com/office/drawing/2014/main" id="{52CBD5B5-4019-8301-EC82-50C0C2ED8AB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60000">
                <a:off x="1698" y="2073"/>
                <a:ext cx="86" cy="274"/>
                <a:chOff x="768" y="440"/>
                <a:chExt cx="127" cy="435"/>
              </a:xfrm>
            </p:grpSpPr>
            <p:sp>
              <p:nvSpPr>
                <p:cNvPr id="22448" name="Freeform 253">
                  <a:extLst>
                    <a:ext uri="{FF2B5EF4-FFF2-40B4-BE49-F238E27FC236}">
                      <a16:creationId xmlns:a16="http://schemas.microsoft.com/office/drawing/2014/main" id="{46E08540-220B-820F-45CB-35C2DB8A72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" y="622"/>
                  <a:ext cx="52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9" name="Freeform 254">
                  <a:extLst>
                    <a:ext uri="{FF2B5EF4-FFF2-40B4-BE49-F238E27FC236}">
                      <a16:creationId xmlns:a16="http://schemas.microsoft.com/office/drawing/2014/main" id="{E801E40E-BA68-1E3D-213E-D09A70D7382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8" y="440"/>
                  <a:ext cx="127" cy="294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66" name="Group 255">
                <a:extLst>
                  <a:ext uri="{FF2B5EF4-FFF2-40B4-BE49-F238E27FC236}">
                    <a16:creationId xmlns:a16="http://schemas.microsoft.com/office/drawing/2014/main" id="{5FDE3CB5-D906-FA6E-7D39-419C16F8506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05" y="2177"/>
                <a:ext cx="55" cy="177"/>
                <a:chOff x="768" y="440"/>
                <a:chExt cx="127" cy="435"/>
              </a:xfrm>
            </p:grpSpPr>
            <p:sp>
              <p:nvSpPr>
                <p:cNvPr id="22446" name="Freeform 256">
                  <a:extLst>
                    <a:ext uri="{FF2B5EF4-FFF2-40B4-BE49-F238E27FC236}">
                      <a16:creationId xmlns:a16="http://schemas.microsoft.com/office/drawing/2014/main" id="{05DCAE4A-E8BF-B5C0-4354-5AE3EDAEF3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" y="622"/>
                  <a:ext cx="52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7" name="Freeform 257">
                  <a:extLst>
                    <a:ext uri="{FF2B5EF4-FFF2-40B4-BE49-F238E27FC236}">
                      <a16:creationId xmlns:a16="http://schemas.microsoft.com/office/drawing/2014/main" id="{9BBAB470-67B5-2ADB-7257-987D3783A80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68" y="440"/>
                  <a:ext cx="127" cy="294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67" name="Group 258">
                <a:extLst>
                  <a:ext uri="{FF2B5EF4-FFF2-40B4-BE49-F238E27FC236}">
                    <a16:creationId xmlns:a16="http://schemas.microsoft.com/office/drawing/2014/main" id="{E808EC7B-0AAD-AAF4-66C4-42A36B3EC77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826" y="2169"/>
                <a:ext cx="57" cy="193"/>
                <a:chOff x="2532" y="1924"/>
                <a:chExt cx="104" cy="380"/>
              </a:xfrm>
            </p:grpSpPr>
            <p:sp>
              <p:nvSpPr>
                <p:cNvPr id="22441" name="Freeform 259">
                  <a:extLst>
                    <a:ext uri="{FF2B5EF4-FFF2-40B4-BE49-F238E27FC236}">
                      <a16:creationId xmlns:a16="http://schemas.microsoft.com/office/drawing/2014/main" id="{8A7847F9-53E3-6183-A00F-740D775B4E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442" name="Group 260">
                  <a:extLst>
                    <a:ext uri="{FF2B5EF4-FFF2-40B4-BE49-F238E27FC236}">
                      <a16:creationId xmlns:a16="http://schemas.microsoft.com/office/drawing/2014/main" id="{A4329677-0730-0C94-B28F-5442E7B77F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443" name="Freeform 261">
                    <a:extLst>
                      <a:ext uri="{FF2B5EF4-FFF2-40B4-BE49-F238E27FC236}">
                        <a16:creationId xmlns:a16="http://schemas.microsoft.com/office/drawing/2014/main" id="{F9B51768-F748-956F-8A36-9DD7994D6F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44" name="Freeform 262">
                    <a:extLst>
                      <a:ext uri="{FF2B5EF4-FFF2-40B4-BE49-F238E27FC236}">
                        <a16:creationId xmlns:a16="http://schemas.microsoft.com/office/drawing/2014/main" id="{18748BC6-189B-29B9-19FD-B9D119F311B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45" name="Freeform 263">
                    <a:extLst>
                      <a:ext uri="{FF2B5EF4-FFF2-40B4-BE49-F238E27FC236}">
                        <a16:creationId xmlns:a16="http://schemas.microsoft.com/office/drawing/2014/main" id="{4F283658-976C-1ACE-DA93-E79BA7ABC09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368" name="Group 264">
                <a:extLst>
                  <a:ext uri="{FF2B5EF4-FFF2-40B4-BE49-F238E27FC236}">
                    <a16:creationId xmlns:a16="http://schemas.microsoft.com/office/drawing/2014/main" id="{7CCC72B0-6D4B-9E74-0F0A-2A3AED97764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16" y="1875"/>
                <a:ext cx="148" cy="495"/>
                <a:chOff x="2409" y="1311"/>
                <a:chExt cx="279" cy="1497"/>
              </a:xfrm>
            </p:grpSpPr>
            <p:sp>
              <p:nvSpPr>
                <p:cNvPr id="22427" name="Freeform 265">
                  <a:extLst>
                    <a:ext uri="{FF2B5EF4-FFF2-40B4-BE49-F238E27FC236}">
                      <a16:creationId xmlns:a16="http://schemas.microsoft.com/office/drawing/2014/main" id="{948501B6-723E-717E-C537-CA82DB7D39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" name="Freeform 266">
                  <a:extLst>
                    <a:ext uri="{FF2B5EF4-FFF2-40B4-BE49-F238E27FC236}">
                      <a16:creationId xmlns:a16="http://schemas.microsoft.com/office/drawing/2014/main" id="{ED50506E-EE00-81A8-2198-BB080A0DB6F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" name="Freeform 267">
                  <a:extLst>
                    <a:ext uri="{FF2B5EF4-FFF2-40B4-BE49-F238E27FC236}">
                      <a16:creationId xmlns:a16="http://schemas.microsoft.com/office/drawing/2014/main" id="{B982350D-959A-ACEF-5291-75FCB2F1062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0" name="Freeform 268">
                  <a:extLst>
                    <a:ext uri="{FF2B5EF4-FFF2-40B4-BE49-F238E27FC236}">
                      <a16:creationId xmlns:a16="http://schemas.microsoft.com/office/drawing/2014/main" id="{B381AF7A-F312-51F5-449B-C0123B49DFE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1" name="Freeform 269">
                  <a:extLst>
                    <a:ext uri="{FF2B5EF4-FFF2-40B4-BE49-F238E27FC236}">
                      <a16:creationId xmlns:a16="http://schemas.microsoft.com/office/drawing/2014/main" id="{8A788AC4-4650-4138-2F84-26A6463B358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2" name="Freeform 270">
                  <a:extLst>
                    <a:ext uri="{FF2B5EF4-FFF2-40B4-BE49-F238E27FC236}">
                      <a16:creationId xmlns:a16="http://schemas.microsoft.com/office/drawing/2014/main" id="{E5D3DD53-0CA1-6B1A-1311-F6CF88D936F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3" name="Freeform 271">
                  <a:extLst>
                    <a:ext uri="{FF2B5EF4-FFF2-40B4-BE49-F238E27FC236}">
                      <a16:creationId xmlns:a16="http://schemas.microsoft.com/office/drawing/2014/main" id="{D6E9035F-57BA-64A3-7D82-A1CDBF7E597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4" name="Freeform 272">
                  <a:extLst>
                    <a:ext uri="{FF2B5EF4-FFF2-40B4-BE49-F238E27FC236}">
                      <a16:creationId xmlns:a16="http://schemas.microsoft.com/office/drawing/2014/main" id="{AAAA6D65-7A2D-F454-636A-FAFCE281C99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5" name="Freeform 273">
                  <a:extLst>
                    <a:ext uri="{FF2B5EF4-FFF2-40B4-BE49-F238E27FC236}">
                      <a16:creationId xmlns:a16="http://schemas.microsoft.com/office/drawing/2014/main" id="{C9BD2C45-1B31-E5DA-804A-51BD675D5AE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6" name="Freeform 274">
                  <a:extLst>
                    <a:ext uri="{FF2B5EF4-FFF2-40B4-BE49-F238E27FC236}">
                      <a16:creationId xmlns:a16="http://schemas.microsoft.com/office/drawing/2014/main" id="{620A2A57-D301-5F7B-E965-557EBCBBE4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7" name="Freeform 275">
                  <a:extLst>
                    <a:ext uri="{FF2B5EF4-FFF2-40B4-BE49-F238E27FC236}">
                      <a16:creationId xmlns:a16="http://schemas.microsoft.com/office/drawing/2014/main" id="{5B1531EA-95B9-4583-22E6-FF7F6A0A4AD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8" name="Freeform 276">
                  <a:extLst>
                    <a:ext uri="{FF2B5EF4-FFF2-40B4-BE49-F238E27FC236}">
                      <a16:creationId xmlns:a16="http://schemas.microsoft.com/office/drawing/2014/main" id="{92E0B8C9-2C41-B487-441A-B19F51457EB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9" name="Freeform 277">
                  <a:extLst>
                    <a:ext uri="{FF2B5EF4-FFF2-40B4-BE49-F238E27FC236}">
                      <a16:creationId xmlns:a16="http://schemas.microsoft.com/office/drawing/2014/main" id="{4F69A090-D59F-491F-5354-CB381997BFB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40" name="Freeform 278">
                  <a:extLst>
                    <a:ext uri="{FF2B5EF4-FFF2-40B4-BE49-F238E27FC236}">
                      <a16:creationId xmlns:a16="http://schemas.microsoft.com/office/drawing/2014/main" id="{A1928F7F-76B0-80ED-2DA5-3DE5DB872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69" name="Group 279">
                <a:extLst>
                  <a:ext uri="{FF2B5EF4-FFF2-40B4-BE49-F238E27FC236}">
                    <a16:creationId xmlns:a16="http://schemas.microsoft.com/office/drawing/2014/main" id="{7BFC8D56-54D3-3857-2450-FD75E3B80F6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87" y="2089"/>
                <a:ext cx="79" cy="269"/>
                <a:chOff x="2532" y="1924"/>
                <a:chExt cx="104" cy="380"/>
              </a:xfrm>
            </p:grpSpPr>
            <p:sp>
              <p:nvSpPr>
                <p:cNvPr id="22422" name="Freeform 280">
                  <a:extLst>
                    <a:ext uri="{FF2B5EF4-FFF2-40B4-BE49-F238E27FC236}">
                      <a16:creationId xmlns:a16="http://schemas.microsoft.com/office/drawing/2014/main" id="{9B5F3C07-95C6-4612-FA2E-18189559C3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423" name="Group 281">
                  <a:extLst>
                    <a:ext uri="{FF2B5EF4-FFF2-40B4-BE49-F238E27FC236}">
                      <a16:creationId xmlns:a16="http://schemas.microsoft.com/office/drawing/2014/main" id="{CD8C0BF6-EFFB-4865-AAF3-C703558E3C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424" name="Freeform 282">
                    <a:extLst>
                      <a:ext uri="{FF2B5EF4-FFF2-40B4-BE49-F238E27FC236}">
                        <a16:creationId xmlns:a16="http://schemas.microsoft.com/office/drawing/2014/main" id="{D169D75D-D9E4-67D9-36F5-D179D60D8E4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25" name="Freeform 283">
                    <a:extLst>
                      <a:ext uri="{FF2B5EF4-FFF2-40B4-BE49-F238E27FC236}">
                        <a16:creationId xmlns:a16="http://schemas.microsoft.com/office/drawing/2014/main" id="{60E0B085-9F8F-717E-28E1-54E3441E13B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26" name="Freeform 284">
                    <a:extLst>
                      <a:ext uri="{FF2B5EF4-FFF2-40B4-BE49-F238E27FC236}">
                        <a16:creationId xmlns:a16="http://schemas.microsoft.com/office/drawing/2014/main" id="{6213E8D9-F167-D56B-D9A3-7228E51FE20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370" name="Group 285">
                <a:extLst>
                  <a:ext uri="{FF2B5EF4-FFF2-40B4-BE49-F238E27FC236}">
                    <a16:creationId xmlns:a16="http://schemas.microsoft.com/office/drawing/2014/main" id="{260B8A17-C454-B803-ABA7-1E7043F59FA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10" y="1871"/>
                <a:ext cx="148" cy="495"/>
                <a:chOff x="2409" y="1311"/>
                <a:chExt cx="279" cy="1497"/>
              </a:xfrm>
            </p:grpSpPr>
            <p:sp>
              <p:nvSpPr>
                <p:cNvPr id="22408" name="Freeform 286">
                  <a:extLst>
                    <a:ext uri="{FF2B5EF4-FFF2-40B4-BE49-F238E27FC236}">
                      <a16:creationId xmlns:a16="http://schemas.microsoft.com/office/drawing/2014/main" id="{0F0CC8D7-C933-88CA-E747-AFB6618D9D5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9" name="Freeform 287">
                  <a:extLst>
                    <a:ext uri="{FF2B5EF4-FFF2-40B4-BE49-F238E27FC236}">
                      <a16:creationId xmlns:a16="http://schemas.microsoft.com/office/drawing/2014/main" id="{84F41B27-B265-0DF3-B1C9-7B00A362B4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0" name="Freeform 288">
                  <a:extLst>
                    <a:ext uri="{FF2B5EF4-FFF2-40B4-BE49-F238E27FC236}">
                      <a16:creationId xmlns:a16="http://schemas.microsoft.com/office/drawing/2014/main" id="{C7CF9F0F-3085-D9E7-9D31-C2C54E3A0B6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1" name="Freeform 289">
                  <a:extLst>
                    <a:ext uri="{FF2B5EF4-FFF2-40B4-BE49-F238E27FC236}">
                      <a16:creationId xmlns:a16="http://schemas.microsoft.com/office/drawing/2014/main" id="{645F8310-269E-D23C-A66E-2A1F7B05AAE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2" name="Freeform 290">
                  <a:extLst>
                    <a:ext uri="{FF2B5EF4-FFF2-40B4-BE49-F238E27FC236}">
                      <a16:creationId xmlns:a16="http://schemas.microsoft.com/office/drawing/2014/main" id="{1BF4E501-F131-DCD0-948D-0DCE1E1D93F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3" name="Freeform 291">
                  <a:extLst>
                    <a:ext uri="{FF2B5EF4-FFF2-40B4-BE49-F238E27FC236}">
                      <a16:creationId xmlns:a16="http://schemas.microsoft.com/office/drawing/2014/main" id="{18CF2D1B-B047-CE77-DFEC-1D2F51D763F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4" name="Freeform 292">
                  <a:extLst>
                    <a:ext uri="{FF2B5EF4-FFF2-40B4-BE49-F238E27FC236}">
                      <a16:creationId xmlns:a16="http://schemas.microsoft.com/office/drawing/2014/main" id="{52F6E37F-DA5C-AB0E-621E-3649975C7F4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5" name="Freeform 293">
                  <a:extLst>
                    <a:ext uri="{FF2B5EF4-FFF2-40B4-BE49-F238E27FC236}">
                      <a16:creationId xmlns:a16="http://schemas.microsoft.com/office/drawing/2014/main" id="{D0C5F5FF-8DFB-F524-4A7E-439848F8F18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6" name="Freeform 294">
                  <a:extLst>
                    <a:ext uri="{FF2B5EF4-FFF2-40B4-BE49-F238E27FC236}">
                      <a16:creationId xmlns:a16="http://schemas.microsoft.com/office/drawing/2014/main" id="{3C6CAB84-90C6-9DDE-9868-9DCA3531FB6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7" name="Freeform 295">
                  <a:extLst>
                    <a:ext uri="{FF2B5EF4-FFF2-40B4-BE49-F238E27FC236}">
                      <a16:creationId xmlns:a16="http://schemas.microsoft.com/office/drawing/2014/main" id="{7A9CCFA7-D8C2-DC62-2FDA-046595466B7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8" name="Freeform 296">
                  <a:extLst>
                    <a:ext uri="{FF2B5EF4-FFF2-40B4-BE49-F238E27FC236}">
                      <a16:creationId xmlns:a16="http://schemas.microsoft.com/office/drawing/2014/main" id="{FE0AC096-A7F8-A9BB-A39A-022A7F4857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19" name="Freeform 297">
                  <a:extLst>
                    <a:ext uri="{FF2B5EF4-FFF2-40B4-BE49-F238E27FC236}">
                      <a16:creationId xmlns:a16="http://schemas.microsoft.com/office/drawing/2014/main" id="{B8D2DA0A-2924-C16F-715B-9699FC9D87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0" name="Freeform 298">
                  <a:extLst>
                    <a:ext uri="{FF2B5EF4-FFF2-40B4-BE49-F238E27FC236}">
                      <a16:creationId xmlns:a16="http://schemas.microsoft.com/office/drawing/2014/main" id="{F09BC7A8-3E0E-2713-FA00-33BE676CF72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1" name="Freeform 299">
                  <a:extLst>
                    <a:ext uri="{FF2B5EF4-FFF2-40B4-BE49-F238E27FC236}">
                      <a16:creationId xmlns:a16="http://schemas.microsoft.com/office/drawing/2014/main" id="{C83BD665-3AED-896F-9161-0B68F98F3BC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71" name="Group 300">
                <a:extLst>
                  <a:ext uri="{FF2B5EF4-FFF2-40B4-BE49-F238E27FC236}">
                    <a16:creationId xmlns:a16="http://schemas.microsoft.com/office/drawing/2014/main" id="{32ACB930-5AE5-1A35-943A-1BFF0A21B72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01" y="2078"/>
                <a:ext cx="80" cy="268"/>
                <a:chOff x="2532" y="1924"/>
                <a:chExt cx="104" cy="380"/>
              </a:xfrm>
            </p:grpSpPr>
            <p:sp>
              <p:nvSpPr>
                <p:cNvPr id="22403" name="Freeform 301">
                  <a:extLst>
                    <a:ext uri="{FF2B5EF4-FFF2-40B4-BE49-F238E27FC236}">
                      <a16:creationId xmlns:a16="http://schemas.microsoft.com/office/drawing/2014/main" id="{E7B9CC91-4C40-6BAA-7207-4BBB540065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404" name="Group 302">
                  <a:extLst>
                    <a:ext uri="{FF2B5EF4-FFF2-40B4-BE49-F238E27FC236}">
                      <a16:creationId xmlns:a16="http://schemas.microsoft.com/office/drawing/2014/main" id="{CDE55D5B-E728-E192-1EBA-156E1EDD8E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405" name="Freeform 303">
                    <a:extLst>
                      <a:ext uri="{FF2B5EF4-FFF2-40B4-BE49-F238E27FC236}">
                        <a16:creationId xmlns:a16="http://schemas.microsoft.com/office/drawing/2014/main" id="{2EE498FC-9E16-DAC6-D9D1-6CCCE5D2BC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06" name="Freeform 304">
                    <a:extLst>
                      <a:ext uri="{FF2B5EF4-FFF2-40B4-BE49-F238E27FC236}">
                        <a16:creationId xmlns:a16="http://schemas.microsoft.com/office/drawing/2014/main" id="{D02E3D12-67A4-CDA7-58B0-F64243BAB21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407" name="Freeform 305">
                    <a:extLst>
                      <a:ext uri="{FF2B5EF4-FFF2-40B4-BE49-F238E27FC236}">
                        <a16:creationId xmlns:a16="http://schemas.microsoft.com/office/drawing/2014/main" id="{692521D5-F0FB-DE2A-6836-626A51B0F26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372" name="Group 306">
                <a:extLst>
                  <a:ext uri="{FF2B5EF4-FFF2-40B4-BE49-F238E27FC236}">
                    <a16:creationId xmlns:a16="http://schemas.microsoft.com/office/drawing/2014/main" id="{7BCCE6C6-70E5-693A-AD57-81B3B04C0FE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830" y="1868"/>
                <a:ext cx="147" cy="494"/>
                <a:chOff x="2409" y="1311"/>
                <a:chExt cx="279" cy="1497"/>
              </a:xfrm>
            </p:grpSpPr>
            <p:sp>
              <p:nvSpPr>
                <p:cNvPr id="22389" name="Freeform 307">
                  <a:extLst>
                    <a:ext uri="{FF2B5EF4-FFF2-40B4-BE49-F238E27FC236}">
                      <a16:creationId xmlns:a16="http://schemas.microsoft.com/office/drawing/2014/main" id="{79D9B987-B15C-3EF6-4429-A343DBFA80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0" name="Freeform 308">
                  <a:extLst>
                    <a:ext uri="{FF2B5EF4-FFF2-40B4-BE49-F238E27FC236}">
                      <a16:creationId xmlns:a16="http://schemas.microsoft.com/office/drawing/2014/main" id="{EAD184C1-FD4E-3095-4A2F-8459544DF22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1" name="Freeform 309">
                  <a:extLst>
                    <a:ext uri="{FF2B5EF4-FFF2-40B4-BE49-F238E27FC236}">
                      <a16:creationId xmlns:a16="http://schemas.microsoft.com/office/drawing/2014/main" id="{7A2721DF-B8F4-D447-E41F-7FD8210783A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2" name="Freeform 310">
                  <a:extLst>
                    <a:ext uri="{FF2B5EF4-FFF2-40B4-BE49-F238E27FC236}">
                      <a16:creationId xmlns:a16="http://schemas.microsoft.com/office/drawing/2014/main" id="{7DDD8983-2DAA-F4CF-4D13-AD68B549D34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3" name="Freeform 311">
                  <a:extLst>
                    <a:ext uri="{FF2B5EF4-FFF2-40B4-BE49-F238E27FC236}">
                      <a16:creationId xmlns:a16="http://schemas.microsoft.com/office/drawing/2014/main" id="{2613F6C4-7F0A-6920-C847-2992096C32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4" name="Freeform 312">
                  <a:extLst>
                    <a:ext uri="{FF2B5EF4-FFF2-40B4-BE49-F238E27FC236}">
                      <a16:creationId xmlns:a16="http://schemas.microsoft.com/office/drawing/2014/main" id="{DA5BE513-6307-E2B3-4141-A3A27E82AC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5" name="Freeform 313">
                  <a:extLst>
                    <a:ext uri="{FF2B5EF4-FFF2-40B4-BE49-F238E27FC236}">
                      <a16:creationId xmlns:a16="http://schemas.microsoft.com/office/drawing/2014/main" id="{618B7FBA-3796-0532-77AE-A49F37DE3A6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6" name="Freeform 314">
                  <a:extLst>
                    <a:ext uri="{FF2B5EF4-FFF2-40B4-BE49-F238E27FC236}">
                      <a16:creationId xmlns:a16="http://schemas.microsoft.com/office/drawing/2014/main" id="{FE4A8008-F17B-398F-B077-C4DD3AA2D3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7" name="Freeform 315">
                  <a:extLst>
                    <a:ext uri="{FF2B5EF4-FFF2-40B4-BE49-F238E27FC236}">
                      <a16:creationId xmlns:a16="http://schemas.microsoft.com/office/drawing/2014/main" id="{220B26C1-E156-DEA4-25E1-3DB20D088B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8" name="Freeform 316">
                  <a:extLst>
                    <a:ext uri="{FF2B5EF4-FFF2-40B4-BE49-F238E27FC236}">
                      <a16:creationId xmlns:a16="http://schemas.microsoft.com/office/drawing/2014/main" id="{1C65B192-13C4-1C33-E096-FE2E3295706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99" name="Freeform 317">
                  <a:extLst>
                    <a:ext uri="{FF2B5EF4-FFF2-40B4-BE49-F238E27FC236}">
                      <a16:creationId xmlns:a16="http://schemas.microsoft.com/office/drawing/2014/main" id="{E45F9146-2A32-F721-E54D-D7E5E05BDB7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0" name="Freeform 318">
                  <a:extLst>
                    <a:ext uri="{FF2B5EF4-FFF2-40B4-BE49-F238E27FC236}">
                      <a16:creationId xmlns:a16="http://schemas.microsoft.com/office/drawing/2014/main" id="{AF10CEE5-4653-6E43-40E4-91DA844CCFB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1" name="Freeform 319">
                  <a:extLst>
                    <a:ext uri="{FF2B5EF4-FFF2-40B4-BE49-F238E27FC236}">
                      <a16:creationId xmlns:a16="http://schemas.microsoft.com/office/drawing/2014/main" id="{7C87D3CA-902E-1A34-321D-1A7D2294767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02" name="Freeform 320">
                  <a:extLst>
                    <a:ext uri="{FF2B5EF4-FFF2-40B4-BE49-F238E27FC236}">
                      <a16:creationId xmlns:a16="http://schemas.microsoft.com/office/drawing/2014/main" id="{94DDE91A-3354-289B-8A23-DFB929FAD26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73" name="Group 321">
                <a:extLst>
                  <a:ext uri="{FF2B5EF4-FFF2-40B4-BE49-F238E27FC236}">
                    <a16:creationId xmlns:a16="http://schemas.microsoft.com/office/drawing/2014/main" id="{6D32D426-00C8-54B0-B23F-9A64433FDE2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41" y="2279"/>
                <a:ext cx="30" cy="71"/>
                <a:chOff x="2288" y="1166"/>
                <a:chExt cx="46" cy="120"/>
              </a:xfrm>
            </p:grpSpPr>
            <p:sp>
              <p:nvSpPr>
                <p:cNvPr id="22387" name="Freeform 322">
                  <a:extLst>
                    <a:ext uri="{FF2B5EF4-FFF2-40B4-BE49-F238E27FC236}">
                      <a16:creationId xmlns:a16="http://schemas.microsoft.com/office/drawing/2014/main" id="{03FAFD5D-4C11-4EBD-4DC9-BB23907A91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8" name="AutoShape 323">
                  <a:extLst>
                    <a:ext uri="{FF2B5EF4-FFF2-40B4-BE49-F238E27FC236}">
                      <a16:creationId xmlns:a16="http://schemas.microsoft.com/office/drawing/2014/main" id="{35F9CB90-B276-36E8-2147-70D9061B9C8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374" name="Group 324">
                <a:extLst>
                  <a:ext uri="{FF2B5EF4-FFF2-40B4-BE49-F238E27FC236}">
                    <a16:creationId xmlns:a16="http://schemas.microsoft.com/office/drawing/2014/main" id="{29760DAA-7B7C-C976-9470-F0725B1B96D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98" y="2282"/>
                <a:ext cx="28" cy="71"/>
                <a:chOff x="2288" y="1166"/>
                <a:chExt cx="46" cy="120"/>
              </a:xfrm>
            </p:grpSpPr>
            <p:sp>
              <p:nvSpPr>
                <p:cNvPr id="22385" name="Freeform 325">
                  <a:extLst>
                    <a:ext uri="{FF2B5EF4-FFF2-40B4-BE49-F238E27FC236}">
                      <a16:creationId xmlns:a16="http://schemas.microsoft.com/office/drawing/2014/main" id="{A1CD50C4-C22C-2415-029E-C81D1762851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6" name="AutoShape 326">
                  <a:extLst>
                    <a:ext uri="{FF2B5EF4-FFF2-40B4-BE49-F238E27FC236}">
                      <a16:creationId xmlns:a16="http://schemas.microsoft.com/office/drawing/2014/main" id="{B1A3D051-528F-A3D6-F31E-B6DAAAA0494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375" name="Group 327">
                <a:extLst>
                  <a:ext uri="{FF2B5EF4-FFF2-40B4-BE49-F238E27FC236}">
                    <a16:creationId xmlns:a16="http://schemas.microsoft.com/office/drawing/2014/main" id="{43713D49-E950-1679-77DD-8904CC28D57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146" y="2278"/>
                <a:ext cx="28" cy="71"/>
                <a:chOff x="2288" y="1166"/>
                <a:chExt cx="46" cy="120"/>
              </a:xfrm>
            </p:grpSpPr>
            <p:sp>
              <p:nvSpPr>
                <p:cNvPr id="22383" name="Freeform 328">
                  <a:extLst>
                    <a:ext uri="{FF2B5EF4-FFF2-40B4-BE49-F238E27FC236}">
                      <a16:creationId xmlns:a16="http://schemas.microsoft.com/office/drawing/2014/main" id="{DFADB1BD-DAD3-0262-7E69-360BDC5E996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4" name="AutoShape 329">
                  <a:extLst>
                    <a:ext uri="{FF2B5EF4-FFF2-40B4-BE49-F238E27FC236}">
                      <a16:creationId xmlns:a16="http://schemas.microsoft.com/office/drawing/2014/main" id="{3DF273F6-EBC5-AF6A-279A-CC25CE3170A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376" name="Group 330">
                <a:extLst>
                  <a:ext uri="{FF2B5EF4-FFF2-40B4-BE49-F238E27FC236}">
                    <a16:creationId xmlns:a16="http://schemas.microsoft.com/office/drawing/2014/main" id="{2C3F6C91-6F18-C24F-9A35-8652313D2F7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943" y="2282"/>
                <a:ext cx="29" cy="71"/>
                <a:chOff x="2288" y="1166"/>
                <a:chExt cx="46" cy="120"/>
              </a:xfrm>
            </p:grpSpPr>
            <p:sp>
              <p:nvSpPr>
                <p:cNvPr id="22381" name="Freeform 331">
                  <a:extLst>
                    <a:ext uri="{FF2B5EF4-FFF2-40B4-BE49-F238E27FC236}">
                      <a16:creationId xmlns:a16="http://schemas.microsoft.com/office/drawing/2014/main" id="{0C3EC748-BFE4-23E2-38CC-BA357DC3E87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2" name="AutoShape 332">
                  <a:extLst>
                    <a:ext uri="{FF2B5EF4-FFF2-40B4-BE49-F238E27FC236}">
                      <a16:creationId xmlns:a16="http://schemas.microsoft.com/office/drawing/2014/main" id="{E402EAA0-18C4-9199-4E2A-4940D9DE057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377" name="Group 333">
                <a:extLst>
                  <a:ext uri="{FF2B5EF4-FFF2-40B4-BE49-F238E27FC236}">
                    <a16:creationId xmlns:a16="http://schemas.microsoft.com/office/drawing/2014/main" id="{CA4047B7-6B44-056D-EDD2-7E0E55C7F23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10" y="2281"/>
                <a:ext cx="30" cy="71"/>
                <a:chOff x="2288" y="1166"/>
                <a:chExt cx="46" cy="120"/>
              </a:xfrm>
            </p:grpSpPr>
            <p:sp>
              <p:nvSpPr>
                <p:cNvPr id="22379" name="Freeform 334">
                  <a:extLst>
                    <a:ext uri="{FF2B5EF4-FFF2-40B4-BE49-F238E27FC236}">
                      <a16:creationId xmlns:a16="http://schemas.microsoft.com/office/drawing/2014/main" id="{225EC481-5C77-8BE1-5962-693BD02E21B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80" name="AutoShape 335">
                  <a:extLst>
                    <a:ext uri="{FF2B5EF4-FFF2-40B4-BE49-F238E27FC236}">
                      <a16:creationId xmlns:a16="http://schemas.microsoft.com/office/drawing/2014/main" id="{E61AA9A3-3624-BD64-7244-62663C2EF3D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2378" name="Rectangle 336" descr="Large confetti">
                <a:extLst>
                  <a:ext uri="{FF2B5EF4-FFF2-40B4-BE49-F238E27FC236}">
                    <a16:creationId xmlns:a16="http://schemas.microsoft.com/office/drawing/2014/main" id="{9E704F08-582D-A059-E153-07886B4EBB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139" y="2345"/>
                <a:ext cx="880" cy="215"/>
              </a:xfrm>
              <a:prstGeom prst="rect">
                <a:avLst/>
              </a:prstGeom>
              <a:pattFill prst="lgConfetti">
                <a:fgClr>
                  <a:srgbClr val="CCCC00"/>
                </a:fgClr>
                <a:bgClr>
                  <a:srgbClr val="CC9900"/>
                </a:bgClr>
              </a:patt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2101" name="Group 1449">
              <a:extLst>
                <a:ext uri="{FF2B5EF4-FFF2-40B4-BE49-F238E27FC236}">
                  <a16:creationId xmlns:a16="http://schemas.microsoft.com/office/drawing/2014/main" id="{73CDF8CC-9C0B-FFF8-7572-DB0805DC2F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2" y="1850"/>
              <a:ext cx="728" cy="608"/>
              <a:chOff x="2130" y="907"/>
              <a:chExt cx="1037" cy="954"/>
            </a:xfrm>
          </p:grpSpPr>
          <p:grpSp>
            <p:nvGrpSpPr>
              <p:cNvPr id="22226" name="Group 1450">
                <a:extLst>
                  <a:ext uri="{FF2B5EF4-FFF2-40B4-BE49-F238E27FC236}">
                    <a16:creationId xmlns:a16="http://schemas.microsoft.com/office/drawing/2014/main" id="{5FDF123E-4921-0D8F-F37F-A43CC3EBE76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161" y="907"/>
                <a:ext cx="57" cy="682"/>
                <a:chOff x="1510" y="911"/>
                <a:chExt cx="335" cy="2210"/>
              </a:xfrm>
            </p:grpSpPr>
            <p:sp>
              <p:nvSpPr>
                <p:cNvPr id="22345" name="Freeform 1451">
                  <a:extLst>
                    <a:ext uri="{FF2B5EF4-FFF2-40B4-BE49-F238E27FC236}">
                      <a16:creationId xmlns:a16="http://schemas.microsoft.com/office/drawing/2014/main" id="{D4043F88-1553-3C26-DC9F-F84B315E224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7" y="911"/>
                  <a:ext cx="132" cy="2210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6" name="Freeform 1452">
                  <a:extLst>
                    <a:ext uri="{FF2B5EF4-FFF2-40B4-BE49-F238E27FC236}">
                      <a16:creationId xmlns:a16="http://schemas.microsoft.com/office/drawing/2014/main" id="{DF7D85CA-F9B2-3C0B-26CD-07AD6C9881D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57" y="1775"/>
                  <a:ext cx="123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7" name="Freeform 1453">
                  <a:extLst>
                    <a:ext uri="{FF2B5EF4-FFF2-40B4-BE49-F238E27FC236}">
                      <a16:creationId xmlns:a16="http://schemas.microsoft.com/office/drawing/2014/main" id="{4BC7B773-AB73-F10B-D082-A2D3CA870BB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10" y="1488"/>
                  <a:ext cx="170" cy="26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8" name="Freeform 1454">
                  <a:extLst>
                    <a:ext uri="{FF2B5EF4-FFF2-40B4-BE49-F238E27FC236}">
                      <a16:creationId xmlns:a16="http://schemas.microsoft.com/office/drawing/2014/main" id="{7D176C0C-1707-3AE3-9571-3C79E509C01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1296"/>
                  <a:ext cx="165" cy="14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9" name="Freeform 1455">
                  <a:extLst>
                    <a:ext uri="{FF2B5EF4-FFF2-40B4-BE49-F238E27FC236}">
                      <a16:creationId xmlns:a16="http://schemas.microsoft.com/office/drawing/2014/main" id="{849295EF-D8DF-EDCC-80AB-C161D0B9E1F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28" y="1088"/>
                  <a:ext cx="101" cy="16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0" name="Freeform 1456">
                  <a:extLst>
                    <a:ext uri="{FF2B5EF4-FFF2-40B4-BE49-F238E27FC236}">
                      <a16:creationId xmlns:a16="http://schemas.microsoft.com/office/drawing/2014/main" id="{E16228FC-8A6A-BD4D-FFBE-B1A92254D3F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960"/>
                  <a:ext cx="95" cy="5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5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1" name="Freeform 1457">
                  <a:extLst>
                    <a:ext uri="{FF2B5EF4-FFF2-40B4-BE49-F238E27FC236}">
                      <a16:creationId xmlns:a16="http://schemas.microsoft.com/office/drawing/2014/main" id="{8122B237-1095-73E9-0CD8-E38C77A5CA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090"/>
                  <a:ext cx="117" cy="14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2" name="Freeform 1458">
                  <a:extLst>
                    <a:ext uri="{FF2B5EF4-FFF2-40B4-BE49-F238E27FC236}">
                      <a16:creationId xmlns:a16="http://schemas.microsoft.com/office/drawing/2014/main" id="{FFFA4516-69DF-1AD1-3775-F104C55D511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35" y="926"/>
                  <a:ext cx="45" cy="3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53" name="Freeform 1459">
                  <a:extLst>
                    <a:ext uri="{FF2B5EF4-FFF2-40B4-BE49-F238E27FC236}">
                      <a16:creationId xmlns:a16="http://schemas.microsoft.com/office/drawing/2014/main" id="{0E615E46-B360-4688-BF38-5DC50A8EBC0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549"/>
                  <a:ext cx="69" cy="35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27" name="Group 1460">
                <a:extLst>
                  <a:ext uri="{FF2B5EF4-FFF2-40B4-BE49-F238E27FC236}">
                    <a16:creationId xmlns:a16="http://schemas.microsoft.com/office/drawing/2014/main" id="{438E3D32-3FCA-A6BB-38F6-25531E8386F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94" y="950"/>
                <a:ext cx="57" cy="682"/>
                <a:chOff x="1510" y="911"/>
                <a:chExt cx="335" cy="2210"/>
              </a:xfrm>
            </p:grpSpPr>
            <p:sp>
              <p:nvSpPr>
                <p:cNvPr id="22336" name="Freeform 1461">
                  <a:extLst>
                    <a:ext uri="{FF2B5EF4-FFF2-40B4-BE49-F238E27FC236}">
                      <a16:creationId xmlns:a16="http://schemas.microsoft.com/office/drawing/2014/main" id="{5F6A481A-622C-D2D9-6286-6B957BD80C0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7" y="911"/>
                  <a:ext cx="132" cy="2210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7" name="Freeform 1462">
                  <a:extLst>
                    <a:ext uri="{FF2B5EF4-FFF2-40B4-BE49-F238E27FC236}">
                      <a16:creationId xmlns:a16="http://schemas.microsoft.com/office/drawing/2014/main" id="{5D35222D-8098-74CB-859D-79060A429A0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57" y="1775"/>
                  <a:ext cx="123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8" name="Freeform 1463">
                  <a:extLst>
                    <a:ext uri="{FF2B5EF4-FFF2-40B4-BE49-F238E27FC236}">
                      <a16:creationId xmlns:a16="http://schemas.microsoft.com/office/drawing/2014/main" id="{04FE9D2A-2B5F-6E0F-F6E9-F1F5B2C52D6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10" y="1488"/>
                  <a:ext cx="170" cy="26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9" name="Freeform 1464">
                  <a:extLst>
                    <a:ext uri="{FF2B5EF4-FFF2-40B4-BE49-F238E27FC236}">
                      <a16:creationId xmlns:a16="http://schemas.microsoft.com/office/drawing/2014/main" id="{5253BD7A-25B6-30CC-D730-7BA8B17D4C5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1296"/>
                  <a:ext cx="165" cy="14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0" name="Freeform 1465">
                  <a:extLst>
                    <a:ext uri="{FF2B5EF4-FFF2-40B4-BE49-F238E27FC236}">
                      <a16:creationId xmlns:a16="http://schemas.microsoft.com/office/drawing/2014/main" id="{577F9D0A-BCBB-5BD4-5EAE-1A51474A011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28" y="1088"/>
                  <a:ext cx="101" cy="16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1" name="Freeform 1466">
                  <a:extLst>
                    <a:ext uri="{FF2B5EF4-FFF2-40B4-BE49-F238E27FC236}">
                      <a16:creationId xmlns:a16="http://schemas.microsoft.com/office/drawing/2014/main" id="{AFA43ED8-CE1E-1496-3BE6-15ECDE019A7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960"/>
                  <a:ext cx="95" cy="5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5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2" name="Freeform 1467">
                  <a:extLst>
                    <a:ext uri="{FF2B5EF4-FFF2-40B4-BE49-F238E27FC236}">
                      <a16:creationId xmlns:a16="http://schemas.microsoft.com/office/drawing/2014/main" id="{27EFE7D4-AB59-FAD3-6061-1A57F1F7CF4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090"/>
                  <a:ext cx="117" cy="14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3" name="Freeform 1468">
                  <a:extLst>
                    <a:ext uri="{FF2B5EF4-FFF2-40B4-BE49-F238E27FC236}">
                      <a16:creationId xmlns:a16="http://schemas.microsoft.com/office/drawing/2014/main" id="{30A62FE7-CA08-50DC-CF64-11AEA84266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35" y="926"/>
                  <a:ext cx="45" cy="3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44" name="Freeform 1469">
                  <a:extLst>
                    <a:ext uri="{FF2B5EF4-FFF2-40B4-BE49-F238E27FC236}">
                      <a16:creationId xmlns:a16="http://schemas.microsoft.com/office/drawing/2014/main" id="{9D583D2B-AE9D-E309-4FA3-48588700AD9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549"/>
                  <a:ext cx="69" cy="35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28" name="Group 1470">
                <a:extLst>
                  <a:ext uri="{FF2B5EF4-FFF2-40B4-BE49-F238E27FC236}">
                    <a16:creationId xmlns:a16="http://schemas.microsoft.com/office/drawing/2014/main" id="{F3B39198-863B-180C-2328-7CDD090E432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H="1">
                <a:off x="2742" y="945"/>
                <a:ext cx="58" cy="683"/>
                <a:chOff x="1510" y="911"/>
                <a:chExt cx="335" cy="2210"/>
              </a:xfrm>
            </p:grpSpPr>
            <p:sp>
              <p:nvSpPr>
                <p:cNvPr id="22327" name="Freeform 1471">
                  <a:extLst>
                    <a:ext uri="{FF2B5EF4-FFF2-40B4-BE49-F238E27FC236}">
                      <a16:creationId xmlns:a16="http://schemas.microsoft.com/office/drawing/2014/main" id="{239E0B5A-063E-4427-B2A8-1D926A2E249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7" y="911"/>
                  <a:ext cx="132" cy="2210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" name="Freeform 1472">
                  <a:extLst>
                    <a:ext uri="{FF2B5EF4-FFF2-40B4-BE49-F238E27FC236}">
                      <a16:creationId xmlns:a16="http://schemas.microsoft.com/office/drawing/2014/main" id="{9990EF4C-59BF-D2CD-809D-E9347DFB8E2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57" y="1775"/>
                  <a:ext cx="123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9" name="Freeform 1473">
                  <a:extLst>
                    <a:ext uri="{FF2B5EF4-FFF2-40B4-BE49-F238E27FC236}">
                      <a16:creationId xmlns:a16="http://schemas.microsoft.com/office/drawing/2014/main" id="{ADE6CFD6-4A63-7468-950F-D48C0C3D5BA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10" y="1488"/>
                  <a:ext cx="170" cy="26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0" name="Freeform 1474">
                  <a:extLst>
                    <a:ext uri="{FF2B5EF4-FFF2-40B4-BE49-F238E27FC236}">
                      <a16:creationId xmlns:a16="http://schemas.microsoft.com/office/drawing/2014/main" id="{9AA36CF4-A7D9-40D2-CD8E-7B57E913764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1296"/>
                  <a:ext cx="165" cy="14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1" name="Freeform 1475">
                  <a:extLst>
                    <a:ext uri="{FF2B5EF4-FFF2-40B4-BE49-F238E27FC236}">
                      <a16:creationId xmlns:a16="http://schemas.microsoft.com/office/drawing/2014/main" id="{308B0E12-3460-D1F2-33DB-C09C86F0AC2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28" y="1088"/>
                  <a:ext cx="101" cy="16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2" name="Freeform 1476">
                  <a:extLst>
                    <a:ext uri="{FF2B5EF4-FFF2-40B4-BE49-F238E27FC236}">
                      <a16:creationId xmlns:a16="http://schemas.microsoft.com/office/drawing/2014/main" id="{AA9B5DD5-47D5-37D2-9B94-769C044CC80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960"/>
                  <a:ext cx="95" cy="5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5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3" name="Freeform 1477">
                  <a:extLst>
                    <a:ext uri="{FF2B5EF4-FFF2-40B4-BE49-F238E27FC236}">
                      <a16:creationId xmlns:a16="http://schemas.microsoft.com/office/drawing/2014/main" id="{214242BB-38A8-35D8-A517-9F5DBCE256F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090"/>
                  <a:ext cx="117" cy="14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4" name="Freeform 1478">
                  <a:extLst>
                    <a:ext uri="{FF2B5EF4-FFF2-40B4-BE49-F238E27FC236}">
                      <a16:creationId xmlns:a16="http://schemas.microsoft.com/office/drawing/2014/main" id="{4515B42F-6842-F034-2C64-CA4A5BD5BC0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35" y="926"/>
                  <a:ext cx="45" cy="3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35" name="Freeform 1479">
                  <a:extLst>
                    <a:ext uri="{FF2B5EF4-FFF2-40B4-BE49-F238E27FC236}">
                      <a16:creationId xmlns:a16="http://schemas.microsoft.com/office/drawing/2014/main" id="{C2430CEF-43A3-882C-3DE7-88118AE257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549"/>
                  <a:ext cx="69" cy="35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29" name="Freeform 1480">
                <a:extLst>
                  <a:ext uri="{FF2B5EF4-FFF2-40B4-BE49-F238E27FC236}">
                    <a16:creationId xmlns:a16="http://schemas.microsoft.com/office/drawing/2014/main" id="{6B58563E-595B-DD42-E6BD-5DF4A499A7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69" y="1145"/>
                <a:ext cx="36" cy="466"/>
              </a:xfrm>
              <a:custGeom>
                <a:avLst/>
                <a:gdLst>
                  <a:gd name="T0" fmla="*/ 0 w 132"/>
                  <a:gd name="T1" fmla="*/ 1151 h 1152"/>
                  <a:gd name="T2" fmla="*/ 16 w 132"/>
                  <a:gd name="T3" fmla="*/ 592 h 1152"/>
                  <a:gd name="T4" fmla="*/ 23 w 132"/>
                  <a:gd name="T5" fmla="*/ 218 h 1152"/>
                  <a:gd name="T6" fmla="*/ 54 w 132"/>
                  <a:gd name="T7" fmla="*/ 55 h 1152"/>
                  <a:gd name="T8" fmla="*/ 86 w 132"/>
                  <a:gd name="T9" fmla="*/ 0 h 1152"/>
                  <a:gd name="T10" fmla="*/ 93 w 132"/>
                  <a:gd name="T11" fmla="*/ 63 h 1152"/>
                  <a:gd name="T12" fmla="*/ 109 w 132"/>
                  <a:gd name="T13" fmla="*/ 125 h 1152"/>
                  <a:gd name="T14" fmla="*/ 101 w 132"/>
                  <a:gd name="T15" fmla="*/ 218 h 1152"/>
                  <a:gd name="T16" fmla="*/ 109 w 132"/>
                  <a:gd name="T17" fmla="*/ 304 h 1152"/>
                  <a:gd name="T18" fmla="*/ 117 w 132"/>
                  <a:gd name="T19" fmla="*/ 389 h 1152"/>
                  <a:gd name="T20" fmla="*/ 117 w 132"/>
                  <a:gd name="T21" fmla="*/ 506 h 1152"/>
                  <a:gd name="T22" fmla="*/ 125 w 132"/>
                  <a:gd name="T23" fmla="*/ 903 h 1152"/>
                  <a:gd name="T24" fmla="*/ 132 w 132"/>
                  <a:gd name="T25" fmla="*/ 1152 h 1152"/>
                  <a:gd name="T26" fmla="*/ 0 w 132"/>
                  <a:gd name="T27" fmla="*/ 1151 h 1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152"/>
                  <a:gd name="T44" fmla="*/ 132 w 132"/>
                  <a:gd name="T45" fmla="*/ 1152 h 115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152">
                    <a:moveTo>
                      <a:pt x="0" y="1151"/>
                    </a:moveTo>
                    <a:lnTo>
                      <a:pt x="16" y="592"/>
                    </a:lnTo>
                    <a:lnTo>
                      <a:pt x="23" y="218"/>
                    </a:lnTo>
                    <a:lnTo>
                      <a:pt x="54" y="55"/>
                    </a:lnTo>
                    <a:lnTo>
                      <a:pt x="86" y="0"/>
                    </a:lnTo>
                    <a:lnTo>
                      <a:pt x="93" y="63"/>
                    </a:lnTo>
                    <a:lnTo>
                      <a:pt x="109" y="125"/>
                    </a:lnTo>
                    <a:lnTo>
                      <a:pt x="101" y="218"/>
                    </a:lnTo>
                    <a:lnTo>
                      <a:pt x="109" y="304"/>
                    </a:lnTo>
                    <a:lnTo>
                      <a:pt x="117" y="389"/>
                    </a:lnTo>
                    <a:lnTo>
                      <a:pt x="117" y="506"/>
                    </a:lnTo>
                    <a:lnTo>
                      <a:pt x="125" y="903"/>
                    </a:lnTo>
                    <a:lnTo>
                      <a:pt x="132" y="1152"/>
                    </a:lnTo>
                    <a:lnTo>
                      <a:pt x="0" y="1151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30" name="Freeform 1481">
                <a:extLst>
                  <a:ext uri="{FF2B5EF4-FFF2-40B4-BE49-F238E27FC236}">
                    <a16:creationId xmlns:a16="http://schemas.microsoft.com/office/drawing/2014/main" id="{47065C7F-F902-A8CA-D8AD-1F5D020F8E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10" y="1414"/>
                <a:ext cx="33" cy="176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231" name="Group 1482">
                <a:extLst>
                  <a:ext uri="{FF2B5EF4-FFF2-40B4-BE49-F238E27FC236}">
                    <a16:creationId xmlns:a16="http://schemas.microsoft.com/office/drawing/2014/main" id="{18081AAA-4E1D-8150-EB1B-F75DF69D172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H="1">
                <a:off x="3005" y="959"/>
                <a:ext cx="57" cy="682"/>
                <a:chOff x="1510" y="911"/>
                <a:chExt cx="335" cy="2210"/>
              </a:xfrm>
            </p:grpSpPr>
            <p:sp>
              <p:nvSpPr>
                <p:cNvPr id="22318" name="Freeform 1483">
                  <a:extLst>
                    <a:ext uri="{FF2B5EF4-FFF2-40B4-BE49-F238E27FC236}">
                      <a16:creationId xmlns:a16="http://schemas.microsoft.com/office/drawing/2014/main" id="{D89BE1B2-CDE5-5901-637A-30C90CE3D26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7" y="911"/>
                  <a:ext cx="132" cy="2210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9" name="Freeform 1484">
                  <a:extLst>
                    <a:ext uri="{FF2B5EF4-FFF2-40B4-BE49-F238E27FC236}">
                      <a16:creationId xmlns:a16="http://schemas.microsoft.com/office/drawing/2014/main" id="{BF57156A-BEA3-B67A-ED3C-E8453972581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57" y="1775"/>
                  <a:ext cx="123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0" name="Freeform 1485">
                  <a:extLst>
                    <a:ext uri="{FF2B5EF4-FFF2-40B4-BE49-F238E27FC236}">
                      <a16:creationId xmlns:a16="http://schemas.microsoft.com/office/drawing/2014/main" id="{D9E931CD-4DA9-CF7B-8B4A-ED4D07D660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10" y="1488"/>
                  <a:ext cx="170" cy="26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1" name="Freeform 1486">
                  <a:extLst>
                    <a:ext uri="{FF2B5EF4-FFF2-40B4-BE49-F238E27FC236}">
                      <a16:creationId xmlns:a16="http://schemas.microsoft.com/office/drawing/2014/main" id="{0A27B307-5164-3050-F73E-10B9051954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1296"/>
                  <a:ext cx="165" cy="14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2" name="Freeform 1487">
                  <a:extLst>
                    <a:ext uri="{FF2B5EF4-FFF2-40B4-BE49-F238E27FC236}">
                      <a16:creationId xmlns:a16="http://schemas.microsoft.com/office/drawing/2014/main" id="{87633C45-AED0-4B99-A2FD-3DCB7C344E2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28" y="1088"/>
                  <a:ext cx="101" cy="16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3" name="Freeform 1488">
                  <a:extLst>
                    <a:ext uri="{FF2B5EF4-FFF2-40B4-BE49-F238E27FC236}">
                      <a16:creationId xmlns:a16="http://schemas.microsoft.com/office/drawing/2014/main" id="{65D18614-4980-AB5D-A531-CAB68930FEF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960"/>
                  <a:ext cx="95" cy="5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5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4" name="Freeform 1489">
                  <a:extLst>
                    <a:ext uri="{FF2B5EF4-FFF2-40B4-BE49-F238E27FC236}">
                      <a16:creationId xmlns:a16="http://schemas.microsoft.com/office/drawing/2014/main" id="{6CF71EF9-BED9-3D59-A669-0A27F0F1057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090"/>
                  <a:ext cx="117" cy="14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" name="Freeform 1490">
                  <a:extLst>
                    <a:ext uri="{FF2B5EF4-FFF2-40B4-BE49-F238E27FC236}">
                      <a16:creationId xmlns:a16="http://schemas.microsoft.com/office/drawing/2014/main" id="{990C254E-D74B-DD94-2BAB-BB2788C52FE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35" y="926"/>
                  <a:ext cx="45" cy="3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" name="Freeform 1491">
                  <a:extLst>
                    <a:ext uri="{FF2B5EF4-FFF2-40B4-BE49-F238E27FC236}">
                      <a16:creationId xmlns:a16="http://schemas.microsoft.com/office/drawing/2014/main" id="{A496B901-52F3-C2E0-120B-75EA50A404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549"/>
                  <a:ext cx="69" cy="35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32" name="Group 1492">
                <a:extLst>
                  <a:ext uri="{FF2B5EF4-FFF2-40B4-BE49-F238E27FC236}">
                    <a16:creationId xmlns:a16="http://schemas.microsoft.com/office/drawing/2014/main" id="{5D4ED8C8-E756-E6E0-AACA-0771A23326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H="1">
                <a:off x="2602" y="922"/>
                <a:ext cx="57" cy="682"/>
                <a:chOff x="1510" y="911"/>
                <a:chExt cx="335" cy="2210"/>
              </a:xfrm>
            </p:grpSpPr>
            <p:sp>
              <p:nvSpPr>
                <p:cNvPr id="22309" name="Freeform 1493">
                  <a:extLst>
                    <a:ext uri="{FF2B5EF4-FFF2-40B4-BE49-F238E27FC236}">
                      <a16:creationId xmlns:a16="http://schemas.microsoft.com/office/drawing/2014/main" id="{897C9C97-045B-E4AE-7AC6-5DFAE979417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7" y="911"/>
                  <a:ext cx="132" cy="2210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0" name="Freeform 1494">
                  <a:extLst>
                    <a:ext uri="{FF2B5EF4-FFF2-40B4-BE49-F238E27FC236}">
                      <a16:creationId xmlns:a16="http://schemas.microsoft.com/office/drawing/2014/main" id="{1B73CF7E-2527-552A-D2CC-FE0FB462E9C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57" y="1775"/>
                  <a:ext cx="123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1" name="Freeform 1495">
                  <a:extLst>
                    <a:ext uri="{FF2B5EF4-FFF2-40B4-BE49-F238E27FC236}">
                      <a16:creationId xmlns:a16="http://schemas.microsoft.com/office/drawing/2014/main" id="{9DF894D3-B495-ECC9-084F-DAB760E184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10" y="1488"/>
                  <a:ext cx="170" cy="26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2" name="Freeform 1496">
                  <a:extLst>
                    <a:ext uri="{FF2B5EF4-FFF2-40B4-BE49-F238E27FC236}">
                      <a16:creationId xmlns:a16="http://schemas.microsoft.com/office/drawing/2014/main" id="{C5F96AD1-B249-DC35-C698-5E6FFD1425A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1296"/>
                  <a:ext cx="165" cy="14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3" name="Freeform 1497">
                  <a:extLst>
                    <a:ext uri="{FF2B5EF4-FFF2-40B4-BE49-F238E27FC236}">
                      <a16:creationId xmlns:a16="http://schemas.microsoft.com/office/drawing/2014/main" id="{AA22D78C-BD56-BCD1-E9E9-003E305034D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28" y="1088"/>
                  <a:ext cx="101" cy="16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4" name="Freeform 1498">
                  <a:extLst>
                    <a:ext uri="{FF2B5EF4-FFF2-40B4-BE49-F238E27FC236}">
                      <a16:creationId xmlns:a16="http://schemas.microsoft.com/office/drawing/2014/main" id="{35EAF5E3-AECA-568C-BDEF-21498760569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960"/>
                  <a:ext cx="95" cy="5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5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5" name="Freeform 1499">
                  <a:extLst>
                    <a:ext uri="{FF2B5EF4-FFF2-40B4-BE49-F238E27FC236}">
                      <a16:creationId xmlns:a16="http://schemas.microsoft.com/office/drawing/2014/main" id="{A2D51442-F263-9416-5797-5F11A83D0B3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090"/>
                  <a:ext cx="117" cy="14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6" name="Freeform 1500">
                  <a:extLst>
                    <a:ext uri="{FF2B5EF4-FFF2-40B4-BE49-F238E27FC236}">
                      <a16:creationId xmlns:a16="http://schemas.microsoft.com/office/drawing/2014/main" id="{A5BFA971-2119-3012-0AD1-AAF0126E63F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35" y="926"/>
                  <a:ext cx="45" cy="3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17" name="Freeform 1501">
                  <a:extLst>
                    <a:ext uri="{FF2B5EF4-FFF2-40B4-BE49-F238E27FC236}">
                      <a16:creationId xmlns:a16="http://schemas.microsoft.com/office/drawing/2014/main" id="{30FF730F-6818-13F6-F47B-6F8EE18154C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549"/>
                  <a:ext cx="69" cy="35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33" name="Group 1502">
                <a:extLst>
                  <a:ext uri="{FF2B5EF4-FFF2-40B4-BE49-F238E27FC236}">
                    <a16:creationId xmlns:a16="http://schemas.microsoft.com/office/drawing/2014/main" id="{C30A6637-4233-19C0-1D04-EBC50115FD9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275" y="1476"/>
                <a:ext cx="35" cy="104"/>
                <a:chOff x="2288" y="1166"/>
                <a:chExt cx="46" cy="120"/>
              </a:xfrm>
            </p:grpSpPr>
            <p:sp>
              <p:nvSpPr>
                <p:cNvPr id="22307" name="Freeform 1503">
                  <a:extLst>
                    <a:ext uri="{FF2B5EF4-FFF2-40B4-BE49-F238E27FC236}">
                      <a16:creationId xmlns:a16="http://schemas.microsoft.com/office/drawing/2014/main" id="{B15C5716-C0F6-6AF7-72F2-E64FD819DAC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8" name="AutoShape 1504">
                  <a:extLst>
                    <a:ext uri="{FF2B5EF4-FFF2-40B4-BE49-F238E27FC236}">
                      <a16:creationId xmlns:a16="http://schemas.microsoft.com/office/drawing/2014/main" id="{FBE638C3-9F2E-739B-0B96-6FBAC4DB561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34" name="Group 1505">
                <a:extLst>
                  <a:ext uri="{FF2B5EF4-FFF2-40B4-BE49-F238E27FC236}">
                    <a16:creationId xmlns:a16="http://schemas.microsoft.com/office/drawing/2014/main" id="{4ECCC98E-6D10-0524-2A38-1C75CB660B3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245" y="1472"/>
                <a:ext cx="34" cy="105"/>
                <a:chOff x="2288" y="1166"/>
                <a:chExt cx="46" cy="120"/>
              </a:xfrm>
            </p:grpSpPr>
            <p:sp>
              <p:nvSpPr>
                <p:cNvPr id="22305" name="Freeform 1506">
                  <a:extLst>
                    <a:ext uri="{FF2B5EF4-FFF2-40B4-BE49-F238E27FC236}">
                      <a16:creationId xmlns:a16="http://schemas.microsoft.com/office/drawing/2014/main" id="{3A3DF9AD-0D97-4CF6-7FFE-2BC120E5637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6" name="AutoShape 1507">
                  <a:extLst>
                    <a:ext uri="{FF2B5EF4-FFF2-40B4-BE49-F238E27FC236}">
                      <a16:creationId xmlns:a16="http://schemas.microsoft.com/office/drawing/2014/main" id="{60B8760A-80CB-B21F-1806-4ECBCAC3ACD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35" name="Group 1508">
                <a:extLst>
                  <a:ext uri="{FF2B5EF4-FFF2-40B4-BE49-F238E27FC236}">
                    <a16:creationId xmlns:a16="http://schemas.microsoft.com/office/drawing/2014/main" id="{FFFD8448-98BA-C9A7-5F44-299023FCEED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37" y="1470"/>
                <a:ext cx="34" cy="104"/>
                <a:chOff x="2288" y="1166"/>
                <a:chExt cx="46" cy="120"/>
              </a:xfrm>
            </p:grpSpPr>
            <p:sp>
              <p:nvSpPr>
                <p:cNvPr id="22303" name="Freeform 1509">
                  <a:extLst>
                    <a:ext uri="{FF2B5EF4-FFF2-40B4-BE49-F238E27FC236}">
                      <a16:creationId xmlns:a16="http://schemas.microsoft.com/office/drawing/2014/main" id="{F7DDC4EF-252A-B517-F920-AFA611F6887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4" name="AutoShape 1510">
                  <a:extLst>
                    <a:ext uri="{FF2B5EF4-FFF2-40B4-BE49-F238E27FC236}">
                      <a16:creationId xmlns:a16="http://schemas.microsoft.com/office/drawing/2014/main" id="{6580E381-33FC-8026-4AB6-74E78F74B7F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36" name="Group 1511">
                <a:extLst>
                  <a:ext uri="{FF2B5EF4-FFF2-40B4-BE49-F238E27FC236}">
                    <a16:creationId xmlns:a16="http://schemas.microsoft.com/office/drawing/2014/main" id="{3AAE069F-A1AC-54B9-FC58-77A71A27F1C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57" y="1475"/>
                <a:ext cx="35" cy="105"/>
                <a:chOff x="2288" y="1166"/>
                <a:chExt cx="46" cy="120"/>
              </a:xfrm>
            </p:grpSpPr>
            <p:sp>
              <p:nvSpPr>
                <p:cNvPr id="22301" name="Freeform 1512">
                  <a:extLst>
                    <a:ext uri="{FF2B5EF4-FFF2-40B4-BE49-F238E27FC236}">
                      <a16:creationId xmlns:a16="http://schemas.microsoft.com/office/drawing/2014/main" id="{2B5ABD4F-9F3C-EBFC-8FA4-CE1221DEFCD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2" name="AutoShape 1513">
                  <a:extLst>
                    <a:ext uri="{FF2B5EF4-FFF2-40B4-BE49-F238E27FC236}">
                      <a16:creationId xmlns:a16="http://schemas.microsoft.com/office/drawing/2014/main" id="{F9F45B91-05F2-746C-5A98-B18C5B602AA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37" name="Group 1514">
                <a:extLst>
                  <a:ext uri="{FF2B5EF4-FFF2-40B4-BE49-F238E27FC236}">
                    <a16:creationId xmlns:a16="http://schemas.microsoft.com/office/drawing/2014/main" id="{225154C5-A0B1-82E9-6A1A-4E589C88A00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17" y="1470"/>
                <a:ext cx="35" cy="104"/>
                <a:chOff x="2288" y="1166"/>
                <a:chExt cx="46" cy="120"/>
              </a:xfrm>
            </p:grpSpPr>
            <p:sp>
              <p:nvSpPr>
                <p:cNvPr id="22299" name="Freeform 1515">
                  <a:extLst>
                    <a:ext uri="{FF2B5EF4-FFF2-40B4-BE49-F238E27FC236}">
                      <a16:creationId xmlns:a16="http://schemas.microsoft.com/office/drawing/2014/main" id="{87F739D8-2296-1334-0B4D-87666971EB6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00" name="AutoShape 1516">
                  <a:extLst>
                    <a:ext uri="{FF2B5EF4-FFF2-40B4-BE49-F238E27FC236}">
                      <a16:creationId xmlns:a16="http://schemas.microsoft.com/office/drawing/2014/main" id="{41D31FF3-B7B2-17B0-D24A-7F2D51D0A9C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38" name="Group 1517">
                <a:extLst>
                  <a:ext uri="{FF2B5EF4-FFF2-40B4-BE49-F238E27FC236}">
                    <a16:creationId xmlns:a16="http://schemas.microsoft.com/office/drawing/2014/main" id="{9F431D90-9BF7-8FC5-0406-DF682538354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73" y="1470"/>
                <a:ext cx="35" cy="104"/>
                <a:chOff x="2288" y="1166"/>
                <a:chExt cx="46" cy="120"/>
              </a:xfrm>
            </p:grpSpPr>
            <p:sp>
              <p:nvSpPr>
                <p:cNvPr id="22297" name="Freeform 1518">
                  <a:extLst>
                    <a:ext uri="{FF2B5EF4-FFF2-40B4-BE49-F238E27FC236}">
                      <a16:creationId xmlns:a16="http://schemas.microsoft.com/office/drawing/2014/main" id="{FF744241-3DA9-5471-65D2-BF6E9FE4870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8" name="AutoShape 1519">
                  <a:extLst>
                    <a:ext uri="{FF2B5EF4-FFF2-40B4-BE49-F238E27FC236}">
                      <a16:creationId xmlns:a16="http://schemas.microsoft.com/office/drawing/2014/main" id="{4B4441B2-F9DE-5220-BD50-9B587AA550D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39" name="Group 1520">
                <a:extLst>
                  <a:ext uri="{FF2B5EF4-FFF2-40B4-BE49-F238E27FC236}">
                    <a16:creationId xmlns:a16="http://schemas.microsoft.com/office/drawing/2014/main" id="{7245F234-2089-FF7F-B809-57DDBFE12DC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660" y="1469"/>
                <a:ext cx="35" cy="105"/>
                <a:chOff x="2288" y="1166"/>
                <a:chExt cx="46" cy="120"/>
              </a:xfrm>
            </p:grpSpPr>
            <p:sp>
              <p:nvSpPr>
                <p:cNvPr id="22295" name="Freeform 1521">
                  <a:extLst>
                    <a:ext uri="{FF2B5EF4-FFF2-40B4-BE49-F238E27FC236}">
                      <a16:creationId xmlns:a16="http://schemas.microsoft.com/office/drawing/2014/main" id="{575D67A5-9072-6E3C-9E3D-3F2166675D0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6" name="AutoShape 1522">
                  <a:extLst>
                    <a:ext uri="{FF2B5EF4-FFF2-40B4-BE49-F238E27FC236}">
                      <a16:creationId xmlns:a16="http://schemas.microsoft.com/office/drawing/2014/main" id="{D7A86C36-A1B4-A60C-20D2-5107202BC5F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0" name="Group 1523">
                <a:extLst>
                  <a:ext uri="{FF2B5EF4-FFF2-40B4-BE49-F238E27FC236}">
                    <a16:creationId xmlns:a16="http://schemas.microsoft.com/office/drawing/2014/main" id="{C4DC898B-F1DF-336E-FE1F-85774CC119A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690" y="1477"/>
                <a:ext cx="34" cy="104"/>
                <a:chOff x="2288" y="1166"/>
                <a:chExt cx="46" cy="120"/>
              </a:xfrm>
            </p:grpSpPr>
            <p:sp>
              <p:nvSpPr>
                <p:cNvPr id="22293" name="Freeform 1524">
                  <a:extLst>
                    <a:ext uri="{FF2B5EF4-FFF2-40B4-BE49-F238E27FC236}">
                      <a16:creationId xmlns:a16="http://schemas.microsoft.com/office/drawing/2014/main" id="{6DCDC67D-C97F-D037-FFE9-C87F8E81DA3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4" name="AutoShape 1525">
                  <a:extLst>
                    <a:ext uri="{FF2B5EF4-FFF2-40B4-BE49-F238E27FC236}">
                      <a16:creationId xmlns:a16="http://schemas.microsoft.com/office/drawing/2014/main" id="{98A41FFC-9866-17AA-CF17-FA03016E128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1" name="Group 1526">
                <a:extLst>
                  <a:ext uri="{FF2B5EF4-FFF2-40B4-BE49-F238E27FC236}">
                    <a16:creationId xmlns:a16="http://schemas.microsoft.com/office/drawing/2014/main" id="{66E4A671-7D04-3634-F8BD-19B939869BD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780" y="1470"/>
                <a:ext cx="34" cy="104"/>
                <a:chOff x="2288" y="1166"/>
                <a:chExt cx="46" cy="120"/>
              </a:xfrm>
            </p:grpSpPr>
            <p:sp>
              <p:nvSpPr>
                <p:cNvPr id="22291" name="Freeform 1527">
                  <a:extLst>
                    <a:ext uri="{FF2B5EF4-FFF2-40B4-BE49-F238E27FC236}">
                      <a16:creationId xmlns:a16="http://schemas.microsoft.com/office/drawing/2014/main" id="{2A74C48B-6325-0488-B56C-52C1FB4149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2" name="AutoShape 1528">
                  <a:extLst>
                    <a:ext uri="{FF2B5EF4-FFF2-40B4-BE49-F238E27FC236}">
                      <a16:creationId xmlns:a16="http://schemas.microsoft.com/office/drawing/2014/main" id="{1C4CC4C6-EDFA-BC37-7E89-F77B08A7E88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2" name="Group 1529">
                <a:extLst>
                  <a:ext uri="{FF2B5EF4-FFF2-40B4-BE49-F238E27FC236}">
                    <a16:creationId xmlns:a16="http://schemas.microsoft.com/office/drawing/2014/main" id="{3D18FE9B-2A77-4114-CB65-BDEEC95F199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978" y="1469"/>
                <a:ext cx="35" cy="105"/>
                <a:chOff x="2288" y="1166"/>
                <a:chExt cx="46" cy="120"/>
              </a:xfrm>
            </p:grpSpPr>
            <p:sp>
              <p:nvSpPr>
                <p:cNvPr id="22289" name="Freeform 1530">
                  <a:extLst>
                    <a:ext uri="{FF2B5EF4-FFF2-40B4-BE49-F238E27FC236}">
                      <a16:creationId xmlns:a16="http://schemas.microsoft.com/office/drawing/2014/main" id="{0A4076E8-0E2C-EAD8-AE83-A57FE02C2AC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90" name="AutoShape 1531">
                  <a:extLst>
                    <a:ext uri="{FF2B5EF4-FFF2-40B4-BE49-F238E27FC236}">
                      <a16:creationId xmlns:a16="http://schemas.microsoft.com/office/drawing/2014/main" id="{BAB9240D-0094-D04B-4BDD-58149C2012D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3" name="Group 1532">
                <a:extLst>
                  <a:ext uri="{FF2B5EF4-FFF2-40B4-BE49-F238E27FC236}">
                    <a16:creationId xmlns:a16="http://schemas.microsoft.com/office/drawing/2014/main" id="{30E018D8-02CD-089A-219E-676DDBDD277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8" y="1481"/>
                <a:ext cx="35" cy="105"/>
                <a:chOff x="2288" y="1166"/>
                <a:chExt cx="46" cy="120"/>
              </a:xfrm>
            </p:grpSpPr>
            <p:sp>
              <p:nvSpPr>
                <p:cNvPr id="22287" name="Freeform 1533">
                  <a:extLst>
                    <a:ext uri="{FF2B5EF4-FFF2-40B4-BE49-F238E27FC236}">
                      <a16:creationId xmlns:a16="http://schemas.microsoft.com/office/drawing/2014/main" id="{27A4C065-8EF9-9F57-3153-BC0235C6867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8" name="AutoShape 1534">
                  <a:extLst>
                    <a:ext uri="{FF2B5EF4-FFF2-40B4-BE49-F238E27FC236}">
                      <a16:creationId xmlns:a16="http://schemas.microsoft.com/office/drawing/2014/main" id="{5F5C0BE6-8F80-CAD4-E251-13969C62175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4" name="Group 1535">
                <a:extLst>
                  <a:ext uri="{FF2B5EF4-FFF2-40B4-BE49-F238E27FC236}">
                    <a16:creationId xmlns:a16="http://schemas.microsoft.com/office/drawing/2014/main" id="{1BCDA741-B08E-13A2-61CA-63BC41CAC04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943" y="1478"/>
                <a:ext cx="35" cy="105"/>
                <a:chOff x="2288" y="1166"/>
                <a:chExt cx="46" cy="120"/>
              </a:xfrm>
            </p:grpSpPr>
            <p:sp>
              <p:nvSpPr>
                <p:cNvPr id="22285" name="Freeform 1536">
                  <a:extLst>
                    <a:ext uri="{FF2B5EF4-FFF2-40B4-BE49-F238E27FC236}">
                      <a16:creationId xmlns:a16="http://schemas.microsoft.com/office/drawing/2014/main" id="{0D2F152C-0D36-F9D7-4FF3-DA8E9FDC148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6" name="AutoShape 1537">
                  <a:extLst>
                    <a:ext uri="{FF2B5EF4-FFF2-40B4-BE49-F238E27FC236}">
                      <a16:creationId xmlns:a16="http://schemas.microsoft.com/office/drawing/2014/main" id="{858F9C29-3564-872B-0D1C-F7FC7666595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5" name="Group 1538">
                <a:extLst>
                  <a:ext uri="{FF2B5EF4-FFF2-40B4-BE49-F238E27FC236}">
                    <a16:creationId xmlns:a16="http://schemas.microsoft.com/office/drawing/2014/main" id="{9D3BAA68-B180-30ED-537F-C86B1D946F8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143" y="1476"/>
                <a:ext cx="34" cy="104"/>
                <a:chOff x="2288" y="1166"/>
                <a:chExt cx="46" cy="120"/>
              </a:xfrm>
            </p:grpSpPr>
            <p:sp>
              <p:nvSpPr>
                <p:cNvPr id="22283" name="Freeform 1539">
                  <a:extLst>
                    <a:ext uri="{FF2B5EF4-FFF2-40B4-BE49-F238E27FC236}">
                      <a16:creationId xmlns:a16="http://schemas.microsoft.com/office/drawing/2014/main" id="{E276C168-CF3F-664E-1557-CD258A94EC8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4" name="AutoShape 1540">
                  <a:extLst>
                    <a:ext uri="{FF2B5EF4-FFF2-40B4-BE49-F238E27FC236}">
                      <a16:creationId xmlns:a16="http://schemas.microsoft.com/office/drawing/2014/main" id="{B40C3855-2423-60D7-A833-CAB100157E8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6" name="Group 1541">
                <a:extLst>
                  <a:ext uri="{FF2B5EF4-FFF2-40B4-BE49-F238E27FC236}">
                    <a16:creationId xmlns:a16="http://schemas.microsoft.com/office/drawing/2014/main" id="{23B124A6-5788-5458-BDAD-EBC81BF65EA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77" y="1476"/>
                <a:ext cx="35" cy="104"/>
                <a:chOff x="2288" y="1166"/>
                <a:chExt cx="46" cy="120"/>
              </a:xfrm>
            </p:grpSpPr>
            <p:sp>
              <p:nvSpPr>
                <p:cNvPr id="22281" name="Freeform 1542">
                  <a:extLst>
                    <a:ext uri="{FF2B5EF4-FFF2-40B4-BE49-F238E27FC236}">
                      <a16:creationId xmlns:a16="http://schemas.microsoft.com/office/drawing/2014/main" id="{3F02A11B-89E9-9FE4-AD93-1A3ABF7C361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2" name="AutoShape 1543">
                  <a:extLst>
                    <a:ext uri="{FF2B5EF4-FFF2-40B4-BE49-F238E27FC236}">
                      <a16:creationId xmlns:a16="http://schemas.microsoft.com/office/drawing/2014/main" id="{1BC0126E-1616-DE3F-5132-F5FF7A5E815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7" name="Group 1544">
                <a:extLst>
                  <a:ext uri="{FF2B5EF4-FFF2-40B4-BE49-F238E27FC236}">
                    <a16:creationId xmlns:a16="http://schemas.microsoft.com/office/drawing/2014/main" id="{B2973466-C4E5-1429-1893-825DC22DCA0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206" y="1473"/>
                <a:ext cx="35" cy="105"/>
                <a:chOff x="2288" y="1166"/>
                <a:chExt cx="46" cy="120"/>
              </a:xfrm>
            </p:grpSpPr>
            <p:sp>
              <p:nvSpPr>
                <p:cNvPr id="22279" name="Freeform 1545">
                  <a:extLst>
                    <a:ext uri="{FF2B5EF4-FFF2-40B4-BE49-F238E27FC236}">
                      <a16:creationId xmlns:a16="http://schemas.microsoft.com/office/drawing/2014/main" id="{3FBC0305-69E9-7618-3253-86AB6C5A67B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80" name="AutoShape 1546">
                  <a:extLst>
                    <a:ext uri="{FF2B5EF4-FFF2-40B4-BE49-F238E27FC236}">
                      <a16:creationId xmlns:a16="http://schemas.microsoft.com/office/drawing/2014/main" id="{EA49EC46-40E3-231C-2119-E465C2965C3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8" name="Group 1547">
                <a:extLst>
                  <a:ext uri="{FF2B5EF4-FFF2-40B4-BE49-F238E27FC236}">
                    <a16:creationId xmlns:a16="http://schemas.microsoft.com/office/drawing/2014/main" id="{CB1740C5-7C07-E552-EAD4-B3BDCD1416F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87" y="1473"/>
                <a:ext cx="35" cy="105"/>
                <a:chOff x="2288" y="1166"/>
                <a:chExt cx="46" cy="120"/>
              </a:xfrm>
            </p:grpSpPr>
            <p:sp>
              <p:nvSpPr>
                <p:cNvPr id="22277" name="Freeform 1548">
                  <a:extLst>
                    <a:ext uri="{FF2B5EF4-FFF2-40B4-BE49-F238E27FC236}">
                      <a16:creationId xmlns:a16="http://schemas.microsoft.com/office/drawing/2014/main" id="{18356B17-A186-2FED-AB56-F71CED0CEAD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8" name="AutoShape 1549">
                  <a:extLst>
                    <a:ext uri="{FF2B5EF4-FFF2-40B4-BE49-F238E27FC236}">
                      <a16:creationId xmlns:a16="http://schemas.microsoft.com/office/drawing/2014/main" id="{550F9DDD-BD99-7C67-50C2-CD4EB7C56A6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49" name="Group 1550">
                <a:extLst>
                  <a:ext uri="{FF2B5EF4-FFF2-40B4-BE49-F238E27FC236}">
                    <a16:creationId xmlns:a16="http://schemas.microsoft.com/office/drawing/2014/main" id="{6AE02648-CEB4-488B-351B-54121DF63EE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635" y="1476"/>
                <a:ext cx="34" cy="104"/>
                <a:chOff x="2288" y="1166"/>
                <a:chExt cx="46" cy="120"/>
              </a:xfrm>
            </p:grpSpPr>
            <p:sp>
              <p:nvSpPr>
                <p:cNvPr id="22275" name="Freeform 1551">
                  <a:extLst>
                    <a:ext uri="{FF2B5EF4-FFF2-40B4-BE49-F238E27FC236}">
                      <a16:creationId xmlns:a16="http://schemas.microsoft.com/office/drawing/2014/main" id="{C37814D7-6547-530F-A236-82AAAD1A685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6" name="AutoShape 1552">
                  <a:extLst>
                    <a:ext uri="{FF2B5EF4-FFF2-40B4-BE49-F238E27FC236}">
                      <a16:creationId xmlns:a16="http://schemas.microsoft.com/office/drawing/2014/main" id="{9CFD4338-EDF5-02E1-F867-30D8C641968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50" name="Group 1553">
                <a:extLst>
                  <a:ext uri="{FF2B5EF4-FFF2-40B4-BE49-F238E27FC236}">
                    <a16:creationId xmlns:a16="http://schemas.microsoft.com/office/drawing/2014/main" id="{4C40E411-BC6F-F2FA-62D7-1FAC19BF722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904" y="1473"/>
                <a:ext cx="35" cy="105"/>
                <a:chOff x="2288" y="1166"/>
                <a:chExt cx="46" cy="120"/>
              </a:xfrm>
            </p:grpSpPr>
            <p:sp>
              <p:nvSpPr>
                <p:cNvPr id="22273" name="Freeform 1554">
                  <a:extLst>
                    <a:ext uri="{FF2B5EF4-FFF2-40B4-BE49-F238E27FC236}">
                      <a16:creationId xmlns:a16="http://schemas.microsoft.com/office/drawing/2014/main" id="{63BD8650-45F9-EC71-3DA5-2A48462BFDD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4" name="AutoShape 1555">
                  <a:extLst>
                    <a:ext uri="{FF2B5EF4-FFF2-40B4-BE49-F238E27FC236}">
                      <a16:creationId xmlns:a16="http://schemas.microsoft.com/office/drawing/2014/main" id="{24EC6947-5EE3-EEF9-FC69-4B7B39CBDB2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51" name="Group 1556">
                <a:extLst>
                  <a:ext uri="{FF2B5EF4-FFF2-40B4-BE49-F238E27FC236}">
                    <a16:creationId xmlns:a16="http://schemas.microsoft.com/office/drawing/2014/main" id="{3C5CF582-216E-13E2-6C8C-CDBEAF17DC8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41" y="1478"/>
                <a:ext cx="35" cy="105"/>
                <a:chOff x="2288" y="1166"/>
                <a:chExt cx="46" cy="120"/>
              </a:xfrm>
            </p:grpSpPr>
            <p:sp>
              <p:nvSpPr>
                <p:cNvPr id="22271" name="Freeform 1557">
                  <a:extLst>
                    <a:ext uri="{FF2B5EF4-FFF2-40B4-BE49-F238E27FC236}">
                      <a16:creationId xmlns:a16="http://schemas.microsoft.com/office/drawing/2014/main" id="{C6DEEF29-AB5C-6257-5010-DB0C37CC04A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2" name="AutoShape 1558">
                  <a:extLst>
                    <a:ext uri="{FF2B5EF4-FFF2-40B4-BE49-F238E27FC236}">
                      <a16:creationId xmlns:a16="http://schemas.microsoft.com/office/drawing/2014/main" id="{D13DE116-9F55-59D2-4F61-6E32C86A26B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52" name="Group 1559">
                <a:extLst>
                  <a:ext uri="{FF2B5EF4-FFF2-40B4-BE49-F238E27FC236}">
                    <a16:creationId xmlns:a16="http://schemas.microsoft.com/office/drawing/2014/main" id="{11514ED6-B41E-4386-7CC2-A9E22DA18C6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10" y="1473"/>
                <a:ext cx="34" cy="105"/>
                <a:chOff x="2288" y="1166"/>
                <a:chExt cx="46" cy="120"/>
              </a:xfrm>
            </p:grpSpPr>
            <p:sp>
              <p:nvSpPr>
                <p:cNvPr id="22269" name="Freeform 1560">
                  <a:extLst>
                    <a:ext uri="{FF2B5EF4-FFF2-40B4-BE49-F238E27FC236}">
                      <a16:creationId xmlns:a16="http://schemas.microsoft.com/office/drawing/2014/main" id="{99BBA049-B296-9E72-BC7E-C30D8B00283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70" name="AutoShape 1561">
                  <a:extLst>
                    <a:ext uri="{FF2B5EF4-FFF2-40B4-BE49-F238E27FC236}">
                      <a16:creationId xmlns:a16="http://schemas.microsoft.com/office/drawing/2014/main" id="{87584CB3-8CA3-87AE-0BE0-0E3844E2589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53" name="Group 1562">
                <a:extLst>
                  <a:ext uri="{FF2B5EF4-FFF2-40B4-BE49-F238E27FC236}">
                    <a16:creationId xmlns:a16="http://schemas.microsoft.com/office/drawing/2014/main" id="{0DC67C26-1764-4B52-9273-2C39EA3D520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721" y="1476"/>
                <a:ext cx="34" cy="104"/>
                <a:chOff x="2288" y="1166"/>
                <a:chExt cx="46" cy="120"/>
              </a:xfrm>
            </p:grpSpPr>
            <p:sp>
              <p:nvSpPr>
                <p:cNvPr id="22267" name="Freeform 1563">
                  <a:extLst>
                    <a:ext uri="{FF2B5EF4-FFF2-40B4-BE49-F238E27FC236}">
                      <a16:creationId xmlns:a16="http://schemas.microsoft.com/office/drawing/2014/main" id="{2ECDBB33-BA6C-857E-0A6D-2EE2F7F0061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8" name="AutoShape 1564">
                  <a:extLst>
                    <a:ext uri="{FF2B5EF4-FFF2-40B4-BE49-F238E27FC236}">
                      <a16:creationId xmlns:a16="http://schemas.microsoft.com/office/drawing/2014/main" id="{E309DAE6-833A-7B1D-5C93-6BBE370A7FA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54" name="Group 1565">
                <a:extLst>
                  <a:ext uri="{FF2B5EF4-FFF2-40B4-BE49-F238E27FC236}">
                    <a16:creationId xmlns:a16="http://schemas.microsoft.com/office/drawing/2014/main" id="{7C40AC0D-6CE2-6603-4443-B353BD69D68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46" y="1470"/>
                <a:ext cx="34" cy="105"/>
                <a:chOff x="2288" y="1166"/>
                <a:chExt cx="46" cy="120"/>
              </a:xfrm>
            </p:grpSpPr>
            <p:sp>
              <p:nvSpPr>
                <p:cNvPr id="22265" name="Freeform 1566">
                  <a:extLst>
                    <a:ext uri="{FF2B5EF4-FFF2-40B4-BE49-F238E27FC236}">
                      <a16:creationId xmlns:a16="http://schemas.microsoft.com/office/drawing/2014/main" id="{E41B7AE0-05AC-3DB5-9769-0385D0655ED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6" name="AutoShape 1567">
                  <a:extLst>
                    <a:ext uri="{FF2B5EF4-FFF2-40B4-BE49-F238E27FC236}">
                      <a16:creationId xmlns:a16="http://schemas.microsoft.com/office/drawing/2014/main" id="{4394AB98-6B84-F735-AEEC-3BD04E203C6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55" name="Group 1568">
                <a:extLst>
                  <a:ext uri="{FF2B5EF4-FFF2-40B4-BE49-F238E27FC236}">
                    <a16:creationId xmlns:a16="http://schemas.microsoft.com/office/drawing/2014/main" id="{F2DE2266-5D30-7774-F29B-197B78A1263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33" y="1478"/>
                <a:ext cx="35" cy="105"/>
                <a:chOff x="2288" y="1166"/>
                <a:chExt cx="46" cy="120"/>
              </a:xfrm>
            </p:grpSpPr>
            <p:sp>
              <p:nvSpPr>
                <p:cNvPr id="22263" name="Freeform 1569">
                  <a:extLst>
                    <a:ext uri="{FF2B5EF4-FFF2-40B4-BE49-F238E27FC236}">
                      <a16:creationId xmlns:a16="http://schemas.microsoft.com/office/drawing/2014/main" id="{1FAB69D7-2636-279F-F438-18550344A91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4" name="AutoShape 1570">
                  <a:extLst>
                    <a:ext uri="{FF2B5EF4-FFF2-40B4-BE49-F238E27FC236}">
                      <a16:creationId xmlns:a16="http://schemas.microsoft.com/office/drawing/2014/main" id="{CDD34C84-8403-B056-ECDB-82AAE06566A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56" name="Group 1571">
                <a:extLst>
                  <a:ext uri="{FF2B5EF4-FFF2-40B4-BE49-F238E27FC236}">
                    <a16:creationId xmlns:a16="http://schemas.microsoft.com/office/drawing/2014/main" id="{60C8331B-E9EF-83CC-B43F-FC5185C7159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39" y="1473"/>
                <a:ext cx="34" cy="105"/>
                <a:chOff x="2288" y="1166"/>
                <a:chExt cx="46" cy="120"/>
              </a:xfrm>
            </p:grpSpPr>
            <p:sp>
              <p:nvSpPr>
                <p:cNvPr id="22261" name="Freeform 1572">
                  <a:extLst>
                    <a:ext uri="{FF2B5EF4-FFF2-40B4-BE49-F238E27FC236}">
                      <a16:creationId xmlns:a16="http://schemas.microsoft.com/office/drawing/2014/main" id="{CFAFB5A7-F546-7CEE-3992-187F6B611CF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2" name="AutoShape 1573">
                  <a:extLst>
                    <a:ext uri="{FF2B5EF4-FFF2-40B4-BE49-F238E27FC236}">
                      <a16:creationId xmlns:a16="http://schemas.microsoft.com/office/drawing/2014/main" id="{A8AA8A3C-D6D8-F595-8C31-1E4B7AEE7B2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2257" name="Group 1574">
                <a:extLst>
                  <a:ext uri="{FF2B5EF4-FFF2-40B4-BE49-F238E27FC236}">
                    <a16:creationId xmlns:a16="http://schemas.microsoft.com/office/drawing/2014/main" id="{43C0A650-67FA-B01D-CB63-81431A75747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7" y="1478"/>
                <a:ext cx="35" cy="105"/>
                <a:chOff x="2288" y="1166"/>
                <a:chExt cx="46" cy="120"/>
              </a:xfrm>
            </p:grpSpPr>
            <p:sp>
              <p:nvSpPr>
                <p:cNvPr id="22259" name="Freeform 1575">
                  <a:extLst>
                    <a:ext uri="{FF2B5EF4-FFF2-40B4-BE49-F238E27FC236}">
                      <a16:creationId xmlns:a16="http://schemas.microsoft.com/office/drawing/2014/main" id="{973B00BD-E16F-1C7E-EA72-AB963E16936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60" name="AutoShape 1576">
                  <a:extLst>
                    <a:ext uri="{FF2B5EF4-FFF2-40B4-BE49-F238E27FC236}">
                      <a16:creationId xmlns:a16="http://schemas.microsoft.com/office/drawing/2014/main" id="{433512DB-FC66-5998-39DF-4706E059C5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2258" name="Rectangle 1577" descr="Large confetti">
                <a:extLst>
                  <a:ext uri="{FF2B5EF4-FFF2-40B4-BE49-F238E27FC236}">
                    <a16:creationId xmlns:a16="http://schemas.microsoft.com/office/drawing/2014/main" id="{86D3F59C-94CA-D966-0974-08210BC76B5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30" y="1572"/>
                <a:ext cx="1037" cy="289"/>
              </a:xfrm>
              <a:prstGeom prst="rect">
                <a:avLst/>
              </a:prstGeom>
              <a:pattFill prst="lgConfetti">
                <a:fgClr>
                  <a:srgbClr val="CCCC00"/>
                </a:fgClr>
                <a:bgClr>
                  <a:srgbClr val="CC9900"/>
                </a:bgClr>
              </a:patt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2102" name="Group 2161">
              <a:extLst>
                <a:ext uri="{FF2B5EF4-FFF2-40B4-BE49-F238E27FC236}">
                  <a16:creationId xmlns:a16="http://schemas.microsoft.com/office/drawing/2014/main" id="{F87749CE-67E5-4FF9-EE2A-F1B88F5035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60" y="1984"/>
              <a:ext cx="728" cy="474"/>
              <a:chOff x="3396" y="3222"/>
              <a:chExt cx="728" cy="474"/>
            </a:xfrm>
          </p:grpSpPr>
          <p:sp>
            <p:nvSpPr>
              <p:cNvPr id="22107" name="Freeform 2162">
                <a:extLst>
                  <a:ext uri="{FF2B5EF4-FFF2-40B4-BE49-F238E27FC236}">
                    <a16:creationId xmlns:a16="http://schemas.microsoft.com/office/drawing/2014/main" id="{414691F7-0C9F-2922-D8E3-566226CD67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828" y="3441"/>
                <a:ext cx="24" cy="100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08" name="Group 2163">
                <a:extLst>
                  <a:ext uri="{FF2B5EF4-FFF2-40B4-BE49-F238E27FC236}">
                    <a16:creationId xmlns:a16="http://schemas.microsoft.com/office/drawing/2014/main" id="{33F96B0C-7244-573A-F64C-3BD8982F5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38" y="3222"/>
                <a:ext cx="684" cy="317"/>
                <a:chOff x="3444" y="3298"/>
                <a:chExt cx="684" cy="238"/>
              </a:xfrm>
            </p:grpSpPr>
            <p:grpSp>
              <p:nvGrpSpPr>
                <p:cNvPr id="22116" name="Group 2164">
                  <a:extLst>
                    <a:ext uri="{FF2B5EF4-FFF2-40B4-BE49-F238E27FC236}">
                      <a16:creationId xmlns:a16="http://schemas.microsoft.com/office/drawing/2014/main" id="{7328321F-9E8A-A6B1-2DA9-258BE2A2F9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60000">
                  <a:off x="3748" y="3355"/>
                  <a:ext cx="45" cy="177"/>
                  <a:chOff x="2532" y="1924"/>
                  <a:chExt cx="104" cy="380"/>
                </a:xfrm>
              </p:grpSpPr>
              <p:sp>
                <p:nvSpPr>
                  <p:cNvPr id="22221" name="Freeform 2165">
                    <a:extLst>
                      <a:ext uri="{FF2B5EF4-FFF2-40B4-BE49-F238E27FC236}">
                        <a16:creationId xmlns:a16="http://schemas.microsoft.com/office/drawing/2014/main" id="{AF3AACE6-B8BA-D534-B0E9-A708862F783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222" name="Group 2166">
                    <a:extLst>
                      <a:ext uri="{FF2B5EF4-FFF2-40B4-BE49-F238E27FC236}">
                        <a16:creationId xmlns:a16="http://schemas.microsoft.com/office/drawing/2014/main" id="{A59CCA35-81C0-649C-DC20-E6B27E2D759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2223" name="Freeform 2167">
                      <a:extLst>
                        <a:ext uri="{FF2B5EF4-FFF2-40B4-BE49-F238E27FC236}">
                          <a16:creationId xmlns:a16="http://schemas.microsoft.com/office/drawing/2014/main" id="{18161430-D5CC-EBF7-B11E-A77EB374229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4" name="Freeform 2168">
                      <a:extLst>
                        <a:ext uri="{FF2B5EF4-FFF2-40B4-BE49-F238E27FC236}">
                          <a16:creationId xmlns:a16="http://schemas.microsoft.com/office/drawing/2014/main" id="{B136EBFD-CE6B-3ED6-B271-DB6647DA5E2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5" name="Freeform 2169">
                      <a:extLst>
                        <a:ext uri="{FF2B5EF4-FFF2-40B4-BE49-F238E27FC236}">
                          <a16:creationId xmlns:a16="http://schemas.microsoft.com/office/drawing/2014/main" id="{6CD9E749-9CA7-716B-6DE8-2048AC28070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2117" name="Group 2170">
                  <a:extLst>
                    <a:ext uri="{FF2B5EF4-FFF2-40B4-BE49-F238E27FC236}">
                      <a16:creationId xmlns:a16="http://schemas.microsoft.com/office/drawing/2014/main" id="{B620643B-9613-5889-EA91-2A3389911C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27" y="3355"/>
                  <a:ext cx="51" cy="177"/>
                  <a:chOff x="2532" y="1924"/>
                  <a:chExt cx="104" cy="380"/>
                </a:xfrm>
              </p:grpSpPr>
              <p:sp>
                <p:nvSpPr>
                  <p:cNvPr id="22216" name="Freeform 2171">
                    <a:extLst>
                      <a:ext uri="{FF2B5EF4-FFF2-40B4-BE49-F238E27FC236}">
                        <a16:creationId xmlns:a16="http://schemas.microsoft.com/office/drawing/2014/main" id="{01008598-C760-EB32-8E4D-89891631FD1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217" name="Group 2172">
                    <a:extLst>
                      <a:ext uri="{FF2B5EF4-FFF2-40B4-BE49-F238E27FC236}">
                        <a16:creationId xmlns:a16="http://schemas.microsoft.com/office/drawing/2014/main" id="{E6835457-1486-FACA-4594-0B3A9A71769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2218" name="Freeform 2173">
                      <a:extLst>
                        <a:ext uri="{FF2B5EF4-FFF2-40B4-BE49-F238E27FC236}">
                          <a16:creationId xmlns:a16="http://schemas.microsoft.com/office/drawing/2014/main" id="{D1F0C5B2-1EE7-D6FC-912F-C5C19C52043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19" name="Freeform 2174">
                      <a:extLst>
                        <a:ext uri="{FF2B5EF4-FFF2-40B4-BE49-F238E27FC236}">
                          <a16:creationId xmlns:a16="http://schemas.microsoft.com/office/drawing/2014/main" id="{B05753F5-D5EC-0105-E638-42D0DAB55E6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20" name="Freeform 2175">
                      <a:extLst>
                        <a:ext uri="{FF2B5EF4-FFF2-40B4-BE49-F238E27FC236}">
                          <a16:creationId xmlns:a16="http://schemas.microsoft.com/office/drawing/2014/main" id="{F25124B7-D037-4106-7CEE-CC39863F322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2118" name="Group 2176">
                  <a:extLst>
                    <a:ext uri="{FF2B5EF4-FFF2-40B4-BE49-F238E27FC236}">
                      <a16:creationId xmlns:a16="http://schemas.microsoft.com/office/drawing/2014/main" id="{3928C3F6-2FFE-6C0D-830D-1BFBBA3477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60000">
                  <a:off x="3444" y="3345"/>
                  <a:ext cx="47" cy="189"/>
                  <a:chOff x="2532" y="1924"/>
                  <a:chExt cx="104" cy="380"/>
                </a:xfrm>
              </p:grpSpPr>
              <p:sp>
                <p:nvSpPr>
                  <p:cNvPr id="22211" name="Freeform 2177">
                    <a:extLst>
                      <a:ext uri="{FF2B5EF4-FFF2-40B4-BE49-F238E27FC236}">
                        <a16:creationId xmlns:a16="http://schemas.microsoft.com/office/drawing/2014/main" id="{82D71B65-9838-7A75-DF67-53153E899AB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212" name="Group 2178">
                    <a:extLst>
                      <a:ext uri="{FF2B5EF4-FFF2-40B4-BE49-F238E27FC236}">
                        <a16:creationId xmlns:a16="http://schemas.microsoft.com/office/drawing/2014/main" id="{38714C4E-C863-4C6B-2017-1391D47AA4D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2213" name="Freeform 2179">
                      <a:extLst>
                        <a:ext uri="{FF2B5EF4-FFF2-40B4-BE49-F238E27FC236}">
                          <a16:creationId xmlns:a16="http://schemas.microsoft.com/office/drawing/2014/main" id="{F1D9DBA7-2F21-51CF-F75D-34BF0555033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14" name="Freeform 2180">
                      <a:extLst>
                        <a:ext uri="{FF2B5EF4-FFF2-40B4-BE49-F238E27FC236}">
                          <a16:creationId xmlns:a16="http://schemas.microsoft.com/office/drawing/2014/main" id="{2075C17A-03A2-291B-69F6-1112E675FAF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215" name="Freeform 2181">
                      <a:extLst>
                        <a:ext uri="{FF2B5EF4-FFF2-40B4-BE49-F238E27FC236}">
                          <a16:creationId xmlns:a16="http://schemas.microsoft.com/office/drawing/2014/main" id="{6EB711C0-D6BD-4B79-0188-B723C8E07FB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2119" name="Group 2182">
                  <a:extLst>
                    <a:ext uri="{FF2B5EF4-FFF2-40B4-BE49-F238E27FC236}">
                      <a16:creationId xmlns:a16="http://schemas.microsoft.com/office/drawing/2014/main" id="{F9DA0D4B-ED4F-8500-58CA-E5AF28694C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552" y="3309"/>
                  <a:ext cx="49" cy="221"/>
                  <a:chOff x="3637" y="1379"/>
                  <a:chExt cx="58" cy="254"/>
                </a:xfrm>
              </p:grpSpPr>
              <p:sp>
                <p:nvSpPr>
                  <p:cNvPr id="22202" name="Freeform 2183">
                    <a:extLst>
                      <a:ext uri="{FF2B5EF4-FFF2-40B4-BE49-F238E27FC236}">
                        <a16:creationId xmlns:a16="http://schemas.microsoft.com/office/drawing/2014/main" id="{52231CC5-8C27-9C7B-7F65-A7937A1FA23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61" y="1515"/>
                    <a:ext cx="13" cy="118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03" name="Freeform 2184">
                    <a:extLst>
                      <a:ext uri="{FF2B5EF4-FFF2-40B4-BE49-F238E27FC236}">
                        <a16:creationId xmlns:a16="http://schemas.microsoft.com/office/drawing/2014/main" id="{3A6FB4FA-E0F3-78D0-44B7-C592D125832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54" y="1551"/>
                    <a:ext cx="12" cy="9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04" name="Freeform 2185">
                    <a:extLst>
                      <a:ext uri="{FF2B5EF4-FFF2-40B4-BE49-F238E27FC236}">
                        <a16:creationId xmlns:a16="http://schemas.microsoft.com/office/drawing/2014/main" id="{07F2A2A1-F4BB-5646-C153-6D661D8C7E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66" y="1551"/>
                    <a:ext cx="12" cy="9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05" name="Freeform 2186">
                    <a:extLst>
                      <a:ext uri="{FF2B5EF4-FFF2-40B4-BE49-F238E27FC236}">
                        <a16:creationId xmlns:a16="http://schemas.microsoft.com/office/drawing/2014/main" id="{A4DEA394-C107-BD35-5B99-80CDBA2367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54" y="1542"/>
                    <a:ext cx="12" cy="5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06" name="Freeform 2187">
                    <a:extLst>
                      <a:ext uri="{FF2B5EF4-FFF2-40B4-BE49-F238E27FC236}">
                        <a16:creationId xmlns:a16="http://schemas.microsoft.com/office/drawing/2014/main" id="{3B7C2617-7C3F-599E-DAF0-E9A8B95144E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68" y="1545"/>
                    <a:ext cx="5" cy="3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07" name="Freeform 2188">
                    <a:extLst>
                      <a:ext uri="{FF2B5EF4-FFF2-40B4-BE49-F238E27FC236}">
                        <a16:creationId xmlns:a16="http://schemas.microsoft.com/office/drawing/2014/main" id="{D282DD73-829A-4F2E-88C4-94A0729BCC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68" y="1542"/>
                    <a:ext cx="6" cy="2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08" name="Freeform 2189">
                    <a:extLst>
                      <a:ext uri="{FF2B5EF4-FFF2-40B4-BE49-F238E27FC236}">
                        <a16:creationId xmlns:a16="http://schemas.microsoft.com/office/drawing/2014/main" id="{785C182D-C460-517E-DC27-AC692FACB2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73" y="1554"/>
                    <a:ext cx="6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09" name="Freeform 2190">
                    <a:extLst>
                      <a:ext uri="{FF2B5EF4-FFF2-40B4-BE49-F238E27FC236}">
                        <a16:creationId xmlns:a16="http://schemas.microsoft.com/office/drawing/2014/main" id="{735C9187-1D76-F9DA-88E0-7F3015B0710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58" y="1544"/>
                    <a:ext cx="3" cy="7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10" name="Freeform 2191">
                    <a:extLst>
                      <a:ext uri="{FF2B5EF4-FFF2-40B4-BE49-F238E27FC236}">
                        <a16:creationId xmlns:a16="http://schemas.microsoft.com/office/drawing/2014/main" id="{D17C9823-8D5E-EA3E-3D58-BEC8CF459D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37" y="1379"/>
                    <a:ext cx="58" cy="164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120" name="Group 2192">
                  <a:extLst>
                    <a:ext uri="{FF2B5EF4-FFF2-40B4-BE49-F238E27FC236}">
                      <a16:creationId xmlns:a16="http://schemas.microsoft.com/office/drawing/2014/main" id="{21DE8682-03DE-FD6D-80B5-8A08A4F102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94" y="3324"/>
                  <a:ext cx="47" cy="212"/>
                  <a:chOff x="3805" y="1396"/>
                  <a:chExt cx="56" cy="244"/>
                </a:xfrm>
              </p:grpSpPr>
              <p:sp>
                <p:nvSpPr>
                  <p:cNvPr id="22193" name="Freeform 2193">
                    <a:extLst>
                      <a:ext uri="{FF2B5EF4-FFF2-40B4-BE49-F238E27FC236}">
                        <a16:creationId xmlns:a16="http://schemas.microsoft.com/office/drawing/2014/main" id="{AA62984B-5C16-9094-530A-88ACC462CEC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9" y="1527"/>
                    <a:ext cx="12" cy="113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94" name="Freeform 2194">
                    <a:extLst>
                      <a:ext uri="{FF2B5EF4-FFF2-40B4-BE49-F238E27FC236}">
                        <a16:creationId xmlns:a16="http://schemas.microsoft.com/office/drawing/2014/main" id="{3D8C9363-FDDD-DD3E-D1FE-FF47A069619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2" y="1561"/>
                    <a:ext cx="11" cy="9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95" name="Freeform 2195">
                    <a:extLst>
                      <a:ext uri="{FF2B5EF4-FFF2-40B4-BE49-F238E27FC236}">
                        <a16:creationId xmlns:a16="http://schemas.microsoft.com/office/drawing/2014/main" id="{B7877125-213A-7052-4E90-48F49D6317B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33" y="1561"/>
                    <a:ext cx="11" cy="9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96" name="Freeform 2196">
                    <a:extLst>
                      <a:ext uri="{FF2B5EF4-FFF2-40B4-BE49-F238E27FC236}">
                        <a16:creationId xmlns:a16="http://schemas.microsoft.com/office/drawing/2014/main" id="{1B341423-0C1B-9F38-BA52-15D7EC6FADF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2" y="1553"/>
                    <a:ext cx="11" cy="4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97" name="Freeform 2197">
                    <a:extLst>
                      <a:ext uri="{FF2B5EF4-FFF2-40B4-BE49-F238E27FC236}">
                        <a16:creationId xmlns:a16="http://schemas.microsoft.com/office/drawing/2014/main" id="{257724DB-E822-AAF6-2F85-C2977E3C29E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35" y="1556"/>
                    <a:ext cx="5" cy="2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98" name="Freeform 2198">
                    <a:extLst>
                      <a:ext uri="{FF2B5EF4-FFF2-40B4-BE49-F238E27FC236}">
                        <a16:creationId xmlns:a16="http://schemas.microsoft.com/office/drawing/2014/main" id="{65BA2BA4-64B0-FD3F-14D6-EF1719C33E0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35" y="1553"/>
                    <a:ext cx="6" cy="1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99" name="Freeform 2199">
                    <a:extLst>
                      <a:ext uri="{FF2B5EF4-FFF2-40B4-BE49-F238E27FC236}">
                        <a16:creationId xmlns:a16="http://schemas.microsoft.com/office/drawing/2014/main" id="{F89D1299-CD6A-C265-CDA7-A7649A4F56A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0" y="1564"/>
                    <a:ext cx="6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00" name="Freeform 2200">
                    <a:extLst>
                      <a:ext uri="{FF2B5EF4-FFF2-40B4-BE49-F238E27FC236}">
                        <a16:creationId xmlns:a16="http://schemas.microsoft.com/office/drawing/2014/main" id="{A4906708-02F9-2A24-2BC5-84D36EFB60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6" y="1554"/>
                    <a:ext cx="2" cy="7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201" name="Freeform 2201">
                    <a:extLst>
                      <a:ext uri="{FF2B5EF4-FFF2-40B4-BE49-F238E27FC236}">
                        <a16:creationId xmlns:a16="http://schemas.microsoft.com/office/drawing/2014/main" id="{3A9E0A7B-45DC-575E-6B2B-14CDF888AE8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05" y="1396"/>
                    <a:ext cx="56" cy="157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121" name="Group 2202">
                  <a:extLst>
                    <a:ext uri="{FF2B5EF4-FFF2-40B4-BE49-F238E27FC236}">
                      <a16:creationId xmlns:a16="http://schemas.microsoft.com/office/drawing/2014/main" id="{ED55C33E-7E8B-CFE7-C557-81EE706DC2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85" y="3307"/>
                  <a:ext cx="48" cy="218"/>
                  <a:chOff x="3558" y="1376"/>
                  <a:chExt cx="56" cy="251"/>
                </a:xfrm>
              </p:grpSpPr>
              <p:sp>
                <p:nvSpPr>
                  <p:cNvPr id="22184" name="Freeform 2203">
                    <a:extLst>
                      <a:ext uri="{FF2B5EF4-FFF2-40B4-BE49-F238E27FC236}">
                        <a16:creationId xmlns:a16="http://schemas.microsoft.com/office/drawing/2014/main" id="{FEC6D9CE-5A30-0B35-EDCE-8FF61FC7722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82" y="1510"/>
                    <a:ext cx="12" cy="117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85" name="Freeform 2204">
                    <a:extLst>
                      <a:ext uri="{FF2B5EF4-FFF2-40B4-BE49-F238E27FC236}">
                        <a16:creationId xmlns:a16="http://schemas.microsoft.com/office/drawing/2014/main" id="{CCD5914B-FA71-9A20-9B9C-F15D1CD78A1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75" y="1546"/>
                    <a:ext cx="11" cy="9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86" name="Freeform 2205">
                    <a:extLst>
                      <a:ext uri="{FF2B5EF4-FFF2-40B4-BE49-F238E27FC236}">
                        <a16:creationId xmlns:a16="http://schemas.microsoft.com/office/drawing/2014/main" id="{7D4E3FD3-773E-8B7F-1B8F-ADBF9D59EB3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86" y="1546"/>
                    <a:ext cx="11" cy="9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87" name="Freeform 2206">
                    <a:extLst>
                      <a:ext uri="{FF2B5EF4-FFF2-40B4-BE49-F238E27FC236}">
                        <a16:creationId xmlns:a16="http://schemas.microsoft.com/office/drawing/2014/main" id="{DDF1C1C8-0CD6-6E65-3172-A59FC7BB60E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75" y="1537"/>
                    <a:ext cx="11" cy="5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88" name="Freeform 2207">
                    <a:extLst>
                      <a:ext uri="{FF2B5EF4-FFF2-40B4-BE49-F238E27FC236}">
                        <a16:creationId xmlns:a16="http://schemas.microsoft.com/office/drawing/2014/main" id="{C582F347-5166-6BEE-CEE4-F7AA60F943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88" y="1540"/>
                    <a:ext cx="5" cy="3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89" name="Freeform 2208">
                    <a:extLst>
                      <a:ext uri="{FF2B5EF4-FFF2-40B4-BE49-F238E27FC236}">
                        <a16:creationId xmlns:a16="http://schemas.microsoft.com/office/drawing/2014/main" id="{19543E96-878B-934C-9680-21182DAC06A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88" y="1537"/>
                    <a:ext cx="6" cy="2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90" name="Freeform 2209">
                    <a:extLst>
                      <a:ext uri="{FF2B5EF4-FFF2-40B4-BE49-F238E27FC236}">
                        <a16:creationId xmlns:a16="http://schemas.microsoft.com/office/drawing/2014/main" id="{6C73E75F-2420-7E17-12B1-F951FFD957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93" y="1549"/>
                    <a:ext cx="6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91" name="Freeform 2210">
                    <a:extLst>
                      <a:ext uri="{FF2B5EF4-FFF2-40B4-BE49-F238E27FC236}">
                        <a16:creationId xmlns:a16="http://schemas.microsoft.com/office/drawing/2014/main" id="{8B8FDEE5-323C-CB56-67C8-86B3022CFBC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79" y="1539"/>
                    <a:ext cx="2" cy="7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92" name="Freeform 2211">
                    <a:extLst>
                      <a:ext uri="{FF2B5EF4-FFF2-40B4-BE49-F238E27FC236}">
                        <a16:creationId xmlns:a16="http://schemas.microsoft.com/office/drawing/2014/main" id="{309C65DD-0527-ECDF-715A-9811B878DF4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58" y="1376"/>
                    <a:ext cx="56" cy="162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122" name="Group 2212">
                  <a:extLst>
                    <a:ext uri="{FF2B5EF4-FFF2-40B4-BE49-F238E27FC236}">
                      <a16:creationId xmlns:a16="http://schemas.microsoft.com/office/drawing/2014/main" id="{5A3E6396-4F6B-C66D-95B0-DFB3554573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66" y="3316"/>
                  <a:ext cx="53" cy="212"/>
                  <a:chOff x="4128" y="1387"/>
                  <a:chExt cx="63" cy="244"/>
                </a:xfrm>
              </p:grpSpPr>
              <p:sp>
                <p:nvSpPr>
                  <p:cNvPr id="22175" name="Freeform 2213">
                    <a:extLst>
                      <a:ext uri="{FF2B5EF4-FFF2-40B4-BE49-F238E27FC236}">
                        <a16:creationId xmlns:a16="http://schemas.microsoft.com/office/drawing/2014/main" id="{662521F4-48D1-5412-224E-001D2795BA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54" y="1518"/>
                    <a:ext cx="14" cy="113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76" name="Freeform 2214">
                    <a:extLst>
                      <a:ext uri="{FF2B5EF4-FFF2-40B4-BE49-F238E27FC236}">
                        <a16:creationId xmlns:a16="http://schemas.microsoft.com/office/drawing/2014/main" id="{392C4E80-1B43-75CC-AE2D-BA3667E748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47" y="1552"/>
                    <a:ext cx="13" cy="9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77" name="Freeform 2215">
                    <a:extLst>
                      <a:ext uri="{FF2B5EF4-FFF2-40B4-BE49-F238E27FC236}">
                        <a16:creationId xmlns:a16="http://schemas.microsoft.com/office/drawing/2014/main" id="{E2E853EA-96EC-415F-B74B-A138796DD7A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60" y="1552"/>
                    <a:ext cx="12" cy="9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78" name="Freeform 2216">
                    <a:extLst>
                      <a:ext uri="{FF2B5EF4-FFF2-40B4-BE49-F238E27FC236}">
                        <a16:creationId xmlns:a16="http://schemas.microsoft.com/office/drawing/2014/main" id="{238FE798-780A-9E28-C520-71EBC567A09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47" y="1544"/>
                    <a:ext cx="13" cy="4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79" name="Freeform 2217">
                    <a:extLst>
                      <a:ext uri="{FF2B5EF4-FFF2-40B4-BE49-F238E27FC236}">
                        <a16:creationId xmlns:a16="http://schemas.microsoft.com/office/drawing/2014/main" id="{331D89BF-537B-F380-298A-256F17AB21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61" y="1547"/>
                    <a:ext cx="6" cy="2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80" name="Freeform 2218">
                    <a:extLst>
                      <a:ext uri="{FF2B5EF4-FFF2-40B4-BE49-F238E27FC236}">
                        <a16:creationId xmlns:a16="http://schemas.microsoft.com/office/drawing/2014/main" id="{C14396D6-B2DA-E104-B973-46061BC2DE0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61" y="1544"/>
                    <a:ext cx="7" cy="1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81" name="Freeform 2219">
                    <a:extLst>
                      <a:ext uri="{FF2B5EF4-FFF2-40B4-BE49-F238E27FC236}">
                        <a16:creationId xmlns:a16="http://schemas.microsoft.com/office/drawing/2014/main" id="{320ACA33-1DA6-C06B-2EB5-54AD6ED567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67" y="1555"/>
                    <a:ext cx="7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82" name="Freeform 2220">
                    <a:extLst>
                      <a:ext uri="{FF2B5EF4-FFF2-40B4-BE49-F238E27FC236}">
                        <a16:creationId xmlns:a16="http://schemas.microsoft.com/office/drawing/2014/main" id="{C2E89DF2-B245-1651-0A17-5C7BB4B7B28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51" y="1545"/>
                    <a:ext cx="3" cy="7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83" name="Freeform 2221">
                    <a:extLst>
                      <a:ext uri="{FF2B5EF4-FFF2-40B4-BE49-F238E27FC236}">
                        <a16:creationId xmlns:a16="http://schemas.microsoft.com/office/drawing/2014/main" id="{A030F471-6D0B-95E5-D27A-103E800F331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128" y="1387"/>
                    <a:ext cx="63" cy="157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123" name="Group 2222">
                  <a:extLst>
                    <a:ext uri="{FF2B5EF4-FFF2-40B4-BE49-F238E27FC236}">
                      <a16:creationId xmlns:a16="http://schemas.microsoft.com/office/drawing/2014/main" id="{4D776FFA-AB5F-D482-F5CC-87E9EDA7CF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60000">
                  <a:off x="4023" y="3335"/>
                  <a:ext cx="57" cy="201"/>
                  <a:chOff x="2532" y="1924"/>
                  <a:chExt cx="104" cy="380"/>
                </a:xfrm>
              </p:grpSpPr>
              <p:sp>
                <p:nvSpPr>
                  <p:cNvPr id="22170" name="Freeform 2223">
                    <a:extLst>
                      <a:ext uri="{FF2B5EF4-FFF2-40B4-BE49-F238E27FC236}">
                        <a16:creationId xmlns:a16="http://schemas.microsoft.com/office/drawing/2014/main" id="{C4E23DA5-4303-4D57-FE7C-7F1A3032EC5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171" name="Group 2224">
                    <a:extLst>
                      <a:ext uri="{FF2B5EF4-FFF2-40B4-BE49-F238E27FC236}">
                        <a16:creationId xmlns:a16="http://schemas.microsoft.com/office/drawing/2014/main" id="{ABB8227A-8C07-A8C4-9EFC-6985BCED40A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2172" name="Freeform 2225">
                      <a:extLst>
                        <a:ext uri="{FF2B5EF4-FFF2-40B4-BE49-F238E27FC236}">
                          <a16:creationId xmlns:a16="http://schemas.microsoft.com/office/drawing/2014/main" id="{71DBFA57-4E9B-0B92-87A7-EC10FEC6827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173" name="Freeform 2226">
                      <a:extLst>
                        <a:ext uri="{FF2B5EF4-FFF2-40B4-BE49-F238E27FC236}">
                          <a16:creationId xmlns:a16="http://schemas.microsoft.com/office/drawing/2014/main" id="{FB88ADA0-F564-3A76-08CB-C9ADD28903E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174" name="Freeform 2227">
                      <a:extLst>
                        <a:ext uri="{FF2B5EF4-FFF2-40B4-BE49-F238E27FC236}">
                          <a16:creationId xmlns:a16="http://schemas.microsoft.com/office/drawing/2014/main" id="{DEBB518F-D1B0-7808-08F2-70420A74D06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2124" name="Group 2228">
                  <a:extLst>
                    <a:ext uri="{FF2B5EF4-FFF2-40B4-BE49-F238E27FC236}">
                      <a16:creationId xmlns:a16="http://schemas.microsoft.com/office/drawing/2014/main" id="{9FAC6979-0041-5C61-33B9-D32128E2B7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787" y="3305"/>
                  <a:ext cx="48" cy="220"/>
                  <a:chOff x="3916" y="1374"/>
                  <a:chExt cx="57" cy="253"/>
                </a:xfrm>
              </p:grpSpPr>
              <p:sp>
                <p:nvSpPr>
                  <p:cNvPr id="22161" name="Freeform 2229">
                    <a:extLst>
                      <a:ext uri="{FF2B5EF4-FFF2-40B4-BE49-F238E27FC236}">
                        <a16:creationId xmlns:a16="http://schemas.microsoft.com/office/drawing/2014/main" id="{42B7F557-DF8F-4074-3011-50AB15D01D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40" y="1510"/>
                    <a:ext cx="12" cy="117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62" name="Freeform 2230">
                    <a:extLst>
                      <a:ext uri="{FF2B5EF4-FFF2-40B4-BE49-F238E27FC236}">
                        <a16:creationId xmlns:a16="http://schemas.microsoft.com/office/drawing/2014/main" id="{44BD39B8-AB04-D178-F6C5-5FC4681203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33" y="1545"/>
                    <a:ext cx="12" cy="10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63" name="Freeform 2231">
                    <a:extLst>
                      <a:ext uri="{FF2B5EF4-FFF2-40B4-BE49-F238E27FC236}">
                        <a16:creationId xmlns:a16="http://schemas.microsoft.com/office/drawing/2014/main" id="{5C3139E0-E8B9-8C5D-68FB-45530B58F6A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45" y="1545"/>
                    <a:ext cx="11" cy="10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64" name="Freeform 2232">
                    <a:extLst>
                      <a:ext uri="{FF2B5EF4-FFF2-40B4-BE49-F238E27FC236}">
                        <a16:creationId xmlns:a16="http://schemas.microsoft.com/office/drawing/2014/main" id="{4C3F5C1A-DF27-F819-E090-3A2A1162E80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33" y="1537"/>
                    <a:ext cx="12" cy="4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65" name="Freeform 2233">
                    <a:extLst>
                      <a:ext uri="{FF2B5EF4-FFF2-40B4-BE49-F238E27FC236}">
                        <a16:creationId xmlns:a16="http://schemas.microsoft.com/office/drawing/2014/main" id="{61AD8CCF-EC7F-1B6A-BBFF-5120D60F4E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46" y="1540"/>
                    <a:ext cx="5" cy="2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66" name="Freeform 2234">
                    <a:extLst>
                      <a:ext uri="{FF2B5EF4-FFF2-40B4-BE49-F238E27FC236}">
                        <a16:creationId xmlns:a16="http://schemas.microsoft.com/office/drawing/2014/main" id="{766507C7-6C41-AD03-3A66-1E32B987A5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46" y="1536"/>
                    <a:ext cx="7" cy="2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67" name="Freeform 2235">
                    <a:extLst>
                      <a:ext uri="{FF2B5EF4-FFF2-40B4-BE49-F238E27FC236}">
                        <a16:creationId xmlns:a16="http://schemas.microsoft.com/office/drawing/2014/main" id="{95AF5D9B-57C9-F873-7591-9FC50A42FE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52" y="1549"/>
                    <a:ext cx="6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68" name="Freeform 2236">
                    <a:extLst>
                      <a:ext uri="{FF2B5EF4-FFF2-40B4-BE49-F238E27FC236}">
                        <a16:creationId xmlns:a16="http://schemas.microsoft.com/office/drawing/2014/main" id="{77C74EB7-4338-BFE6-3C7E-367A2A45E11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37" y="1538"/>
                    <a:ext cx="2" cy="7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69" name="Freeform 2237">
                    <a:extLst>
                      <a:ext uri="{FF2B5EF4-FFF2-40B4-BE49-F238E27FC236}">
                        <a16:creationId xmlns:a16="http://schemas.microsoft.com/office/drawing/2014/main" id="{54DB657F-0874-7951-F358-6CA5F2E8B51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16" y="1374"/>
                    <a:ext cx="57" cy="163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125" name="Group 2238">
                  <a:extLst>
                    <a:ext uri="{FF2B5EF4-FFF2-40B4-BE49-F238E27FC236}">
                      <a16:creationId xmlns:a16="http://schemas.microsoft.com/office/drawing/2014/main" id="{1915711E-0BB7-220F-7EFF-F671C12E5C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071" y="3298"/>
                  <a:ext cx="57" cy="228"/>
                  <a:chOff x="4253" y="1366"/>
                  <a:chExt cx="67" cy="262"/>
                </a:xfrm>
              </p:grpSpPr>
              <p:sp>
                <p:nvSpPr>
                  <p:cNvPr id="22152" name="Freeform 2239">
                    <a:extLst>
                      <a:ext uri="{FF2B5EF4-FFF2-40B4-BE49-F238E27FC236}">
                        <a16:creationId xmlns:a16="http://schemas.microsoft.com/office/drawing/2014/main" id="{3BF18693-D02F-5758-EB33-3D9D94352C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281" y="1506"/>
                    <a:ext cx="15" cy="122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53" name="Freeform 2240">
                    <a:extLst>
                      <a:ext uri="{FF2B5EF4-FFF2-40B4-BE49-F238E27FC236}">
                        <a16:creationId xmlns:a16="http://schemas.microsoft.com/office/drawing/2014/main" id="{BE457744-4F5F-71C2-6ACD-F7AB88754C9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273" y="1543"/>
                    <a:ext cx="14" cy="10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54" name="Freeform 2241">
                    <a:extLst>
                      <a:ext uri="{FF2B5EF4-FFF2-40B4-BE49-F238E27FC236}">
                        <a16:creationId xmlns:a16="http://schemas.microsoft.com/office/drawing/2014/main" id="{20D4C3BC-B107-C57D-1577-93F960FF84C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287" y="1543"/>
                    <a:ext cx="13" cy="10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55" name="Freeform 2242">
                    <a:extLst>
                      <a:ext uri="{FF2B5EF4-FFF2-40B4-BE49-F238E27FC236}">
                        <a16:creationId xmlns:a16="http://schemas.microsoft.com/office/drawing/2014/main" id="{2961213F-7191-C964-BFAD-CACAAB1085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273" y="1534"/>
                    <a:ext cx="14" cy="5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56" name="Freeform 2243">
                    <a:extLst>
                      <a:ext uri="{FF2B5EF4-FFF2-40B4-BE49-F238E27FC236}">
                        <a16:creationId xmlns:a16="http://schemas.microsoft.com/office/drawing/2014/main" id="{D9D9B6EC-B0D5-6E4D-3777-D3BF9AEFFC2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289" y="1537"/>
                    <a:ext cx="5" cy="3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57" name="Freeform 2244">
                    <a:extLst>
                      <a:ext uri="{FF2B5EF4-FFF2-40B4-BE49-F238E27FC236}">
                        <a16:creationId xmlns:a16="http://schemas.microsoft.com/office/drawing/2014/main" id="{49122B6D-D662-94F5-01C1-2234F339BC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289" y="1534"/>
                    <a:ext cx="7" cy="2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58" name="Freeform 2245">
                    <a:extLst>
                      <a:ext uri="{FF2B5EF4-FFF2-40B4-BE49-F238E27FC236}">
                        <a16:creationId xmlns:a16="http://schemas.microsoft.com/office/drawing/2014/main" id="{0884514A-242F-E97E-9D3D-F4948D7AA4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295" y="1547"/>
                    <a:ext cx="7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59" name="Freeform 2246">
                    <a:extLst>
                      <a:ext uri="{FF2B5EF4-FFF2-40B4-BE49-F238E27FC236}">
                        <a16:creationId xmlns:a16="http://schemas.microsoft.com/office/drawing/2014/main" id="{9C29240B-5D20-9505-B693-C5291E040D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278" y="1536"/>
                    <a:ext cx="2" cy="7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60" name="Freeform 2247">
                    <a:extLst>
                      <a:ext uri="{FF2B5EF4-FFF2-40B4-BE49-F238E27FC236}">
                        <a16:creationId xmlns:a16="http://schemas.microsoft.com/office/drawing/2014/main" id="{495BBE73-097A-5034-90F1-CF5CB7BC390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253" y="1366"/>
                    <a:ext cx="67" cy="169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126" name="Group 2248">
                  <a:extLst>
                    <a:ext uri="{FF2B5EF4-FFF2-40B4-BE49-F238E27FC236}">
                      <a16:creationId xmlns:a16="http://schemas.microsoft.com/office/drawing/2014/main" id="{783172BC-BF5B-683E-E811-CA00C65CF9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10" y="3351"/>
                  <a:ext cx="48" cy="176"/>
                  <a:chOff x="2321" y="1656"/>
                  <a:chExt cx="127" cy="491"/>
                </a:xfrm>
              </p:grpSpPr>
              <p:sp>
                <p:nvSpPr>
                  <p:cNvPr id="22150" name="Freeform 2249">
                    <a:extLst>
                      <a:ext uri="{FF2B5EF4-FFF2-40B4-BE49-F238E27FC236}">
                        <a16:creationId xmlns:a16="http://schemas.microsoft.com/office/drawing/2014/main" id="{DFA76EB4-376A-9C3E-0B2D-3142A63DF9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62" y="1894"/>
                    <a:ext cx="58" cy="253"/>
                  </a:xfrm>
                  <a:custGeom>
                    <a:avLst/>
                    <a:gdLst>
                      <a:gd name="T0" fmla="*/ 65 w 120"/>
                      <a:gd name="T1" fmla="*/ 23 h 398"/>
                      <a:gd name="T2" fmla="*/ 28 w 120"/>
                      <a:gd name="T3" fmla="*/ 21 h 398"/>
                      <a:gd name="T4" fmla="*/ 32 w 120"/>
                      <a:gd name="T5" fmla="*/ 191 h 398"/>
                      <a:gd name="T6" fmla="*/ 29 w 120"/>
                      <a:gd name="T7" fmla="*/ 264 h 398"/>
                      <a:gd name="T8" fmla="*/ 28 w 120"/>
                      <a:gd name="T9" fmla="*/ 305 h 398"/>
                      <a:gd name="T10" fmla="*/ 19 w 120"/>
                      <a:gd name="T11" fmla="*/ 341 h 398"/>
                      <a:gd name="T12" fmla="*/ 13 w 120"/>
                      <a:gd name="T13" fmla="*/ 368 h 398"/>
                      <a:gd name="T14" fmla="*/ 0 w 120"/>
                      <a:gd name="T15" fmla="*/ 398 h 398"/>
                      <a:gd name="T16" fmla="*/ 120 w 120"/>
                      <a:gd name="T17" fmla="*/ 396 h 398"/>
                      <a:gd name="T18" fmla="*/ 99 w 120"/>
                      <a:gd name="T19" fmla="*/ 356 h 398"/>
                      <a:gd name="T20" fmla="*/ 82 w 120"/>
                      <a:gd name="T21" fmla="*/ 290 h 398"/>
                      <a:gd name="T22" fmla="*/ 71 w 120"/>
                      <a:gd name="T23" fmla="*/ 195 h 398"/>
                      <a:gd name="T24" fmla="*/ 65 w 120"/>
                      <a:gd name="T25" fmla="*/ 23 h 39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20"/>
                      <a:gd name="T40" fmla="*/ 0 h 398"/>
                      <a:gd name="T41" fmla="*/ 120 w 120"/>
                      <a:gd name="T42" fmla="*/ 398 h 39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20" h="398">
                        <a:moveTo>
                          <a:pt x="65" y="23"/>
                        </a:moveTo>
                        <a:cubicBezTo>
                          <a:pt x="65" y="44"/>
                          <a:pt x="28" y="0"/>
                          <a:pt x="28" y="21"/>
                        </a:cubicBezTo>
                        <a:lnTo>
                          <a:pt x="32" y="191"/>
                        </a:lnTo>
                        <a:lnTo>
                          <a:pt x="29" y="264"/>
                        </a:lnTo>
                        <a:lnTo>
                          <a:pt x="28" y="305"/>
                        </a:lnTo>
                        <a:lnTo>
                          <a:pt x="19" y="341"/>
                        </a:lnTo>
                        <a:lnTo>
                          <a:pt x="13" y="368"/>
                        </a:lnTo>
                        <a:lnTo>
                          <a:pt x="0" y="398"/>
                        </a:lnTo>
                        <a:lnTo>
                          <a:pt x="120" y="396"/>
                        </a:lnTo>
                        <a:lnTo>
                          <a:pt x="99" y="356"/>
                        </a:lnTo>
                        <a:lnTo>
                          <a:pt x="82" y="290"/>
                        </a:lnTo>
                        <a:lnTo>
                          <a:pt x="71" y="195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51" name="Freeform 2250">
                    <a:extLst>
                      <a:ext uri="{FF2B5EF4-FFF2-40B4-BE49-F238E27FC236}">
                        <a16:creationId xmlns:a16="http://schemas.microsoft.com/office/drawing/2014/main" id="{ACAF32D1-423D-8499-E4F3-413FBBB78DD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21" y="1656"/>
                    <a:ext cx="127" cy="328"/>
                  </a:xfrm>
                  <a:custGeom>
                    <a:avLst/>
                    <a:gdLst>
                      <a:gd name="T0" fmla="*/ 84 w 266"/>
                      <a:gd name="T1" fmla="*/ 58 h 974"/>
                      <a:gd name="T2" fmla="*/ 80 w 266"/>
                      <a:gd name="T3" fmla="*/ 124 h 974"/>
                      <a:gd name="T4" fmla="*/ 80 w 266"/>
                      <a:gd name="T5" fmla="*/ 194 h 974"/>
                      <a:gd name="T6" fmla="*/ 78 w 266"/>
                      <a:gd name="T7" fmla="*/ 246 h 974"/>
                      <a:gd name="T8" fmla="*/ 70 w 266"/>
                      <a:gd name="T9" fmla="*/ 312 h 974"/>
                      <a:gd name="T10" fmla="*/ 58 w 266"/>
                      <a:gd name="T11" fmla="*/ 374 h 974"/>
                      <a:gd name="T12" fmla="*/ 66 w 266"/>
                      <a:gd name="T13" fmla="*/ 446 h 974"/>
                      <a:gd name="T14" fmla="*/ 58 w 266"/>
                      <a:gd name="T15" fmla="*/ 518 h 974"/>
                      <a:gd name="T16" fmla="*/ 50 w 266"/>
                      <a:gd name="T17" fmla="*/ 598 h 974"/>
                      <a:gd name="T18" fmla="*/ 40 w 266"/>
                      <a:gd name="T19" fmla="*/ 672 h 974"/>
                      <a:gd name="T20" fmla="*/ 22 w 266"/>
                      <a:gd name="T21" fmla="*/ 758 h 974"/>
                      <a:gd name="T22" fmla="*/ 8 w 266"/>
                      <a:gd name="T23" fmla="*/ 836 h 974"/>
                      <a:gd name="T24" fmla="*/ 4 w 266"/>
                      <a:gd name="T25" fmla="*/ 912 h 974"/>
                      <a:gd name="T26" fmla="*/ 0 w 266"/>
                      <a:gd name="T27" fmla="*/ 974 h 974"/>
                      <a:gd name="T28" fmla="*/ 149 w 266"/>
                      <a:gd name="T29" fmla="*/ 922 h 974"/>
                      <a:gd name="T30" fmla="*/ 266 w 266"/>
                      <a:gd name="T31" fmla="*/ 964 h 974"/>
                      <a:gd name="T32" fmla="*/ 224 w 266"/>
                      <a:gd name="T33" fmla="*/ 893 h 974"/>
                      <a:gd name="T34" fmla="*/ 210 w 266"/>
                      <a:gd name="T35" fmla="*/ 836 h 974"/>
                      <a:gd name="T36" fmla="*/ 212 w 266"/>
                      <a:gd name="T37" fmla="*/ 784 h 974"/>
                      <a:gd name="T38" fmla="*/ 200 w 266"/>
                      <a:gd name="T39" fmla="*/ 718 h 974"/>
                      <a:gd name="T40" fmla="*/ 184 w 266"/>
                      <a:gd name="T41" fmla="*/ 660 h 974"/>
                      <a:gd name="T42" fmla="*/ 176 w 266"/>
                      <a:gd name="T43" fmla="*/ 590 h 974"/>
                      <a:gd name="T44" fmla="*/ 190 w 266"/>
                      <a:gd name="T45" fmla="*/ 548 h 974"/>
                      <a:gd name="T46" fmla="*/ 186 w 266"/>
                      <a:gd name="T47" fmla="*/ 508 h 974"/>
                      <a:gd name="T48" fmla="*/ 178 w 266"/>
                      <a:gd name="T49" fmla="*/ 450 h 974"/>
                      <a:gd name="T50" fmla="*/ 188 w 266"/>
                      <a:gd name="T51" fmla="*/ 388 h 974"/>
                      <a:gd name="T52" fmla="*/ 180 w 266"/>
                      <a:gd name="T53" fmla="*/ 334 h 974"/>
                      <a:gd name="T54" fmla="*/ 168 w 266"/>
                      <a:gd name="T55" fmla="*/ 272 h 974"/>
                      <a:gd name="T56" fmla="*/ 158 w 266"/>
                      <a:gd name="T57" fmla="*/ 234 h 974"/>
                      <a:gd name="T58" fmla="*/ 150 w 266"/>
                      <a:gd name="T59" fmla="*/ 182 h 974"/>
                      <a:gd name="T60" fmla="*/ 146 w 266"/>
                      <a:gd name="T61" fmla="*/ 144 h 974"/>
                      <a:gd name="T62" fmla="*/ 138 w 266"/>
                      <a:gd name="T63" fmla="*/ 100 h 974"/>
                      <a:gd name="T64" fmla="*/ 136 w 266"/>
                      <a:gd name="T65" fmla="*/ 60 h 974"/>
                      <a:gd name="T66" fmla="*/ 114 w 266"/>
                      <a:gd name="T67" fmla="*/ 0 h 9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66"/>
                      <a:gd name="T103" fmla="*/ 0 h 974"/>
                      <a:gd name="T104" fmla="*/ 266 w 266"/>
                      <a:gd name="T105" fmla="*/ 974 h 9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66" h="974">
                        <a:moveTo>
                          <a:pt x="114" y="0"/>
                        </a:moveTo>
                        <a:lnTo>
                          <a:pt x="84" y="58"/>
                        </a:lnTo>
                        <a:lnTo>
                          <a:pt x="102" y="64"/>
                        </a:lnTo>
                        <a:lnTo>
                          <a:pt x="80" y="124"/>
                        </a:lnTo>
                        <a:lnTo>
                          <a:pt x="102" y="128"/>
                        </a:lnTo>
                        <a:lnTo>
                          <a:pt x="80" y="194"/>
                        </a:lnTo>
                        <a:lnTo>
                          <a:pt x="106" y="188"/>
                        </a:lnTo>
                        <a:lnTo>
                          <a:pt x="78" y="246"/>
                        </a:lnTo>
                        <a:lnTo>
                          <a:pt x="100" y="242"/>
                        </a:lnTo>
                        <a:lnTo>
                          <a:pt x="70" y="312"/>
                        </a:lnTo>
                        <a:lnTo>
                          <a:pt x="98" y="312"/>
                        </a:lnTo>
                        <a:lnTo>
                          <a:pt x="58" y="374"/>
                        </a:lnTo>
                        <a:lnTo>
                          <a:pt x="102" y="372"/>
                        </a:lnTo>
                        <a:lnTo>
                          <a:pt x="66" y="446"/>
                        </a:lnTo>
                        <a:lnTo>
                          <a:pt x="94" y="438"/>
                        </a:lnTo>
                        <a:lnTo>
                          <a:pt x="58" y="518"/>
                        </a:lnTo>
                        <a:lnTo>
                          <a:pt x="94" y="502"/>
                        </a:lnTo>
                        <a:lnTo>
                          <a:pt x="50" y="598"/>
                        </a:lnTo>
                        <a:lnTo>
                          <a:pt x="84" y="588"/>
                        </a:lnTo>
                        <a:lnTo>
                          <a:pt x="40" y="672"/>
                        </a:lnTo>
                        <a:lnTo>
                          <a:pt x="72" y="666"/>
                        </a:lnTo>
                        <a:lnTo>
                          <a:pt x="22" y="758"/>
                        </a:lnTo>
                        <a:lnTo>
                          <a:pt x="46" y="756"/>
                        </a:lnTo>
                        <a:lnTo>
                          <a:pt x="8" y="836"/>
                        </a:lnTo>
                        <a:lnTo>
                          <a:pt x="54" y="814"/>
                        </a:lnTo>
                        <a:lnTo>
                          <a:pt x="4" y="912"/>
                        </a:lnTo>
                        <a:lnTo>
                          <a:pt x="40" y="896"/>
                        </a:lnTo>
                        <a:lnTo>
                          <a:pt x="0" y="974"/>
                        </a:lnTo>
                        <a:lnTo>
                          <a:pt x="114" y="919"/>
                        </a:lnTo>
                        <a:lnTo>
                          <a:pt x="149" y="922"/>
                        </a:lnTo>
                        <a:lnTo>
                          <a:pt x="215" y="944"/>
                        </a:lnTo>
                        <a:lnTo>
                          <a:pt x="266" y="964"/>
                        </a:lnTo>
                        <a:lnTo>
                          <a:pt x="245" y="925"/>
                        </a:lnTo>
                        <a:lnTo>
                          <a:pt x="224" y="893"/>
                        </a:lnTo>
                        <a:lnTo>
                          <a:pt x="263" y="896"/>
                        </a:lnTo>
                        <a:lnTo>
                          <a:pt x="210" y="836"/>
                        </a:lnTo>
                        <a:lnTo>
                          <a:pt x="250" y="842"/>
                        </a:lnTo>
                        <a:lnTo>
                          <a:pt x="212" y="784"/>
                        </a:lnTo>
                        <a:lnTo>
                          <a:pt x="246" y="790"/>
                        </a:lnTo>
                        <a:lnTo>
                          <a:pt x="200" y="718"/>
                        </a:lnTo>
                        <a:lnTo>
                          <a:pt x="222" y="722"/>
                        </a:lnTo>
                        <a:lnTo>
                          <a:pt x="184" y="660"/>
                        </a:lnTo>
                        <a:lnTo>
                          <a:pt x="216" y="652"/>
                        </a:lnTo>
                        <a:lnTo>
                          <a:pt x="176" y="590"/>
                        </a:lnTo>
                        <a:lnTo>
                          <a:pt x="210" y="594"/>
                        </a:lnTo>
                        <a:lnTo>
                          <a:pt x="190" y="548"/>
                        </a:lnTo>
                        <a:lnTo>
                          <a:pt x="222" y="556"/>
                        </a:lnTo>
                        <a:lnTo>
                          <a:pt x="186" y="508"/>
                        </a:lnTo>
                        <a:lnTo>
                          <a:pt x="216" y="516"/>
                        </a:lnTo>
                        <a:lnTo>
                          <a:pt x="178" y="450"/>
                        </a:lnTo>
                        <a:lnTo>
                          <a:pt x="216" y="454"/>
                        </a:lnTo>
                        <a:lnTo>
                          <a:pt x="188" y="388"/>
                        </a:lnTo>
                        <a:lnTo>
                          <a:pt x="210" y="394"/>
                        </a:lnTo>
                        <a:lnTo>
                          <a:pt x="180" y="334"/>
                        </a:lnTo>
                        <a:lnTo>
                          <a:pt x="212" y="342"/>
                        </a:lnTo>
                        <a:lnTo>
                          <a:pt x="168" y="272"/>
                        </a:lnTo>
                        <a:lnTo>
                          <a:pt x="188" y="272"/>
                        </a:lnTo>
                        <a:lnTo>
                          <a:pt x="158" y="234"/>
                        </a:lnTo>
                        <a:lnTo>
                          <a:pt x="178" y="230"/>
                        </a:lnTo>
                        <a:lnTo>
                          <a:pt x="150" y="182"/>
                        </a:lnTo>
                        <a:lnTo>
                          <a:pt x="168" y="182"/>
                        </a:lnTo>
                        <a:lnTo>
                          <a:pt x="146" y="144"/>
                        </a:lnTo>
                        <a:lnTo>
                          <a:pt x="164" y="144"/>
                        </a:lnTo>
                        <a:lnTo>
                          <a:pt x="138" y="100"/>
                        </a:lnTo>
                        <a:lnTo>
                          <a:pt x="166" y="106"/>
                        </a:lnTo>
                        <a:lnTo>
                          <a:pt x="136" y="60"/>
                        </a:lnTo>
                        <a:lnTo>
                          <a:pt x="154" y="60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127" name="Group 2251">
                  <a:extLst>
                    <a:ext uri="{FF2B5EF4-FFF2-40B4-BE49-F238E27FC236}">
                      <a16:creationId xmlns:a16="http://schemas.microsoft.com/office/drawing/2014/main" id="{52E93226-89A9-BF4B-2966-E51FF4D808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46" y="3334"/>
                  <a:ext cx="42" cy="191"/>
                  <a:chOff x="3986" y="1408"/>
                  <a:chExt cx="50" cy="219"/>
                </a:xfrm>
              </p:grpSpPr>
              <p:sp>
                <p:nvSpPr>
                  <p:cNvPr id="22141" name="Freeform 2252">
                    <a:extLst>
                      <a:ext uri="{FF2B5EF4-FFF2-40B4-BE49-F238E27FC236}">
                        <a16:creationId xmlns:a16="http://schemas.microsoft.com/office/drawing/2014/main" id="{B18A4778-B596-4BB1-DD2C-90AB5554576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007" y="1525"/>
                    <a:ext cx="11" cy="102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42" name="Freeform 2253">
                    <a:extLst>
                      <a:ext uri="{FF2B5EF4-FFF2-40B4-BE49-F238E27FC236}">
                        <a16:creationId xmlns:a16="http://schemas.microsoft.com/office/drawing/2014/main" id="{EA596718-E2DF-DFF6-96DD-21FBF032B3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001" y="1556"/>
                    <a:ext cx="10" cy="8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43" name="Freeform 2254">
                    <a:extLst>
                      <a:ext uri="{FF2B5EF4-FFF2-40B4-BE49-F238E27FC236}">
                        <a16:creationId xmlns:a16="http://schemas.microsoft.com/office/drawing/2014/main" id="{FF1C7AA0-DF04-37EA-F839-8C0B31D3ADB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011" y="1556"/>
                    <a:ext cx="10" cy="8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44" name="Freeform 2255">
                    <a:extLst>
                      <a:ext uri="{FF2B5EF4-FFF2-40B4-BE49-F238E27FC236}">
                        <a16:creationId xmlns:a16="http://schemas.microsoft.com/office/drawing/2014/main" id="{EBB332C5-70B0-C704-8B5A-427BB611E79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001" y="1549"/>
                    <a:ext cx="10" cy="4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45" name="Freeform 2256">
                    <a:extLst>
                      <a:ext uri="{FF2B5EF4-FFF2-40B4-BE49-F238E27FC236}">
                        <a16:creationId xmlns:a16="http://schemas.microsoft.com/office/drawing/2014/main" id="{C16D67D7-F5BC-33BE-1820-A3460257285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013" y="1551"/>
                    <a:ext cx="4" cy="3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46" name="Freeform 2257">
                    <a:extLst>
                      <a:ext uri="{FF2B5EF4-FFF2-40B4-BE49-F238E27FC236}">
                        <a16:creationId xmlns:a16="http://schemas.microsoft.com/office/drawing/2014/main" id="{EBEE2037-D8BF-CC91-C3DD-F9C4F75039F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013" y="1549"/>
                    <a:ext cx="5" cy="1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47" name="Freeform 2258">
                    <a:extLst>
                      <a:ext uri="{FF2B5EF4-FFF2-40B4-BE49-F238E27FC236}">
                        <a16:creationId xmlns:a16="http://schemas.microsoft.com/office/drawing/2014/main" id="{52ECE58F-1C63-1612-6250-CBCE29BC0EA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017" y="1559"/>
                    <a:ext cx="5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48" name="Freeform 2259">
                    <a:extLst>
                      <a:ext uri="{FF2B5EF4-FFF2-40B4-BE49-F238E27FC236}">
                        <a16:creationId xmlns:a16="http://schemas.microsoft.com/office/drawing/2014/main" id="{CD930C95-B878-3C02-1F85-2FC09165015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004" y="1550"/>
                    <a:ext cx="2" cy="6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49" name="Freeform 2260">
                    <a:extLst>
                      <a:ext uri="{FF2B5EF4-FFF2-40B4-BE49-F238E27FC236}">
                        <a16:creationId xmlns:a16="http://schemas.microsoft.com/office/drawing/2014/main" id="{B3B92D71-8659-BFC2-BA69-53BC467E83C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986" y="1408"/>
                    <a:ext cx="50" cy="141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128" name="Group 2261">
                  <a:extLst>
                    <a:ext uri="{FF2B5EF4-FFF2-40B4-BE49-F238E27FC236}">
                      <a16:creationId xmlns:a16="http://schemas.microsoft.com/office/drawing/2014/main" id="{7E4776FF-67D5-8960-CBE6-9F5311A16E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75" y="3341"/>
                  <a:ext cx="48" cy="175"/>
                  <a:chOff x="2321" y="1656"/>
                  <a:chExt cx="127" cy="491"/>
                </a:xfrm>
              </p:grpSpPr>
              <p:sp>
                <p:nvSpPr>
                  <p:cNvPr id="22139" name="Freeform 2262">
                    <a:extLst>
                      <a:ext uri="{FF2B5EF4-FFF2-40B4-BE49-F238E27FC236}">
                        <a16:creationId xmlns:a16="http://schemas.microsoft.com/office/drawing/2014/main" id="{8A8C9987-C69A-31A1-6447-BBA3900B7F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62" y="1894"/>
                    <a:ext cx="58" cy="253"/>
                  </a:xfrm>
                  <a:custGeom>
                    <a:avLst/>
                    <a:gdLst>
                      <a:gd name="T0" fmla="*/ 65 w 120"/>
                      <a:gd name="T1" fmla="*/ 23 h 398"/>
                      <a:gd name="T2" fmla="*/ 28 w 120"/>
                      <a:gd name="T3" fmla="*/ 21 h 398"/>
                      <a:gd name="T4" fmla="*/ 32 w 120"/>
                      <a:gd name="T5" fmla="*/ 191 h 398"/>
                      <a:gd name="T6" fmla="*/ 29 w 120"/>
                      <a:gd name="T7" fmla="*/ 264 h 398"/>
                      <a:gd name="T8" fmla="*/ 28 w 120"/>
                      <a:gd name="T9" fmla="*/ 305 h 398"/>
                      <a:gd name="T10" fmla="*/ 19 w 120"/>
                      <a:gd name="T11" fmla="*/ 341 h 398"/>
                      <a:gd name="T12" fmla="*/ 13 w 120"/>
                      <a:gd name="T13" fmla="*/ 368 h 398"/>
                      <a:gd name="T14" fmla="*/ 0 w 120"/>
                      <a:gd name="T15" fmla="*/ 398 h 398"/>
                      <a:gd name="T16" fmla="*/ 120 w 120"/>
                      <a:gd name="T17" fmla="*/ 396 h 398"/>
                      <a:gd name="T18" fmla="*/ 99 w 120"/>
                      <a:gd name="T19" fmla="*/ 356 h 398"/>
                      <a:gd name="T20" fmla="*/ 82 w 120"/>
                      <a:gd name="T21" fmla="*/ 290 h 398"/>
                      <a:gd name="T22" fmla="*/ 71 w 120"/>
                      <a:gd name="T23" fmla="*/ 195 h 398"/>
                      <a:gd name="T24" fmla="*/ 65 w 120"/>
                      <a:gd name="T25" fmla="*/ 23 h 39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20"/>
                      <a:gd name="T40" fmla="*/ 0 h 398"/>
                      <a:gd name="T41" fmla="*/ 120 w 120"/>
                      <a:gd name="T42" fmla="*/ 398 h 39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20" h="398">
                        <a:moveTo>
                          <a:pt x="65" y="23"/>
                        </a:moveTo>
                        <a:cubicBezTo>
                          <a:pt x="65" y="44"/>
                          <a:pt x="28" y="0"/>
                          <a:pt x="28" y="21"/>
                        </a:cubicBezTo>
                        <a:lnTo>
                          <a:pt x="32" y="191"/>
                        </a:lnTo>
                        <a:lnTo>
                          <a:pt x="29" y="264"/>
                        </a:lnTo>
                        <a:lnTo>
                          <a:pt x="28" y="305"/>
                        </a:lnTo>
                        <a:lnTo>
                          <a:pt x="19" y="341"/>
                        </a:lnTo>
                        <a:lnTo>
                          <a:pt x="13" y="368"/>
                        </a:lnTo>
                        <a:lnTo>
                          <a:pt x="0" y="398"/>
                        </a:lnTo>
                        <a:lnTo>
                          <a:pt x="120" y="396"/>
                        </a:lnTo>
                        <a:lnTo>
                          <a:pt x="99" y="356"/>
                        </a:lnTo>
                        <a:lnTo>
                          <a:pt x="82" y="290"/>
                        </a:lnTo>
                        <a:lnTo>
                          <a:pt x="71" y="195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40" name="Freeform 2263">
                    <a:extLst>
                      <a:ext uri="{FF2B5EF4-FFF2-40B4-BE49-F238E27FC236}">
                        <a16:creationId xmlns:a16="http://schemas.microsoft.com/office/drawing/2014/main" id="{F92B2F13-72B8-F0BD-37D0-4D1FDE61ED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21" y="1656"/>
                    <a:ext cx="127" cy="328"/>
                  </a:xfrm>
                  <a:custGeom>
                    <a:avLst/>
                    <a:gdLst>
                      <a:gd name="T0" fmla="*/ 84 w 266"/>
                      <a:gd name="T1" fmla="*/ 58 h 974"/>
                      <a:gd name="T2" fmla="*/ 80 w 266"/>
                      <a:gd name="T3" fmla="*/ 124 h 974"/>
                      <a:gd name="T4" fmla="*/ 80 w 266"/>
                      <a:gd name="T5" fmla="*/ 194 h 974"/>
                      <a:gd name="T6" fmla="*/ 78 w 266"/>
                      <a:gd name="T7" fmla="*/ 246 h 974"/>
                      <a:gd name="T8" fmla="*/ 70 w 266"/>
                      <a:gd name="T9" fmla="*/ 312 h 974"/>
                      <a:gd name="T10" fmla="*/ 58 w 266"/>
                      <a:gd name="T11" fmla="*/ 374 h 974"/>
                      <a:gd name="T12" fmla="*/ 66 w 266"/>
                      <a:gd name="T13" fmla="*/ 446 h 974"/>
                      <a:gd name="T14" fmla="*/ 58 w 266"/>
                      <a:gd name="T15" fmla="*/ 518 h 974"/>
                      <a:gd name="T16" fmla="*/ 50 w 266"/>
                      <a:gd name="T17" fmla="*/ 598 h 974"/>
                      <a:gd name="T18" fmla="*/ 40 w 266"/>
                      <a:gd name="T19" fmla="*/ 672 h 974"/>
                      <a:gd name="T20" fmla="*/ 22 w 266"/>
                      <a:gd name="T21" fmla="*/ 758 h 974"/>
                      <a:gd name="T22" fmla="*/ 8 w 266"/>
                      <a:gd name="T23" fmla="*/ 836 h 974"/>
                      <a:gd name="T24" fmla="*/ 4 w 266"/>
                      <a:gd name="T25" fmla="*/ 912 h 974"/>
                      <a:gd name="T26" fmla="*/ 0 w 266"/>
                      <a:gd name="T27" fmla="*/ 974 h 974"/>
                      <a:gd name="T28" fmla="*/ 149 w 266"/>
                      <a:gd name="T29" fmla="*/ 922 h 974"/>
                      <a:gd name="T30" fmla="*/ 266 w 266"/>
                      <a:gd name="T31" fmla="*/ 964 h 974"/>
                      <a:gd name="T32" fmla="*/ 224 w 266"/>
                      <a:gd name="T33" fmla="*/ 893 h 974"/>
                      <a:gd name="T34" fmla="*/ 210 w 266"/>
                      <a:gd name="T35" fmla="*/ 836 h 974"/>
                      <a:gd name="T36" fmla="*/ 212 w 266"/>
                      <a:gd name="T37" fmla="*/ 784 h 974"/>
                      <a:gd name="T38" fmla="*/ 200 w 266"/>
                      <a:gd name="T39" fmla="*/ 718 h 974"/>
                      <a:gd name="T40" fmla="*/ 184 w 266"/>
                      <a:gd name="T41" fmla="*/ 660 h 974"/>
                      <a:gd name="T42" fmla="*/ 176 w 266"/>
                      <a:gd name="T43" fmla="*/ 590 h 974"/>
                      <a:gd name="T44" fmla="*/ 190 w 266"/>
                      <a:gd name="T45" fmla="*/ 548 h 974"/>
                      <a:gd name="T46" fmla="*/ 186 w 266"/>
                      <a:gd name="T47" fmla="*/ 508 h 974"/>
                      <a:gd name="T48" fmla="*/ 178 w 266"/>
                      <a:gd name="T49" fmla="*/ 450 h 974"/>
                      <a:gd name="T50" fmla="*/ 188 w 266"/>
                      <a:gd name="T51" fmla="*/ 388 h 974"/>
                      <a:gd name="T52" fmla="*/ 180 w 266"/>
                      <a:gd name="T53" fmla="*/ 334 h 974"/>
                      <a:gd name="T54" fmla="*/ 168 w 266"/>
                      <a:gd name="T55" fmla="*/ 272 h 974"/>
                      <a:gd name="T56" fmla="*/ 158 w 266"/>
                      <a:gd name="T57" fmla="*/ 234 h 974"/>
                      <a:gd name="T58" fmla="*/ 150 w 266"/>
                      <a:gd name="T59" fmla="*/ 182 h 974"/>
                      <a:gd name="T60" fmla="*/ 146 w 266"/>
                      <a:gd name="T61" fmla="*/ 144 h 974"/>
                      <a:gd name="T62" fmla="*/ 138 w 266"/>
                      <a:gd name="T63" fmla="*/ 100 h 974"/>
                      <a:gd name="T64" fmla="*/ 136 w 266"/>
                      <a:gd name="T65" fmla="*/ 60 h 974"/>
                      <a:gd name="T66" fmla="*/ 114 w 266"/>
                      <a:gd name="T67" fmla="*/ 0 h 9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66"/>
                      <a:gd name="T103" fmla="*/ 0 h 974"/>
                      <a:gd name="T104" fmla="*/ 266 w 266"/>
                      <a:gd name="T105" fmla="*/ 974 h 9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66" h="974">
                        <a:moveTo>
                          <a:pt x="114" y="0"/>
                        </a:moveTo>
                        <a:lnTo>
                          <a:pt x="84" y="58"/>
                        </a:lnTo>
                        <a:lnTo>
                          <a:pt x="102" y="64"/>
                        </a:lnTo>
                        <a:lnTo>
                          <a:pt x="80" y="124"/>
                        </a:lnTo>
                        <a:lnTo>
                          <a:pt x="102" y="128"/>
                        </a:lnTo>
                        <a:lnTo>
                          <a:pt x="80" y="194"/>
                        </a:lnTo>
                        <a:lnTo>
                          <a:pt x="106" y="188"/>
                        </a:lnTo>
                        <a:lnTo>
                          <a:pt x="78" y="246"/>
                        </a:lnTo>
                        <a:lnTo>
                          <a:pt x="100" y="242"/>
                        </a:lnTo>
                        <a:lnTo>
                          <a:pt x="70" y="312"/>
                        </a:lnTo>
                        <a:lnTo>
                          <a:pt x="98" y="312"/>
                        </a:lnTo>
                        <a:lnTo>
                          <a:pt x="58" y="374"/>
                        </a:lnTo>
                        <a:lnTo>
                          <a:pt x="102" y="372"/>
                        </a:lnTo>
                        <a:lnTo>
                          <a:pt x="66" y="446"/>
                        </a:lnTo>
                        <a:lnTo>
                          <a:pt x="94" y="438"/>
                        </a:lnTo>
                        <a:lnTo>
                          <a:pt x="58" y="518"/>
                        </a:lnTo>
                        <a:lnTo>
                          <a:pt x="94" y="502"/>
                        </a:lnTo>
                        <a:lnTo>
                          <a:pt x="50" y="598"/>
                        </a:lnTo>
                        <a:lnTo>
                          <a:pt x="84" y="588"/>
                        </a:lnTo>
                        <a:lnTo>
                          <a:pt x="40" y="672"/>
                        </a:lnTo>
                        <a:lnTo>
                          <a:pt x="72" y="666"/>
                        </a:lnTo>
                        <a:lnTo>
                          <a:pt x="22" y="758"/>
                        </a:lnTo>
                        <a:lnTo>
                          <a:pt x="46" y="756"/>
                        </a:lnTo>
                        <a:lnTo>
                          <a:pt x="8" y="836"/>
                        </a:lnTo>
                        <a:lnTo>
                          <a:pt x="54" y="814"/>
                        </a:lnTo>
                        <a:lnTo>
                          <a:pt x="4" y="912"/>
                        </a:lnTo>
                        <a:lnTo>
                          <a:pt x="40" y="896"/>
                        </a:lnTo>
                        <a:lnTo>
                          <a:pt x="0" y="974"/>
                        </a:lnTo>
                        <a:lnTo>
                          <a:pt x="114" y="919"/>
                        </a:lnTo>
                        <a:lnTo>
                          <a:pt x="149" y="922"/>
                        </a:lnTo>
                        <a:lnTo>
                          <a:pt x="215" y="944"/>
                        </a:lnTo>
                        <a:lnTo>
                          <a:pt x="266" y="964"/>
                        </a:lnTo>
                        <a:lnTo>
                          <a:pt x="245" y="925"/>
                        </a:lnTo>
                        <a:lnTo>
                          <a:pt x="224" y="893"/>
                        </a:lnTo>
                        <a:lnTo>
                          <a:pt x="263" y="896"/>
                        </a:lnTo>
                        <a:lnTo>
                          <a:pt x="210" y="836"/>
                        </a:lnTo>
                        <a:lnTo>
                          <a:pt x="250" y="842"/>
                        </a:lnTo>
                        <a:lnTo>
                          <a:pt x="212" y="784"/>
                        </a:lnTo>
                        <a:lnTo>
                          <a:pt x="246" y="790"/>
                        </a:lnTo>
                        <a:lnTo>
                          <a:pt x="200" y="718"/>
                        </a:lnTo>
                        <a:lnTo>
                          <a:pt x="222" y="722"/>
                        </a:lnTo>
                        <a:lnTo>
                          <a:pt x="184" y="660"/>
                        </a:lnTo>
                        <a:lnTo>
                          <a:pt x="216" y="652"/>
                        </a:lnTo>
                        <a:lnTo>
                          <a:pt x="176" y="590"/>
                        </a:lnTo>
                        <a:lnTo>
                          <a:pt x="210" y="594"/>
                        </a:lnTo>
                        <a:lnTo>
                          <a:pt x="190" y="548"/>
                        </a:lnTo>
                        <a:lnTo>
                          <a:pt x="222" y="556"/>
                        </a:lnTo>
                        <a:lnTo>
                          <a:pt x="186" y="508"/>
                        </a:lnTo>
                        <a:lnTo>
                          <a:pt x="216" y="516"/>
                        </a:lnTo>
                        <a:lnTo>
                          <a:pt x="178" y="450"/>
                        </a:lnTo>
                        <a:lnTo>
                          <a:pt x="216" y="454"/>
                        </a:lnTo>
                        <a:lnTo>
                          <a:pt x="188" y="388"/>
                        </a:lnTo>
                        <a:lnTo>
                          <a:pt x="210" y="394"/>
                        </a:lnTo>
                        <a:lnTo>
                          <a:pt x="180" y="334"/>
                        </a:lnTo>
                        <a:lnTo>
                          <a:pt x="212" y="342"/>
                        </a:lnTo>
                        <a:lnTo>
                          <a:pt x="168" y="272"/>
                        </a:lnTo>
                        <a:lnTo>
                          <a:pt x="188" y="272"/>
                        </a:lnTo>
                        <a:lnTo>
                          <a:pt x="158" y="234"/>
                        </a:lnTo>
                        <a:lnTo>
                          <a:pt x="178" y="230"/>
                        </a:lnTo>
                        <a:lnTo>
                          <a:pt x="150" y="182"/>
                        </a:lnTo>
                        <a:lnTo>
                          <a:pt x="168" y="182"/>
                        </a:lnTo>
                        <a:lnTo>
                          <a:pt x="146" y="144"/>
                        </a:lnTo>
                        <a:lnTo>
                          <a:pt x="164" y="144"/>
                        </a:lnTo>
                        <a:lnTo>
                          <a:pt x="138" y="100"/>
                        </a:lnTo>
                        <a:lnTo>
                          <a:pt x="166" y="106"/>
                        </a:lnTo>
                        <a:lnTo>
                          <a:pt x="136" y="60"/>
                        </a:lnTo>
                        <a:lnTo>
                          <a:pt x="154" y="60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129" name="Group 2264">
                  <a:extLst>
                    <a:ext uri="{FF2B5EF4-FFF2-40B4-BE49-F238E27FC236}">
                      <a16:creationId xmlns:a16="http://schemas.microsoft.com/office/drawing/2014/main" id="{7C11DB88-29D5-0A3B-BD34-1E98520FDD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50" y="3326"/>
                  <a:ext cx="48" cy="196"/>
                  <a:chOff x="3753" y="1398"/>
                  <a:chExt cx="57" cy="226"/>
                </a:xfrm>
              </p:grpSpPr>
              <p:sp>
                <p:nvSpPr>
                  <p:cNvPr id="22130" name="Freeform 2265">
                    <a:extLst>
                      <a:ext uri="{FF2B5EF4-FFF2-40B4-BE49-F238E27FC236}">
                        <a16:creationId xmlns:a16="http://schemas.microsoft.com/office/drawing/2014/main" id="{D3B7D457-E529-028C-420F-DCDE3C89820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77" y="1519"/>
                    <a:ext cx="12" cy="105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31" name="Freeform 2266">
                    <a:extLst>
                      <a:ext uri="{FF2B5EF4-FFF2-40B4-BE49-F238E27FC236}">
                        <a16:creationId xmlns:a16="http://schemas.microsoft.com/office/drawing/2014/main" id="{D15DE56D-4BDB-47EF-418B-D86F9E4E20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70" y="1551"/>
                    <a:ext cx="12" cy="8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32" name="Freeform 2267">
                    <a:extLst>
                      <a:ext uri="{FF2B5EF4-FFF2-40B4-BE49-F238E27FC236}">
                        <a16:creationId xmlns:a16="http://schemas.microsoft.com/office/drawing/2014/main" id="{2862B6E3-03A9-E70E-A444-59CFDB366C6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82" y="1551"/>
                    <a:ext cx="11" cy="8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33" name="Freeform 2268">
                    <a:extLst>
                      <a:ext uri="{FF2B5EF4-FFF2-40B4-BE49-F238E27FC236}">
                        <a16:creationId xmlns:a16="http://schemas.microsoft.com/office/drawing/2014/main" id="{FD6E3922-6DD3-E8E3-4535-5EB490FB1A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70" y="1543"/>
                    <a:ext cx="12" cy="4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34" name="Freeform 2269">
                    <a:extLst>
                      <a:ext uri="{FF2B5EF4-FFF2-40B4-BE49-F238E27FC236}">
                        <a16:creationId xmlns:a16="http://schemas.microsoft.com/office/drawing/2014/main" id="{9E7F7FA2-99CD-8AF9-9CA2-6DC09CFD72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83" y="1546"/>
                    <a:ext cx="5" cy="2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35" name="Freeform 2270">
                    <a:extLst>
                      <a:ext uri="{FF2B5EF4-FFF2-40B4-BE49-F238E27FC236}">
                        <a16:creationId xmlns:a16="http://schemas.microsoft.com/office/drawing/2014/main" id="{8CF8D8BE-5B98-3C19-CE2D-3CBE88A5804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83" y="1543"/>
                    <a:ext cx="7" cy="2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36" name="Freeform 2271">
                    <a:extLst>
                      <a:ext uri="{FF2B5EF4-FFF2-40B4-BE49-F238E27FC236}">
                        <a16:creationId xmlns:a16="http://schemas.microsoft.com/office/drawing/2014/main" id="{0FB12CC5-4E9E-DA55-5C7B-2393D82C4B6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89" y="1554"/>
                    <a:ext cx="6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37" name="Freeform 2272">
                    <a:extLst>
                      <a:ext uri="{FF2B5EF4-FFF2-40B4-BE49-F238E27FC236}">
                        <a16:creationId xmlns:a16="http://schemas.microsoft.com/office/drawing/2014/main" id="{2A07F7DE-F24B-69C5-1AEE-BA7F26B2D4D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74" y="1544"/>
                    <a:ext cx="2" cy="7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138" name="Freeform 2273">
                    <a:extLst>
                      <a:ext uri="{FF2B5EF4-FFF2-40B4-BE49-F238E27FC236}">
                        <a16:creationId xmlns:a16="http://schemas.microsoft.com/office/drawing/2014/main" id="{6C667643-6451-86A8-B359-90337DEEBF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53" y="1398"/>
                    <a:ext cx="57" cy="146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2109" name="Freeform 2274">
                <a:extLst>
                  <a:ext uri="{FF2B5EF4-FFF2-40B4-BE49-F238E27FC236}">
                    <a16:creationId xmlns:a16="http://schemas.microsoft.com/office/drawing/2014/main" id="{0BE7A54E-7342-0A24-E528-04C554734A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426" y="3446"/>
                <a:ext cx="24" cy="100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0" name="Freeform 2275">
                <a:extLst>
                  <a:ext uri="{FF2B5EF4-FFF2-40B4-BE49-F238E27FC236}">
                    <a16:creationId xmlns:a16="http://schemas.microsoft.com/office/drawing/2014/main" id="{19DF1EBB-4E4E-3CA9-2355-03C424A18B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92" y="3443"/>
                <a:ext cx="24" cy="101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1" name="Freeform 2276">
                <a:extLst>
                  <a:ext uri="{FF2B5EF4-FFF2-40B4-BE49-F238E27FC236}">
                    <a16:creationId xmlns:a16="http://schemas.microsoft.com/office/drawing/2014/main" id="{4DD33DA2-DFF2-0A2D-A429-FC1726F4F6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32" y="3446"/>
                <a:ext cx="24" cy="101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2" name="Freeform 2277">
                <a:extLst>
                  <a:ext uri="{FF2B5EF4-FFF2-40B4-BE49-F238E27FC236}">
                    <a16:creationId xmlns:a16="http://schemas.microsoft.com/office/drawing/2014/main" id="{DB9EB66F-1742-157C-CAE1-A67A3879BA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014" y="3448"/>
                <a:ext cx="24" cy="101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Freeform 2278">
                <a:extLst>
                  <a:ext uri="{FF2B5EF4-FFF2-40B4-BE49-F238E27FC236}">
                    <a16:creationId xmlns:a16="http://schemas.microsoft.com/office/drawing/2014/main" id="{E67096AF-85E2-656F-E7F1-AF1E20B369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522" y="3496"/>
                <a:ext cx="24" cy="101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4" name="Freeform 2279">
                <a:extLst>
                  <a:ext uri="{FF2B5EF4-FFF2-40B4-BE49-F238E27FC236}">
                    <a16:creationId xmlns:a16="http://schemas.microsoft.com/office/drawing/2014/main" id="{3418F1CA-DD2E-AEB1-A5AA-30CBBF9BD1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20" y="3488"/>
                <a:ext cx="23" cy="101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5" name="Rectangle 2280" descr="Large confetti">
                <a:extLst>
                  <a:ext uri="{FF2B5EF4-FFF2-40B4-BE49-F238E27FC236}">
                    <a16:creationId xmlns:a16="http://schemas.microsoft.com/office/drawing/2014/main" id="{811E34C7-E5CE-F1F1-4A4E-9A8A6CBC20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396" y="3514"/>
                <a:ext cx="728" cy="182"/>
              </a:xfrm>
              <a:prstGeom prst="rect">
                <a:avLst/>
              </a:prstGeom>
              <a:pattFill prst="lgConfetti">
                <a:fgClr>
                  <a:srgbClr val="CCCC00"/>
                </a:fgClr>
                <a:bgClr>
                  <a:srgbClr val="CC9900"/>
                </a:bgClr>
              </a:patt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2103" name="Freeform 2587">
              <a:extLst>
                <a:ext uri="{FF2B5EF4-FFF2-40B4-BE49-F238E27FC236}">
                  <a16:creationId xmlns:a16="http://schemas.microsoft.com/office/drawing/2014/main" id="{7F8F9EF5-D2F5-6D0B-28FA-C2CAB3D16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1642"/>
              <a:ext cx="776" cy="256"/>
            </a:xfrm>
            <a:custGeom>
              <a:avLst/>
              <a:gdLst>
                <a:gd name="T0" fmla="*/ 0 w 776"/>
                <a:gd name="T1" fmla="*/ 222 h 256"/>
                <a:gd name="T2" fmla="*/ 227 w 776"/>
                <a:gd name="T3" fmla="*/ 34 h 256"/>
                <a:gd name="T4" fmla="*/ 548 w 776"/>
                <a:gd name="T5" fmla="*/ 37 h 256"/>
                <a:gd name="T6" fmla="*/ 776 w 776"/>
                <a:gd name="T7" fmla="*/ 256 h 2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6"/>
                <a:gd name="T13" fmla="*/ 0 h 256"/>
                <a:gd name="T14" fmla="*/ 776 w 776"/>
                <a:gd name="T15" fmla="*/ 256 h 2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6" h="256">
                  <a:moveTo>
                    <a:pt x="0" y="222"/>
                  </a:moveTo>
                  <a:cubicBezTo>
                    <a:pt x="38" y="191"/>
                    <a:pt x="136" y="65"/>
                    <a:pt x="227" y="34"/>
                  </a:cubicBezTo>
                  <a:cubicBezTo>
                    <a:pt x="318" y="3"/>
                    <a:pt x="457" y="0"/>
                    <a:pt x="548" y="37"/>
                  </a:cubicBezTo>
                  <a:cubicBezTo>
                    <a:pt x="639" y="74"/>
                    <a:pt x="728" y="210"/>
                    <a:pt x="776" y="256"/>
                  </a:cubicBezTo>
                </a:path>
              </a:pathLst>
            </a:custGeom>
            <a:noFill/>
            <a:ln w="50800" cap="flat" cmpd="sng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4" name="Freeform 2593">
              <a:extLst>
                <a:ext uri="{FF2B5EF4-FFF2-40B4-BE49-F238E27FC236}">
                  <a16:creationId xmlns:a16="http://schemas.microsoft.com/office/drawing/2014/main" id="{B98AC6B4-A1EC-E6D9-DDEE-9C2D2361B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606"/>
              <a:ext cx="776" cy="256"/>
            </a:xfrm>
            <a:custGeom>
              <a:avLst/>
              <a:gdLst>
                <a:gd name="T0" fmla="*/ 0 w 776"/>
                <a:gd name="T1" fmla="*/ 222 h 256"/>
                <a:gd name="T2" fmla="*/ 227 w 776"/>
                <a:gd name="T3" fmla="*/ 34 h 256"/>
                <a:gd name="T4" fmla="*/ 548 w 776"/>
                <a:gd name="T5" fmla="*/ 37 h 256"/>
                <a:gd name="T6" fmla="*/ 776 w 776"/>
                <a:gd name="T7" fmla="*/ 256 h 2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6"/>
                <a:gd name="T13" fmla="*/ 0 h 256"/>
                <a:gd name="T14" fmla="*/ 776 w 776"/>
                <a:gd name="T15" fmla="*/ 256 h 2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6" h="256">
                  <a:moveTo>
                    <a:pt x="0" y="222"/>
                  </a:moveTo>
                  <a:cubicBezTo>
                    <a:pt x="38" y="191"/>
                    <a:pt x="136" y="65"/>
                    <a:pt x="227" y="34"/>
                  </a:cubicBezTo>
                  <a:cubicBezTo>
                    <a:pt x="318" y="3"/>
                    <a:pt x="457" y="0"/>
                    <a:pt x="548" y="37"/>
                  </a:cubicBezTo>
                  <a:cubicBezTo>
                    <a:pt x="639" y="74"/>
                    <a:pt x="728" y="210"/>
                    <a:pt x="776" y="256"/>
                  </a:cubicBezTo>
                </a:path>
              </a:pathLst>
            </a:custGeom>
            <a:noFill/>
            <a:ln w="50800" cap="flat" cmpd="sng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5" name="Freeform 2598">
              <a:extLst>
                <a:ext uri="{FF2B5EF4-FFF2-40B4-BE49-F238E27FC236}">
                  <a16:creationId xmlns:a16="http://schemas.microsoft.com/office/drawing/2014/main" id="{B6CC2EDC-5FDA-E374-1699-06588A4D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2503"/>
              <a:ext cx="2035" cy="442"/>
            </a:xfrm>
            <a:custGeom>
              <a:avLst/>
              <a:gdLst>
                <a:gd name="T0" fmla="*/ 2035 w 2035"/>
                <a:gd name="T1" fmla="*/ 37 h 442"/>
                <a:gd name="T2" fmla="*/ 1668 w 2035"/>
                <a:gd name="T3" fmla="*/ 329 h 442"/>
                <a:gd name="T4" fmla="*/ 1167 w 2035"/>
                <a:gd name="T5" fmla="*/ 426 h 442"/>
                <a:gd name="T6" fmla="*/ 643 w 2035"/>
                <a:gd name="T7" fmla="*/ 426 h 442"/>
                <a:gd name="T8" fmla="*/ 194 w 2035"/>
                <a:gd name="T9" fmla="*/ 344 h 442"/>
                <a:gd name="T10" fmla="*/ 0 w 2035"/>
                <a:gd name="T11" fmla="*/ 0 h 4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35"/>
                <a:gd name="T19" fmla="*/ 0 h 442"/>
                <a:gd name="T20" fmla="*/ 2035 w 2035"/>
                <a:gd name="T21" fmla="*/ 442 h 4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35" h="442">
                  <a:moveTo>
                    <a:pt x="2035" y="37"/>
                  </a:moveTo>
                  <a:cubicBezTo>
                    <a:pt x="1974" y="86"/>
                    <a:pt x="1813" y="264"/>
                    <a:pt x="1668" y="329"/>
                  </a:cubicBezTo>
                  <a:cubicBezTo>
                    <a:pt x="1523" y="394"/>
                    <a:pt x="1338" y="410"/>
                    <a:pt x="1167" y="426"/>
                  </a:cubicBezTo>
                  <a:cubicBezTo>
                    <a:pt x="996" y="442"/>
                    <a:pt x="805" y="440"/>
                    <a:pt x="643" y="426"/>
                  </a:cubicBezTo>
                  <a:cubicBezTo>
                    <a:pt x="481" y="412"/>
                    <a:pt x="301" y="415"/>
                    <a:pt x="194" y="344"/>
                  </a:cubicBezTo>
                  <a:cubicBezTo>
                    <a:pt x="87" y="273"/>
                    <a:pt x="40" y="72"/>
                    <a:pt x="0" y="0"/>
                  </a:cubicBezTo>
                </a:path>
              </a:pathLst>
            </a:custGeom>
            <a:noFill/>
            <a:ln w="101600" cap="flat" cmpd="sng">
              <a:solidFill>
                <a:srgbClr val="FF0000"/>
              </a:solidFill>
              <a:prstDash val="solid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06" name="Text Box 2603">
              <a:extLst>
                <a:ext uri="{FF2B5EF4-FFF2-40B4-BE49-F238E27FC236}">
                  <a16:creationId xmlns:a16="http://schemas.microsoft.com/office/drawing/2014/main" id="{D7829208-87AC-F609-7210-7114C05964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" y="3047"/>
              <a:ext cx="12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/>
                <a:t>High-Severity Fire</a:t>
              </a:r>
            </a:p>
          </p:txBody>
        </p:sp>
      </p:grpSp>
      <p:grpSp>
        <p:nvGrpSpPr>
          <p:cNvPr id="126300" name="Group 2656">
            <a:extLst>
              <a:ext uri="{FF2B5EF4-FFF2-40B4-BE49-F238E27FC236}">
                <a16:creationId xmlns:a16="http://schemas.microsoft.com/office/drawing/2014/main" id="{2CB7EAA6-C429-866D-2C58-45AA63FFCE3D}"/>
              </a:ext>
            </a:extLst>
          </p:cNvPr>
          <p:cNvGrpSpPr>
            <a:grpSpLocks/>
          </p:cNvGrpSpPr>
          <p:nvPr/>
        </p:nvGrpSpPr>
        <p:grpSpPr bwMode="auto">
          <a:xfrm>
            <a:off x="4465638" y="1409700"/>
            <a:ext cx="4225925" cy="1606550"/>
            <a:chOff x="2813" y="888"/>
            <a:chExt cx="2662" cy="1012"/>
          </a:xfrm>
        </p:grpSpPr>
        <p:grpSp>
          <p:nvGrpSpPr>
            <p:cNvPr id="21823" name="Group 2585">
              <a:extLst>
                <a:ext uri="{FF2B5EF4-FFF2-40B4-BE49-F238E27FC236}">
                  <a16:creationId xmlns:a16="http://schemas.microsoft.com/office/drawing/2014/main" id="{FFA76334-3693-7C1B-FF2A-BE9A08D747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0" y="1176"/>
              <a:ext cx="725" cy="634"/>
              <a:chOff x="1392" y="3072"/>
              <a:chExt cx="725" cy="634"/>
            </a:xfrm>
          </p:grpSpPr>
          <p:grpSp>
            <p:nvGrpSpPr>
              <p:cNvPr id="21970" name="Group 2582">
                <a:extLst>
                  <a:ext uri="{FF2B5EF4-FFF2-40B4-BE49-F238E27FC236}">
                    <a16:creationId xmlns:a16="http://schemas.microsoft.com/office/drawing/2014/main" id="{06B1A8AC-0D9A-1125-DA29-F1E811993A9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120000">
                <a:off x="1934" y="3176"/>
                <a:ext cx="82" cy="361"/>
                <a:chOff x="4196" y="2241"/>
                <a:chExt cx="127" cy="548"/>
              </a:xfrm>
            </p:grpSpPr>
            <p:sp>
              <p:nvSpPr>
                <p:cNvPr id="22098" name="Freeform 2583">
                  <a:extLst>
                    <a:ext uri="{FF2B5EF4-FFF2-40B4-BE49-F238E27FC236}">
                      <a16:creationId xmlns:a16="http://schemas.microsoft.com/office/drawing/2014/main" id="{126172CC-6A6C-54E3-002B-D3CE6C882D4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20000">
                  <a:off x="4224" y="2495"/>
                  <a:ext cx="58" cy="294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2584">
                  <a:extLst>
                    <a:ext uri="{FF2B5EF4-FFF2-40B4-BE49-F238E27FC236}">
                      <a16:creationId xmlns:a16="http://schemas.microsoft.com/office/drawing/2014/main" id="{12BAD514-1592-5520-7E9F-A77962C58B6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20000">
                  <a:off x="4196" y="2241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71" name="Freeform 795">
                <a:extLst>
                  <a:ext uri="{FF2B5EF4-FFF2-40B4-BE49-F238E27FC236}">
                    <a16:creationId xmlns:a16="http://schemas.microsoft.com/office/drawing/2014/main" id="{D4F94558-2F0D-1832-67FD-8C1DED562F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38" y="3320"/>
                <a:ext cx="25" cy="281"/>
              </a:xfrm>
              <a:custGeom>
                <a:avLst/>
                <a:gdLst>
                  <a:gd name="T0" fmla="*/ 0 w 132"/>
                  <a:gd name="T1" fmla="*/ 1151 h 1152"/>
                  <a:gd name="T2" fmla="*/ 16 w 132"/>
                  <a:gd name="T3" fmla="*/ 592 h 1152"/>
                  <a:gd name="T4" fmla="*/ 23 w 132"/>
                  <a:gd name="T5" fmla="*/ 218 h 1152"/>
                  <a:gd name="T6" fmla="*/ 54 w 132"/>
                  <a:gd name="T7" fmla="*/ 55 h 1152"/>
                  <a:gd name="T8" fmla="*/ 86 w 132"/>
                  <a:gd name="T9" fmla="*/ 0 h 1152"/>
                  <a:gd name="T10" fmla="*/ 93 w 132"/>
                  <a:gd name="T11" fmla="*/ 63 h 1152"/>
                  <a:gd name="T12" fmla="*/ 109 w 132"/>
                  <a:gd name="T13" fmla="*/ 125 h 1152"/>
                  <a:gd name="T14" fmla="*/ 101 w 132"/>
                  <a:gd name="T15" fmla="*/ 218 h 1152"/>
                  <a:gd name="T16" fmla="*/ 109 w 132"/>
                  <a:gd name="T17" fmla="*/ 304 h 1152"/>
                  <a:gd name="T18" fmla="*/ 117 w 132"/>
                  <a:gd name="T19" fmla="*/ 389 h 1152"/>
                  <a:gd name="T20" fmla="*/ 117 w 132"/>
                  <a:gd name="T21" fmla="*/ 506 h 1152"/>
                  <a:gd name="T22" fmla="*/ 125 w 132"/>
                  <a:gd name="T23" fmla="*/ 903 h 1152"/>
                  <a:gd name="T24" fmla="*/ 132 w 132"/>
                  <a:gd name="T25" fmla="*/ 1152 h 1152"/>
                  <a:gd name="T26" fmla="*/ 0 w 132"/>
                  <a:gd name="T27" fmla="*/ 1151 h 1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152"/>
                  <a:gd name="T44" fmla="*/ 132 w 132"/>
                  <a:gd name="T45" fmla="*/ 1152 h 115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152">
                    <a:moveTo>
                      <a:pt x="0" y="1151"/>
                    </a:moveTo>
                    <a:lnTo>
                      <a:pt x="16" y="592"/>
                    </a:lnTo>
                    <a:lnTo>
                      <a:pt x="23" y="218"/>
                    </a:lnTo>
                    <a:lnTo>
                      <a:pt x="54" y="55"/>
                    </a:lnTo>
                    <a:lnTo>
                      <a:pt x="86" y="0"/>
                    </a:lnTo>
                    <a:lnTo>
                      <a:pt x="93" y="63"/>
                    </a:lnTo>
                    <a:lnTo>
                      <a:pt x="109" y="125"/>
                    </a:lnTo>
                    <a:lnTo>
                      <a:pt x="101" y="218"/>
                    </a:lnTo>
                    <a:lnTo>
                      <a:pt x="109" y="304"/>
                    </a:lnTo>
                    <a:lnTo>
                      <a:pt x="117" y="389"/>
                    </a:lnTo>
                    <a:lnTo>
                      <a:pt x="117" y="506"/>
                    </a:lnTo>
                    <a:lnTo>
                      <a:pt x="125" y="903"/>
                    </a:lnTo>
                    <a:lnTo>
                      <a:pt x="132" y="1152"/>
                    </a:lnTo>
                    <a:lnTo>
                      <a:pt x="0" y="1151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72" name="Group 802">
                <a:extLst>
                  <a:ext uri="{FF2B5EF4-FFF2-40B4-BE49-F238E27FC236}">
                    <a16:creationId xmlns:a16="http://schemas.microsoft.com/office/drawing/2014/main" id="{D39F3287-BA5C-5BAC-1716-DF52D1E79CE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H="1">
                <a:off x="1686" y="3072"/>
                <a:ext cx="125" cy="466"/>
                <a:chOff x="2409" y="1311"/>
                <a:chExt cx="279" cy="1497"/>
              </a:xfrm>
            </p:grpSpPr>
            <p:sp>
              <p:nvSpPr>
                <p:cNvPr id="22084" name="Freeform 803">
                  <a:extLst>
                    <a:ext uri="{FF2B5EF4-FFF2-40B4-BE49-F238E27FC236}">
                      <a16:creationId xmlns:a16="http://schemas.microsoft.com/office/drawing/2014/main" id="{34C5009C-7916-5A28-2DE7-3B2114854E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5" name="Freeform 804">
                  <a:extLst>
                    <a:ext uri="{FF2B5EF4-FFF2-40B4-BE49-F238E27FC236}">
                      <a16:creationId xmlns:a16="http://schemas.microsoft.com/office/drawing/2014/main" id="{963A1DAB-2CC2-5CA8-2B0E-C801C4CCC95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6" name="Freeform 805">
                  <a:extLst>
                    <a:ext uri="{FF2B5EF4-FFF2-40B4-BE49-F238E27FC236}">
                      <a16:creationId xmlns:a16="http://schemas.microsoft.com/office/drawing/2014/main" id="{AB9B1051-1BFC-0C2D-6ACF-6CD1B47C0A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7" name="Freeform 806">
                  <a:extLst>
                    <a:ext uri="{FF2B5EF4-FFF2-40B4-BE49-F238E27FC236}">
                      <a16:creationId xmlns:a16="http://schemas.microsoft.com/office/drawing/2014/main" id="{4EADA18D-9DC7-4F05-E16C-B8D0AEE99E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8" name="Freeform 807">
                  <a:extLst>
                    <a:ext uri="{FF2B5EF4-FFF2-40B4-BE49-F238E27FC236}">
                      <a16:creationId xmlns:a16="http://schemas.microsoft.com/office/drawing/2014/main" id="{120EDF6C-E1A8-F4A2-FF8A-78356F6A40B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9" name="Freeform 808">
                  <a:extLst>
                    <a:ext uri="{FF2B5EF4-FFF2-40B4-BE49-F238E27FC236}">
                      <a16:creationId xmlns:a16="http://schemas.microsoft.com/office/drawing/2014/main" id="{D3552E74-38A2-CF1A-8566-CBF6E9100F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0" name="Freeform 809">
                  <a:extLst>
                    <a:ext uri="{FF2B5EF4-FFF2-40B4-BE49-F238E27FC236}">
                      <a16:creationId xmlns:a16="http://schemas.microsoft.com/office/drawing/2014/main" id="{33370C60-44A3-3EC9-60F0-3708F7D61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810">
                  <a:extLst>
                    <a:ext uri="{FF2B5EF4-FFF2-40B4-BE49-F238E27FC236}">
                      <a16:creationId xmlns:a16="http://schemas.microsoft.com/office/drawing/2014/main" id="{353826B8-C45F-54ED-53DE-75B02196AE2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2" name="Freeform 811">
                  <a:extLst>
                    <a:ext uri="{FF2B5EF4-FFF2-40B4-BE49-F238E27FC236}">
                      <a16:creationId xmlns:a16="http://schemas.microsoft.com/office/drawing/2014/main" id="{13CC5125-6096-77A2-6313-28EFF490FD2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3" name="Freeform 812">
                  <a:extLst>
                    <a:ext uri="{FF2B5EF4-FFF2-40B4-BE49-F238E27FC236}">
                      <a16:creationId xmlns:a16="http://schemas.microsoft.com/office/drawing/2014/main" id="{5C20718E-291E-7C6E-1289-31A539F31D4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4" name="Freeform 813">
                  <a:extLst>
                    <a:ext uri="{FF2B5EF4-FFF2-40B4-BE49-F238E27FC236}">
                      <a16:creationId xmlns:a16="http://schemas.microsoft.com/office/drawing/2014/main" id="{4F8E296F-B37F-C5DB-6542-7120F81F7E9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5" name="Freeform 814">
                  <a:extLst>
                    <a:ext uri="{FF2B5EF4-FFF2-40B4-BE49-F238E27FC236}">
                      <a16:creationId xmlns:a16="http://schemas.microsoft.com/office/drawing/2014/main" id="{B8F879F0-57B7-3AEB-32B9-26173F6B358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6" name="Freeform 815">
                  <a:extLst>
                    <a:ext uri="{FF2B5EF4-FFF2-40B4-BE49-F238E27FC236}">
                      <a16:creationId xmlns:a16="http://schemas.microsoft.com/office/drawing/2014/main" id="{24F9DD6C-7751-45B0-C59D-F08AB733D8E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7" name="Freeform 816">
                  <a:extLst>
                    <a:ext uri="{FF2B5EF4-FFF2-40B4-BE49-F238E27FC236}">
                      <a16:creationId xmlns:a16="http://schemas.microsoft.com/office/drawing/2014/main" id="{70A8DDB3-4D8C-DC98-7B6C-3AE7073F7FC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73" name="Group 817">
                <a:extLst>
                  <a:ext uri="{FF2B5EF4-FFF2-40B4-BE49-F238E27FC236}">
                    <a16:creationId xmlns:a16="http://schemas.microsoft.com/office/drawing/2014/main" id="{44EC40B8-CD6E-2830-9764-8EC2F3F4F19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92" y="3098"/>
                <a:ext cx="122" cy="452"/>
                <a:chOff x="2409" y="1311"/>
                <a:chExt cx="279" cy="1497"/>
              </a:xfrm>
            </p:grpSpPr>
            <p:sp>
              <p:nvSpPr>
                <p:cNvPr id="22070" name="Freeform 818">
                  <a:extLst>
                    <a:ext uri="{FF2B5EF4-FFF2-40B4-BE49-F238E27FC236}">
                      <a16:creationId xmlns:a16="http://schemas.microsoft.com/office/drawing/2014/main" id="{8517213F-A2AD-5381-36CE-2966B373ED9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1" name="Freeform 819">
                  <a:extLst>
                    <a:ext uri="{FF2B5EF4-FFF2-40B4-BE49-F238E27FC236}">
                      <a16:creationId xmlns:a16="http://schemas.microsoft.com/office/drawing/2014/main" id="{18DB769A-A26F-D20C-041C-B1E005E3D0C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2" name="Freeform 820">
                  <a:extLst>
                    <a:ext uri="{FF2B5EF4-FFF2-40B4-BE49-F238E27FC236}">
                      <a16:creationId xmlns:a16="http://schemas.microsoft.com/office/drawing/2014/main" id="{124B4750-C969-26CA-D3DE-B2C086DBD4C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3" name="Freeform 821">
                  <a:extLst>
                    <a:ext uri="{FF2B5EF4-FFF2-40B4-BE49-F238E27FC236}">
                      <a16:creationId xmlns:a16="http://schemas.microsoft.com/office/drawing/2014/main" id="{5BA0A6E1-4569-844F-DDFB-36428AE1D7F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4" name="Freeform 822">
                  <a:extLst>
                    <a:ext uri="{FF2B5EF4-FFF2-40B4-BE49-F238E27FC236}">
                      <a16:creationId xmlns:a16="http://schemas.microsoft.com/office/drawing/2014/main" id="{1FF66EC9-19F9-C41E-0713-D3FF2A1C22E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823">
                  <a:extLst>
                    <a:ext uri="{FF2B5EF4-FFF2-40B4-BE49-F238E27FC236}">
                      <a16:creationId xmlns:a16="http://schemas.microsoft.com/office/drawing/2014/main" id="{D7D7CA3E-8328-1576-144A-2E047EBD6F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6" name="Freeform 824">
                  <a:extLst>
                    <a:ext uri="{FF2B5EF4-FFF2-40B4-BE49-F238E27FC236}">
                      <a16:creationId xmlns:a16="http://schemas.microsoft.com/office/drawing/2014/main" id="{D88D786A-E844-A4CA-0401-93207DF24F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7" name="Freeform 825">
                  <a:extLst>
                    <a:ext uri="{FF2B5EF4-FFF2-40B4-BE49-F238E27FC236}">
                      <a16:creationId xmlns:a16="http://schemas.microsoft.com/office/drawing/2014/main" id="{099A34CD-214D-EF8F-E86A-493C4195D4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8" name="Freeform 826">
                  <a:extLst>
                    <a:ext uri="{FF2B5EF4-FFF2-40B4-BE49-F238E27FC236}">
                      <a16:creationId xmlns:a16="http://schemas.microsoft.com/office/drawing/2014/main" id="{5417ACCA-5E00-3776-B27F-F1D8DDAAF98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9" name="Freeform 827">
                  <a:extLst>
                    <a:ext uri="{FF2B5EF4-FFF2-40B4-BE49-F238E27FC236}">
                      <a16:creationId xmlns:a16="http://schemas.microsoft.com/office/drawing/2014/main" id="{A5AAE25D-15A2-06A2-B80F-70538DCBC2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0" name="Freeform 828">
                  <a:extLst>
                    <a:ext uri="{FF2B5EF4-FFF2-40B4-BE49-F238E27FC236}">
                      <a16:creationId xmlns:a16="http://schemas.microsoft.com/office/drawing/2014/main" id="{80143F8E-9C75-7B83-AFD5-00D5CE10F4A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1" name="Freeform 829">
                  <a:extLst>
                    <a:ext uri="{FF2B5EF4-FFF2-40B4-BE49-F238E27FC236}">
                      <a16:creationId xmlns:a16="http://schemas.microsoft.com/office/drawing/2014/main" id="{17B40830-BF14-3C62-FF9C-B35F894FF50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2" name="Freeform 830">
                  <a:extLst>
                    <a:ext uri="{FF2B5EF4-FFF2-40B4-BE49-F238E27FC236}">
                      <a16:creationId xmlns:a16="http://schemas.microsoft.com/office/drawing/2014/main" id="{C0FC8E08-7334-1291-06D0-783B7F40C41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831">
                  <a:extLst>
                    <a:ext uri="{FF2B5EF4-FFF2-40B4-BE49-F238E27FC236}">
                      <a16:creationId xmlns:a16="http://schemas.microsoft.com/office/drawing/2014/main" id="{9A15683C-D8BC-57A0-B48C-46F4D4D971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74" name="Group 832">
                <a:extLst>
                  <a:ext uri="{FF2B5EF4-FFF2-40B4-BE49-F238E27FC236}">
                    <a16:creationId xmlns:a16="http://schemas.microsoft.com/office/drawing/2014/main" id="{C936EF01-2DB3-0B3B-BDB4-02EFD90A01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52" y="3110"/>
                <a:ext cx="118" cy="440"/>
                <a:chOff x="2409" y="1311"/>
                <a:chExt cx="279" cy="1497"/>
              </a:xfrm>
            </p:grpSpPr>
            <p:sp>
              <p:nvSpPr>
                <p:cNvPr id="22056" name="Freeform 833">
                  <a:extLst>
                    <a:ext uri="{FF2B5EF4-FFF2-40B4-BE49-F238E27FC236}">
                      <a16:creationId xmlns:a16="http://schemas.microsoft.com/office/drawing/2014/main" id="{17C11EC3-8F29-5EAF-DF33-ED8B1B593E9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7" name="Freeform 834">
                  <a:extLst>
                    <a:ext uri="{FF2B5EF4-FFF2-40B4-BE49-F238E27FC236}">
                      <a16:creationId xmlns:a16="http://schemas.microsoft.com/office/drawing/2014/main" id="{316D937F-C2BD-18A8-0A8A-EE157AA2698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8" name="Freeform 835">
                  <a:extLst>
                    <a:ext uri="{FF2B5EF4-FFF2-40B4-BE49-F238E27FC236}">
                      <a16:creationId xmlns:a16="http://schemas.microsoft.com/office/drawing/2014/main" id="{64CA4E4B-2562-14B6-0608-FE750C602CF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9" name="Freeform 836">
                  <a:extLst>
                    <a:ext uri="{FF2B5EF4-FFF2-40B4-BE49-F238E27FC236}">
                      <a16:creationId xmlns:a16="http://schemas.microsoft.com/office/drawing/2014/main" id="{B5E621C8-BD9B-F813-9925-B38269F1E13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0" name="Freeform 837">
                  <a:extLst>
                    <a:ext uri="{FF2B5EF4-FFF2-40B4-BE49-F238E27FC236}">
                      <a16:creationId xmlns:a16="http://schemas.microsoft.com/office/drawing/2014/main" id="{46DB8A11-CCF7-14EF-B171-B277A2B635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1" name="Freeform 838">
                  <a:extLst>
                    <a:ext uri="{FF2B5EF4-FFF2-40B4-BE49-F238E27FC236}">
                      <a16:creationId xmlns:a16="http://schemas.microsoft.com/office/drawing/2014/main" id="{11449494-91D6-13B3-62CF-04D80DBEE1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2" name="Freeform 839">
                  <a:extLst>
                    <a:ext uri="{FF2B5EF4-FFF2-40B4-BE49-F238E27FC236}">
                      <a16:creationId xmlns:a16="http://schemas.microsoft.com/office/drawing/2014/main" id="{BDE53D63-33E8-AEC3-9F8E-7B55AD2A04E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3" name="Freeform 840">
                  <a:extLst>
                    <a:ext uri="{FF2B5EF4-FFF2-40B4-BE49-F238E27FC236}">
                      <a16:creationId xmlns:a16="http://schemas.microsoft.com/office/drawing/2014/main" id="{11BB5040-F6BE-C71D-6315-F97F7B029CE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4" name="Freeform 841">
                  <a:extLst>
                    <a:ext uri="{FF2B5EF4-FFF2-40B4-BE49-F238E27FC236}">
                      <a16:creationId xmlns:a16="http://schemas.microsoft.com/office/drawing/2014/main" id="{188B3D42-C445-4881-2231-0C7A451EFA5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5" name="Freeform 842">
                  <a:extLst>
                    <a:ext uri="{FF2B5EF4-FFF2-40B4-BE49-F238E27FC236}">
                      <a16:creationId xmlns:a16="http://schemas.microsoft.com/office/drawing/2014/main" id="{39CD52D0-CBBE-22AF-3ED3-D3FE661BA7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6" name="Freeform 843">
                  <a:extLst>
                    <a:ext uri="{FF2B5EF4-FFF2-40B4-BE49-F238E27FC236}">
                      <a16:creationId xmlns:a16="http://schemas.microsoft.com/office/drawing/2014/main" id="{74AD6404-F115-F116-979C-E59AC6FA13F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7" name="Freeform 844">
                  <a:extLst>
                    <a:ext uri="{FF2B5EF4-FFF2-40B4-BE49-F238E27FC236}">
                      <a16:creationId xmlns:a16="http://schemas.microsoft.com/office/drawing/2014/main" id="{637D452C-459C-44D4-7D79-FA3FA848C2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8" name="Freeform 845">
                  <a:extLst>
                    <a:ext uri="{FF2B5EF4-FFF2-40B4-BE49-F238E27FC236}">
                      <a16:creationId xmlns:a16="http://schemas.microsoft.com/office/drawing/2014/main" id="{3F8193F8-416E-D614-73BC-DD3026E6A65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69" name="Freeform 846">
                  <a:extLst>
                    <a:ext uri="{FF2B5EF4-FFF2-40B4-BE49-F238E27FC236}">
                      <a16:creationId xmlns:a16="http://schemas.microsoft.com/office/drawing/2014/main" id="{EFDBAE20-43FB-8AEE-96CD-A2F242BC014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75" name="Group 847">
                <a:extLst>
                  <a:ext uri="{FF2B5EF4-FFF2-40B4-BE49-F238E27FC236}">
                    <a16:creationId xmlns:a16="http://schemas.microsoft.com/office/drawing/2014/main" id="{ADBC4690-056F-31C8-5917-C3A2BF30A5B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965" y="3104"/>
                <a:ext cx="118" cy="439"/>
                <a:chOff x="2409" y="1311"/>
                <a:chExt cx="279" cy="1497"/>
              </a:xfrm>
            </p:grpSpPr>
            <p:sp>
              <p:nvSpPr>
                <p:cNvPr id="22042" name="Freeform 848">
                  <a:extLst>
                    <a:ext uri="{FF2B5EF4-FFF2-40B4-BE49-F238E27FC236}">
                      <a16:creationId xmlns:a16="http://schemas.microsoft.com/office/drawing/2014/main" id="{E3D7EB6C-B6DF-3391-B8B7-14DB9C92EDA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3" name="Freeform 849">
                  <a:extLst>
                    <a:ext uri="{FF2B5EF4-FFF2-40B4-BE49-F238E27FC236}">
                      <a16:creationId xmlns:a16="http://schemas.microsoft.com/office/drawing/2014/main" id="{A940FE8F-1D7D-3F8C-529C-05223CAF8F4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4" name="Freeform 850">
                  <a:extLst>
                    <a:ext uri="{FF2B5EF4-FFF2-40B4-BE49-F238E27FC236}">
                      <a16:creationId xmlns:a16="http://schemas.microsoft.com/office/drawing/2014/main" id="{519BD4AC-77FF-0A41-AFB7-A02A8BBCC7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5" name="Freeform 851">
                  <a:extLst>
                    <a:ext uri="{FF2B5EF4-FFF2-40B4-BE49-F238E27FC236}">
                      <a16:creationId xmlns:a16="http://schemas.microsoft.com/office/drawing/2014/main" id="{67B4953D-236C-277F-50F3-022B995B1BE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6" name="Freeform 852">
                  <a:extLst>
                    <a:ext uri="{FF2B5EF4-FFF2-40B4-BE49-F238E27FC236}">
                      <a16:creationId xmlns:a16="http://schemas.microsoft.com/office/drawing/2014/main" id="{C86A27A2-3D31-FB2A-4C6C-FA9A0D73131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7" name="Freeform 853">
                  <a:extLst>
                    <a:ext uri="{FF2B5EF4-FFF2-40B4-BE49-F238E27FC236}">
                      <a16:creationId xmlns:a16="http://schemas.microsoft.com/office/drawing/2014/main" id="{AF819EED-6FED-198B-9715-04F756B74B1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8" name="Freeform 854">
                  <a:extLst>
                    <a:ext uri="{FF2B5EF4-FFF2-40B4-BE49-F238E27FC236}">
                      <a16:creationId xmlns:a16="http://schemas.microsoft.com/office/drawing/2014/main" id="{8D6C065B-D442-6905-DBEE-7113D49820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49" name="Freeform 855">
                  <a:extLst>
                    <a:ext uri="{FF2B5EF4-FFF2-40B4-BE49-F238E27FC236}">
                      <a16:creationId xmlns:a16="http://schemas.microsoft.com/office/drawing/2014/main" id="{410E37DE-BAD5-E3EC-9558-B9551C6415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0" name="Freeform 856">
                  <a:extLst>
                    <a:ext uri="{FF2B5EF4-FFF2-40B4-BE49-F238E27FC236}">
                      <a16:creationId xmlns:a16="http://schemas.microsoft.com/office/drawing/2014/main" id="{5400E2DA-402E-6737-72E2-BD47B805BD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1" name="Freeform 857">
                  <a:extLst>
                    <a:ext uri="{FF2B5EF4-FFF2-40B4-BE49-F238E27FC236}">
                      <a16:creationId xmlns:a16="http://schemas.microsoft.com/office/drawing/2014/main" id="{9DF4D245-27A4-80F3-9B4C-4923381BB1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2" name="Freeform 858">
                  <a:extLst>
                    <a:ext uri="{FF2B5EF4-FFF2-40B4-BE49-F238E27FC236}">
                      <a16:creationId xmlns:a16="http://schemas.microsoft.com/office/drawing/2014/main" id="{DB152180-FBA6-F8C1-FA4C-44E67C7E4F0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3" name="Freeform 859">
                  <a:extLst>
                    <a:ext uri="{FF2B5EF4-FFF2-40B4-BE49-F238E27FC236}">
                      <a16:creationId xmlns:a16="http://schemas.microsoft.com/office/drawing/2014/main" id="{D3504187-B561-14DA-366B-B4635F21C82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4" name="Freeform 860">
                  <a:extLst>
                    <a:ext uri="{FF2B5EF4-FFF2-40B4-BE49-F238E27FC236}">
                      <a16:creationId xmlns:a16="http://schemas.microsoft.com/office/drawing/2014/main" id="{04590C92-3E35-57C2-8F6E-6214FFD30E4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55" name="Freeform 861">
                  <a:extLst>
                    <a:ext uri="{FF2B5EF4-FFF2-40B4-BE49-F238E27FC236}">
                      <a16:creationId xmlns:a16="http://schemas.microsoft.com/office/drawing/2014/main" id="{C9968BE6-2157-3660-45BD-629590F48C9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76" name="Group 796">
                <a:extLst>
                  <a:ext uri="{FF2B5EF4-FFF2-40B4-BE49-F238E27FC236}">
                    <a16:creationId xmlns:a16="http://schemas.microsoft.com/office/drawing/2014/main" id="{30FEB84A-586E-9AFD-68CE-08A36EE80ED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905" y="3275"/>
                <a:ext cx="48" cy="268"/>
                <a:chOff x="2532" y="1924"/>
                <a:chExt cx="104" cy="380"/>
              </a:xfrm>
            </p:grpSpPr>
            <p:sp>
              <p:nvSpPr>
                <p:cNvPr id="22037" name="Freeform 797">
                  <a:extLst>
                    <a:ext uri="{FF2B5EF4-FFF2-40B4-BE49-F238E27FC236}">
                      <a16:creationId xmlns:a16="http://schemas.microsoft.com/office/drawing/2014/main" id="{F97A022C-F6D4-7033-8E5B-EDDC426C2F3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038" name="Group 798">
                  <a:extLst>
                    <a:ext uri="{FF2B5EF4-FFF2-40B4-BE49-F238E27FC236}">
                      <a16:creationId xmlns:a16="http://schemas.microsoft.com/office/drawing/2014/main" id="{72521652-FC43-E5E6-1786-42BBE8FAFA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039" name="Freeform 799">
                    <a:extLst>
                      <a:ext uri="{FF2B5EF4-FFF2-40B4-BE49-F238E27FC236}">
                        <a16:creationId xmlns:a16="http://schemas.microsoft.com/office/drawing/2014/main" id="{75EF0813-5B05-7C05-6691-A17D9FF621A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40" name="Freeform 800">
                    <a:extLst>
                      <a:ext uri="{FF2B5EF4-FFF2-40B4-BE49-F238E27FC236}">
                        <a16:creationId xmlns:a16="http://schemas.microsoft.com/office/drawing/2014/main" id="{DE9F8DD6-BAD0-ECBD-705A-2F8B80488EB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41" name="Freeform 801">
                    <a:extLst>
                      <a:ext uri="{FF2B5EF4-FFF2-40B4-BE49-F238E27FC236}">
                        <a16:creationId xmlns:a16="http://schemas.microsoft.com/office/drawing/2014/main" id="{09615E37-E3D2-CCD9-B8AB-CB523A25AFE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977" name="Group 862">
                <a:extLst>
                  <a:ext uri="{FF2B5EF4-FFF2-40B4-BE49-F238E27FC236}">
                    <a16:creationId xmlns:a16="http://schemas.microsoft.com/office/drawing/2014/main" id="{27E72C43-5321-87B4-6EE4-356B304AE5E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18" y="3263"/>
                <a:ext cx="51" cy="286"/>
                <a:chOff x="2532" y="1924"/>
                <a:chExt cx="104" cy="380"/>
              </a:xfrm>
            </p:grpSpPr>
            <p:sp>
              <p:nvSpPr>
                <p:cNvPr id="22032" name="Freeform 863">
                  <a:extLst>
                    <a:ext uri="{FF2B5EF4-FFF2-40B4-BE49-F238E27FC236}">
                      <a16:creationId xmlns:a16="http://schemas.microsoft.com/office/drawing/2014/main" id="{D9D55F22-1859-2A6B-A2CA-DBC3222ACA7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033" name="Group 864">
                  <a:extLst>
                    <a:ext uri="{FF2B5EF4-FFF2-40B4-BE49-F238E27FC236}">
                      <a16:creationId xmlns:a16="http://schemas.microsoft.com/office/drawing/2014/main" id="{6B4A893E-23BD-8C8D-058D-451996FC8F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034" name="Freeform 865">
                    <a:extLst>
                      <a:ext uri="{FF2B5EF4-FFF2-40B4-BE49-F238E27FC236}">
                        <a16:creationId xmlns:a16="http://schemas.microsoft.com/office/drawing/2014/main" id="{F1272CD0-2C68-0ED2-B016-5968D368B4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35" name="Freeform 866">
                    <a:extLst>
                      <a:ext uri="{FF2B5EF4-FFF2-40B4-BE49-F238E27FC236}">
                        <a16:creationId xmlns:a16="http://schemas.microsoft.com/office/drawing/2014/main" id="{70787645-C476-4C51-FC19-67A41808893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36" name="Freeform 867">
                    <a:extLst>
                      <a:ext uri="{FF2B5EF4-FFF2-40B4-BE49-F238E27FC236}">
                        <a16:creationId xmlns:a16="http://schemas.microsoft.com/office/drawing/2014/main" id="{EEFEF29E-73D1-6A7E-5472-D43984ECE0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978" name="Group 868">
                <a:extLst>
                  <a:ext uri="{FF2B5EF4-FFF2-40B4-BE49-F238E27FC236}">
                    <a16:creationId xmlns:a16="http://schemas.microsoft.com/office/drawing/2014/main" id="{8F2BBBF1-B4CF-3988-9048-2235DC854D8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47" y="3272"/>
                <a:ext cx="49" cy="277"/>
                <a:chOff x="2532" y="1924"/>
                <a:chExt cx="104" cy="380"/>
              </a:xfrm>
            </p:grpSpPr>
            <p:sp>
              <p:nvSpPr>
                <p:cNvPr id="22027" name="Freeform 869">
                  <a:extLst>
                    <a:ext uri="{FF2B5EF4-FFF2-40B4-BE49-F238E27FC236}">
                      <a16:creationId xmlns:a16="http://schemas.microsoft.com/office/drawing/2014/main" id="{EE886D1E-6186-DF49-7E99-3A296DAA911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028" name="Group 870">
                  <a:extLst>
                    <a:ext uri="{FF2B5EF4-FFF2-40B4-BE49-F238E27FC236}">
                      <a16:creationId xmlns:a16="http://schemas.microsoft.com/office/drawing/2014/main" id="{D352BCE7-629B-5CDB-6E17-56511157CA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029" name="Freeform 871">
                    <a:extLst>
                      <a:ext uri="{FF2B5EF4-FFF2-40B4-BE49-F238E27FC236}">
                        <a16:creationId xmlns:a16="http://schemas.microsoft.com/office/drawing/2014/main" id="{B1D784FA-C7CB-CBB0-BBA5-39903F2874C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30" name="Freeform 872">
                    <a:extLst>
                      <a:ext uri="{FF2B5EF4-FFF2-40B4-BE49-F238E27FC236}">
                        <a16:creationId xmlns:a16="http://schemas.microsoft.com/office/drawing/2014/main" id="{2A7EE992-9EEE-1857-CAD9-E601F9D8F30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31" name="Freeform 873">
                    <a:extLst>
                      <a:ext uri="{FF2B5EF4-FFF2-40B4-BE49-F238E27FC236}">
                        <a16:creationId xmlns:a16="http://schemas.microsoft.com/office/drawing/2014/main" id="{DED4A495-1E88-9A15-76C8-16C7EDC8903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979" name="Group 874">
                <a:extLst>
                  <a:ext uri="{FF2B5EF4-FFF2-40B4-BE49-F238E27FC236}">
                    <a16:creationId xmlns:a16="http://schemas.microsoft.com/office/drawing/2014/main" id="{30FC44EE-941D-65F1-A634-FA0E627C0C1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53" y="3274"/>
                <a:ext cx="46" cy="275"/>
                <a:chOff x="2321" y="1656"/>
                <a:chExt cx="127" cy="491"/>
              </a:xfrm>
            </p:grpSpPr>
            <p:sp>
              <p:nvSpPr>
                <p:cNvPr id="22025" name="Freeform 875">
                  <a:extLst>
                    <a:ext uri="{FF2B5EF4-FFF2-40B4-BE49-F238E27FC236}">
                      <a16:creationId xmlns:a16="http://schemas.microsoft.com/office/drawing/2014/main" id="{179C9B08-E972-5733-9045-2095630987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62" y="1894"/>
                  <a:ext cx="58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" name="Freeform 876">
                  <a:extLst>
                    <a:ext uri="{FF2B5EF4-FFF2-40B4-BE49-F238E27FC236}">
                      <a16:creationId xmlns:a16="http://schemas.microsoft.com/office/drawing/2014/main" id="{8FF632B6-2714-3122-D038-D4A670A91C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21" y="1656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80" name="Group 877">
                <a:extLst>
                  <a:ext uri="{FF2B5EF4-FFF2-40B4-BE49-F238E27FC236}">
                    <a16:creationId xmlns:a16="http://schemas.microsoft.com/office/drawing/2014/main" id="{225A18A5-14DE-6C8A-50E0-403F9EDCA56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49" y="3263"/>
                <a:ext cx="51" cy="286"/>
                <a:chOff x="2532" y="1924"/>
                <a:chExt cx="104" cy="380"/>
              </a:xfrm>
            </p:grpSpPr>
            <p:sp>
              <p:nvSpPr>
                <p:cNvPr id="22020" name="Freeform 878">
                  <a:extLst>
                    <a:ext uri="{FF2B5EF4-FFF2-40B4-BE49-F238E27FC236}">
                      <a16:creationId xmlns:a16="http://schemas.microsoft.com/office/drawing/2014/main" id="{E5B3FDAC-7451-7BA0-56C8-8767546775D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021" name="Group 879">
                  <a:extLst>
                    <a:ext uri="{FF2B5EF4-FFF2-40B4-BE49-F238E27FC236}">
                      <a16:creationId xmlns:a16="http://schemas.microsoft.com/office/drawing/2014/main" id="{5B58027D-C106-446A-2443-85317CA3A4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022" name="Freeform 880">
                    <a:extLst>
                      <a:ext uri="{FF2B5EF4-FFF2-40B4-BE49-F238E27FC236}">
                        <a16:creationId xmlns:a16="http://schemas.microsoft.com/office/drawing/2014/main" id="{5EF41082-C9BC-72B0-92D2-ECCAB114F49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23" name="Freeform 881">
                    <a:extLst>
                      <a:ext uri="{FF2B5EF4-FFF2-40B4-BE49-F238E27FC236}">
                        <a16:creationId xmlns:a16="http://schemas.microsoft.com/office/drawing/2014/main" id="{A0CA7B96-1958-6E1B-C9D6-BD8EAA2C29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24" name="Freeform 882">
                    <a:extLst>
                      <a:ext uri="{FF2B5EF4-FFF2-40B4-BE49-F238E27FC236}">
                        <a16:creationId xmlns:a16="http://schemas.microsoft.com/office/drawing/2014/main" id="{AE183B23-9A12-0E66-A6F8-107BBA80125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981" name="Group 883">
                <a:extLst>
                  <a:ext uri="{FF2B5EF4-FFF2-40B4-BE49-F238E27FC236}">
                    <a16:creationId xmlns:a16="http://schemas.microsoft.com/office/drawing/2014/main" id="{BF52F71F-2D4B-D208-82A4-FA45D17EFBC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855" y="3292"/>
                <a:ext cx="51" cy="287"/>
                <a:chOff x="2532" y="1924"/>
                <a:chExt cx="104" cy="380"/>
              </a:xfrm>
            </p:grpSpPr>
            <p:sp>
              <p:nvSpPr>
                <p:cNvPr id="22015" name="Freeform 884">
                  <a:extLst>
                    <a:ext uri="{FF2B5EF4-FFF2-40B4-BE49-F238E27FC236}">
                      <a16:creationId xmlns:a16="http://schemas.microsoft.com/office/drawing/2014/main" id="{4D22C5B9-C761-2C8D-DFF9-57D5B43605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016" name="Group 885">
                  <a:extLst>
                    <a:ext uri="{FF2B5EF4-FFF2-40B4-BE49-F238E27FC236}">
                      <a16:creationId xmlns:a16="http://schemas.microsoft.com/office/drawing/2014/main" id="{2C1B1970-AA6E-0A16-55B7-1A8703E9D7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017" name="Freeform 886">
                    <a:extLst>
                      <a:ext uri="{FF2B5EF4-FFF2-40B4-BE49-F238E27FC236}">
                        <a16:creationId xmlns:a16="http://schemas.microsoft.com/office/drawing/2014/main" id="{78B4F631-70F4-9377-CBFD-8B7E8155A92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18" name="Freeform 887">
                    <a:extLst>
                      <a:ext uri="{FF2B5EF4-FFF2-40B4-BE49-F238E27FC236}">
                        <a16:creationId xmlns:a16="http://schemas.microsoft.com/office/drawing/2014/main" id="{81104310-8FC2-038B-BA34-651E7E65AE8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19" name="Freeform 888">
                    <a:extLst>
                      <a:ext uri="{FF2B5EF4-FFF2-40B4-BE49-F238E27FC236}">
                        <a16:creationId xmlns:a16="http://schemas.microsoft.com/office/drawing/2014/main" id="{4C7C9F4E-3E4F-3D85-C7A9-5AA080C6467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982" name="Group 889">
                <a:extLst>
                  <a:ext uri="{FF2B5EF4-FFF2-40B4-BE49-F238E27FC236}">
                    <a16:creationId xmlns:a16="http://schemas.microsoft.com/office/drawing/2014/main" id="{B2C5E75C-8D13-D64E-6EB4-FD78F540DC8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026" y="3273"/>
                <a:ext cx="49" cy="276"/>
                <a:chOff x="2532" y="1924"/>
                <a:chExt cx="104" cy="380"/>
              </a:xfrm>
            </p:grpSpPr>
            <p:sp>
              <p:nvSpPr>
                <p:cNvPr id="22010" name="Freeform 890">
                  <a:extLst>
                    <a:ext uri="{FF2B5EF4-FFF2-40B4-BE49-F238E27FC236}">
                      <a16:creationId xmlns:a16="http://schemas.microsoft.com/office/drawing/2014/main" id="{EEC37477-ED3E-6634-B51E-925537DCA4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011" name="Group 891">
                  <a:extLst>
                    <a:ext uri="{FF2B5EF4-FFF2-40B4-BE49-F238E27FC236}">
                      <a16:creationId xmlns:a16="http://schemas.microsoft.com/office/drawing/2014/main" id="{7775E009-5F27-823F-E91B-49CA1FBBD8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012" name="Freeform 892">
                    <a:extLst>
                      <a:ext uri="{FF2B5EF4-FFF2-40B4-BE49-F238E27FC236}">
                        <a16:creationId xmlns:a16="http://schemas.microsoft.com/office/drawing/2014/main" id="{52CFDC96-2983-F362-17D5-E9902BC089F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13" name="Freeform 893">
                    <a:extLst>
                      <a:ext uri="{FF2B5EF4-FFF2-40B4-BE49-F238E27FC236}">
                        <a16:creationId xmlns:a16="http://schemas.microsoft.com/office/drawing/2014/main" id="{0264E487-AE49-7C54-5809-3D9D7F964DF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14" name="Freeform 894">
                    <a:extLst>
                      <a:ext uri="{FF2B5EF4-FFF2-40B4-BE49-F238E27FC236}">
                        <a16:creationId xmlns:a16="http://schemas.microsoft.com/office/drawing/2014/main" id="{4DCC7D56-C3DA-E593-E41F-C64D261D556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983" name="Group 898">
                <a:extLst>
                  <a:ext uri="{FF2B5EF4-FFF2-40B4-BE49-F238E27FC236}">
                    <a16:creationId xmlns:a16="http://schemas.microsoft.com/office/drawing/2014/main" id="{9BB2E78D-CCC6-65C8-A75C-076ABDFCE6C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91" y="3283"/>
                <a:ext cx="46" cy="275"/>
                <a:chOff x="2321" y="1656"/>
                <a:chExt cx="127" cy="491"/>
              </a:xfrm>
            </p:grpSpPr>
            <p:sp>
              <p:nvSpPr>
                <p:cNvPr id="22008" name="Freeform 899">
                  <a:extLst>
                    <a:ext uri="{FF2B5EF4-FFF2-40B4-BE49-F238E27FC236}">
                      <a16:creationId xmlns:a16="http://schemas.microsoft.com/office/drawing/2014/main" id="{CCF64010-8AAA-A7E9-054D-39BCE1167A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62" y="1894"/>
                  <a:ext cx="58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" name="Freeform 900">
                  <a:extLst>
                    <a:ext uri="{FF2B5EF4-FFF2-40B4-BE49-F238E27FC236}">
                      <a16:creationId xmlns:a16="http://schemas.microsoft.com/office/drawing/2014/main" id="{2BF4FCEE-25BC-81B2-8858-62A65856BA9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21" y="1656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84" name="Group 901">
                <a:extLst>
                  <a:ext uri="{FF2B5EF4-FFF2-40B4-BE49-F238E27FC236}">
                    <a16:creationId xmlns:a16="http://schemas.microsoft.com/office/drawing/2014/main" id="{024A7382-4BF1-5EAB-50EF-803B42D487A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88" y="3296"/>
                <a:ext cx="48" cy="268"/>
                <a:chOff x="2532" y="1924"/>
                <a:chExt cx="104" cy="380"/>
              </a:xfrm>
            </p:grpSpPr>
            <p:sp>
              <p:nvSpPr>
                <p:cNvPr id="22003" name="Freeform 902">
                  <a:extLst>
                    <a:ext uri="{FF2B5EF4-FFF2-40B4-BE49-F238E27FC236}">
                      <a16:creationId xmlns:a16="http://schemas.microsoft.com/office/drawing/2014/main" id="{4B7CA9E1-89F1-26A9-EFDB-22D0A81102D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004" name="Group 903">
                  <a:extLst>
                    <a:ext uri="{FF2B5EF4-FFF2-40B4-BE49-F238E27FC236}">
                      <a16:creationId xmlns:a16="http://schemas.microsoft.com/office/drawing/2014/main" id="{7FF436F0-DEDF-D379-D46B-868CC1C5F9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005" name="Freeform 904">
                    <a:extLst>
                      <a:ext uri="{FF2B5EF4-FFF2-40B4-BE49-F238E27FC236}">
                        <a16:creationId xmlns:a16="http://schemas.microsoft.com/office/drawing/2014/main" id="{80D353B4-44B3-2166-E8FD-9013513708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06" name="Freeform 905">
                    <a:extLst>
                      <a:ext uri="{FF2B5EF4-FFF2-40B4-BE49-F238E27FC236}">
                        <a16:creationId xmlns:a16="http://schemas.microsoft.com/office/drawing/2014/main" id="{7F0D783E-BAD8-5706-E589-303CC43848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07" name="Freeform 906">
                    <a:extLst>
                      <a:ext uri="{FF2B5EF4-FFF2-40B4-BE49-F238E27FC236}">
                        <a16:creationId xmlns:a16="http://schemas.microsoft.com/office/drawing/2014/main" id="{C8B2FDEA-C8A4-DEF7-57D0-CCDBA92E43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985" name="Group 907">
                <a:extLst>
                  <a:ext uri="{FF2B5EF4-FFF2-40B4-BE49-F238E27FC236}">
                    <a16:creationId xmlns:a16="http://schemas.microsoft.com/office/drawing/2014/main" id="{B2488C60-4A62-86D1-C4FA-DFF4ED1F688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86" y="3261"/>
                <a:ext cx="52" cy="288"/>
                <a:chOff x="2532" y="1924"/>
                <a:chExt cx="104" cy="380"/>
              </a:xfrm>
            </p:grpSpPr>
            <p:sp>
              <p:nvSpPr>
                <p:cNvPr id="21998" name="Freeform 908">
                  <a:extLst>
                    <a:ext uri="{FF2B5EF4-FFF2-40B4-BE49-F238E27FC236}">
                      <a16:creationId xmlns:a16="http://schemas.microsoft.com/office/drawing/2014/main" id="{2816ABC5-D7E1-7004-6CD8-482B540B290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99" name="Group 909">
                  <a:extLst>
                    <a:ext uri="{FF2B5EF4-FFF2-40B4-BE49-F238E27FC236}">
                      <a16:creationId xmlns:a16="http://schemas.microsoft.com/office/drawing/2014/main" id="{BCB3B732-5148-C7BD-6310-576D3A7AF7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000" name="Freeform 910">
                    <a:extLst>
                      <a:ext uri="{FF2B5EF4-FFF2-40B4-BE49-F238E27FC236}">
                        <a16:creationId xmlns:a16="http://schemas.microsoft.com/office/drawing/2014/main" id="{ACECAE3E-34CB-0BC3-7C9F-043C8C041C9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01" name="Freeform 911">
                    <a:extLst>
                      <a:ext uri="{FF2B5EF4-FFF2-40B4-BE49-F238E27FC236}">
                        <a16:creationId xmlns:a16="http://schemas.microsoft.com/office/drawing/2014/main" id="{9E98051D-E7F2-F459-491A-AD3A7EACECD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02" name="Freeform 912">
                    <a:extLst>
                      <a:ext uri="{FF2B5EF4-FFF2-40B4-BE49-F238E27FC236}">
                        <a16:creationId xmlns:a16="http://schemas.microsoft.com/office/drawing/2014/main" id="{78B0DCCC-B02A-D58E-034A-6D1F7F8A8F0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986" name="Group 913">
                <a:extLst>
                  <a:ext uri="{FF2B5EF4-FFF2-40B4-BE49-F238E27FC236}">
                    <a16:creationId xmlns:a16="http://schemas.microsoft.com/office/drawing/2014/main" id="{C81F84AB-B1DA-ED27-E8F8-A50FA79BC68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066" y="3273"/>
                <a:ext cx="49" cy="276"/>
                <a:chOff x="2532" y="1924"/>
                <a:chExt cx="104" cy="380"/>
              </a:xfrm>
            </p:grpSpPr>
            <p:sp>
              <p:nvSpPr>
                <p:cNvPr id="21993" name="Freeform 914">
                  <a:extLst>
                    <a:ext uri="{FF2B5EF4-FFF2-40B4-BE49-F238E27FC236}">
                      <a16:creationId xmlns:a16="http://schemas.microsoft.com/office/drawing/2014/main" id="{5D13C6D3-E4F6-009B-B366-0F5DDF24EF2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94" name="Group 915">
                  <a:extLst>
                    <a:ext uri="{FF2B5EF4-FFF2-40B4-BE49-F238E27FC236}">
                      <a16:creationId xmlns:a16="http://schemas.microsoft.com/office/drawing/2014/main" id="{C544E5AB-4EFF-35F9-D606-0C48C001DF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1995" name="Freeform 916">
                    <a:extLst>
                      <a:ext uri="{FF2B5EF4-FFF2-40B4-BE49-F238E27FC236}">
                        <a16:creationId xmlns:a16="http://schemas.microsoft.com/office/drawing/2014/main" id="{7A0787A1-C648-31AA-7C34-203767554E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996" name="Freeform 917">
                    <a:extLst>
                      <a:ext uri="{FF2B5EF4-FFF2-40B4-BE49-F238E27FC236}">
                        <a16:creationId xmlns:a16="http://schemas.microsoft.com/office/drawing/2014/main" id="{BCB82999-647C-9724-68C1-9838CB5AD4A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997" name="Freeform 918">
                    <a:extLst>
                      <a:ext uri="{FF2B5EF4-FFF2-40B4-BE49-F238E27FC236}">
                        <a16:creationId xmlns:a16="http://schemas.microsoft.com/office/drawing/2014/main" id="{6C78D221-246B-8F9C-C1A1-91C3F57F75F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987" name="Group 919">
                <a:extLst>
                  <a:ext uri="{FF2B5EF4-FFF2-40B4-BE49-F238E27FC236}">
                    <a16:creationId xmlns:a16="http://schemas.microsoft.com/office/drawing/2014/main" id="{4D1CA647-B55B-CFF6-FDA1-D08D09174F1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56" y="3274"/>
                <a:ext cx="46" cy="275"/>
                <a:chOff x="2321" y="1656"/>
                <a:chExt cx="127" cy="491"/>
              </a:xfrm>
            </p:grpSpPr>
            <p:sp>
              <p:nvSpPr>
                <p:cNvPr id="21991" name="Freeform 920">
                  <a:extLst>
                    <a:ext uri="{FF2B5EF4-FFF2-40B4-BE49-F238E27FC236}">
                      <a16:creationId xmlns:a16="http://schemas.microsoft.com/office/drawing/2014/main" id="{602CE3E0-77BA-9F2C-3C41-A6F2F58A20C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62" y="1894"/>
                  <a:ext cx="58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" name="Freeform 921">
                  <a:extLst>
                    <a:ext uri="{FF2B5EF4-FFF2-40B4-BE49-F238E27FC236}">
                      <a16:creationId xmlns:a16="http://schemas.microsoft.com/office/drawing/2014/main" id="{444E363D-C299-AB3C-48D5-6CC2AF3DA7A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21" y="1656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88" name="Freeform 922">
                <a:extLst>
                  <a:ext uri="{FF2B5EF4-FFF2-40B4-BE49-F238E27FC236}">
                    <a16:creationId xmlns:a16="http://schemas.microsoft.com/office/drawing/2014/main" id="{170A9E59-C75B-8BBB-35E5-EAA93F3FBA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34" y="3456"/>
                <a:ext cx="23" cy="156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9" name="Freeform 923">
                <a:extLst>
                  <a:ext uri="{FF2B5EF4-FFF2-40B4-BE49-F238E27FC236}">
                    <a16:creationId xmlns:a16="http://schemas.microsoft.com/office/drawing/2014/main" id="{C752D1A9-9D5A-7A72-93B8-59B4E5289B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09" y="3472"/>
                <a:ext cx="22" cy="158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0" name="Rectangle 924" descr="Large confetti">
                <a:extLst>
                  <a:ext uri="{FF2B5EF4-FFF2-40B4-BE49-F238E27FC236}">
                    <a16:creationId xmlns:a16="http://schemas.microsoft.com/office/drawing/2014/main" id="{6EA5A83E-AD6B-F00C-FBE2-8BFEA58B098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0" y="3528"/>
                <a:ext cx="707" cy="178"/>
              </a:xfrm>
              <a:prstGeom prst="rect">
                <a:avLst/>
              </a:prstGeom>
              <a:pattFill prst="lgConfetti">
                <a:fgClr>
                  <a:srgbClr val="CCCC00"/>
                </a:fgClr>
                <a:bgClr>
                  <a:srgbClr val="CC9900"/>
                </a:bgClr>
              </a:patt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1824" name="Group 2586">
              <a:extLst>
                <a:ext uri="{FF2B5EF4-FFF2-40B4-BE49-F238E27FC236}">
                  <a16:creationId xmlns:a16="http://schemas.microsoft.com/office/drawing/2014/main" id="{B787B2F9-FD67-63A4-85AD-7EB6A178BE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8" y="1176"/>
              <a:ext cx="728" cy="639"/>
              <a:chOff x="1392" y="1728"/>
              <a:chExt cx="728" cy="639"/>
            </a:xfrm>
          </p:grpSpPr>
          <p:grpSp>
            <p:nvGrpSpPr>
              <p:cNvPr id="21828" name="Group 2579">
                <a:extLst>
                  <a:ext uri="{FF2B5EF4-FFF2-40B4-BE49-F238E27FC236}">
                    <a16:creationId xmlns:a16="http://schemas.microsoft.com/office/drawing/2014/main" id="{5EA42BD2-50C8-99F8-4F39-14431B67B98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120000">
                <a:off x="1928" y="1844"/>
                <a:ext cx="82" cy="361"/>
                <a:chOff x="4196" y="2241"/>
                <a:chExt cx="127" cy="548"/>
              </a:xfrm>
            </p:grpSpPr>
            <p:sp>
              <p:nvSpPr>
                <p:cNvPr id="21968" name="Freeform 2580">
                  <a:extLst>
                    <a:ext uri="{FF2B5EF4-FFF2-40B4-BE49-F238E27FC236}">
                      <a16:creationId xmlns:a16="http://schemas.microsoft.com/office/drawing/2014/main" id="{7A21AFB6-2D28-D919-8385-00EE2124AD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20000">
                  <a:off x="4224" y="2495"/>
                  <a:ext cx="58" cy="294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" name="Freeform 2581">
                  <a:extLst>
                    <a:ext uri="{FF2B5EF4-FFF2-40B4-BE49-F238E27FC236}">
                      <a16:creationId xmlns:a16="http://schemas.microsoft.com/office/drawing/2014/main" id="{9CA6E535-A523-0E3B-4A15-5485F12CA37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rot="120000">
                  <a:off x="4196" y="2241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829" name="Group 926">
                <a:extLst>
                  <a:ext uri="{FF2B5EF4-FFF2-40B4-BE49-F238E27FC236}">
                    <a16:creationId xmlns:a16="http://schemas.microsoft.com/office/drawing/2014/main" id="{D67E2AD0-4C7E-7AA0-8BA8-32065421141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829" y="1814"/>
                <a:ext cx="39" cy="414"/>
                <a:chOff x="1510" y="911"/>
                <a:chExt cx="335" cy="2210"/>
              </a:xfrm>
            </p:grpSpPr>
            <p:sp>
              <p:nvSpPr>
                <p:cNvPr id="21959" name="Freeform 927">
                  <a:extLst>
                    <a:ext uri="{FF2B5EF4-FFF2-40B4-BE49-F238E27FC236}">
                      <a16:creationId xmlns:a16="http://schemas.microsoft.com/office/drawing/2014/main" id="{339B049E-A9B6-392B-4622-7D6C4EFCD4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7" y="911"/>
                  <a:ext cx="132" cy="2210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" name="Freeform 928">
                  <a:extLst>
                    <a:ext uri="{FF2B5EF4-FFF2-40B4-BE49-F238E27FC236}">
                      <a16:creationId xmlns:a16="http://schemas.microsoft.com/office/drawing/2014/main" id="{0BF95E51-1E91-984E-7C79-9610565A2EE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57" y="1775"/>
                  <a:ext cx="123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" name="Freeform 929">
                  <a:extLst>
                    <a:ext uri="{FF2B5EF4-FFF2-40B4-BE49-F238E27FC236}">
                      <a16:creationId xmlns:a16="http://schemas.microsoft.com/office/drawing/2014/main" id="{B29E6FCE-19EE-F5C1-11F9-F0EEB8CEDAE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10" y="1488"/>
                  <a:ext cx="170" cy="26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" name="Freeform 930">
                  <a:extLst>
                    <a:ext uri="{FF2B5EF4-FFF2-40B4-BE49-F238E27FC236}">
                      <a16:creationId xmlns:a16="http://schemas.microsoft.com/office/drawing/2014/main" id="{44335213-EC02-27DE-4D42-B8E7FFE295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1296"/>
                  <a:ext cx="165" cy="14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931">
                  <a:extLst>
                    <a:ext uri="{FF2B5EF4-FFF2-40B4-BE49-F238E27FC236}">
                      <a16:creationId xmlns:a16="http://schemas.microsoft.com/office/drawing/2014/main" id="{7D2E3327-D118-875D-4DEE-CE3A6571B21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28" y="1088"/>
                  <a:ext cx="101" cy="16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932">
                  <a:extLst>
                    <a:ext uri="{FF2B5EF4-FFF2-40B4-BE49-F238E27FC236}">
                      <a16:creationId xmlns:a16="http://schemas.microsoft.com/office/drawing/2014/main" id="{7111B039-A42A-B453-982D-78AA69E3D9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960"/>
                  <a:ext cx="95" cy="5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5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933">
                  <a:extLst>
                    <a:ext uri="{FF2B5EF4-FFF2-40B4-BE49-F238E27FC236}">
                      <a16:creationId xmlns:a16="http://schemas.microsoft.com/office/drawing/2014/main" id="{26296A50-F964-07EF-8F13-1E5F6C23481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090"/>
                  <a:ext cx="117" cy="14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934">
                  <a:extLst>
                    <a:ext uri="{FF2B5EF4-FFF2-40B4-BE49-F238E27FC236}">
                      <a16:creationId xmlns:a16="http://schemas.microsoft.com/office/drawing/2014/main" id="{CA00044F-0564-8511-2346-C5BBC234426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35" y="926"/>
                  <a:ext cx="45" cy="3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935">
                  <a:extLst>
                    <a:ext uri="{FF2B5EF4-FFF2-40B4-BE49-F238E27FC236}">
                      <a16:creationId xmlns:a16="http://schemas.microsoft.com/office/drawing/2014/main" id="{3436EEC2-95F0-24E7-1E4F-7159DAF5F61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549"/>
                  <a:ext cx="69" cy="35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830" name="Freeform 936">
                <a:extLst>
                  <a:ext uri="{FF2B5EF4-FFF2-40B4-BE49-F238E27FC236}">
                    <a16:creationId xmlns:a16="http://schemas.microsoft.com/office/drawing/2014/main" id="{D57235EB-1F7D-8E37-65C1-E253F6A1DA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02" y="1923"/>
                <a:ext cx="24" cy="281"/>
              </a:xfrm>
              <a:custGeom>
                <a:avLst/>
                <a:gdLst>
                  <a:gd name="T0" fmla="*/ 0 w 132"/>
                  <a:gd name="T1" fmla="*/ 1151 h 1152"/>
                  <a:gd name="T2" fmla="*/ 16 w 132"/>
                  <a:gd name="T3" fmla="*/ 592 h 1152"/>
                  <a:gd name="T4" fmla="*/ 23 w 132"/>
                  <a:gd name="T5" fmla="*/ 218 h 1152"/>
                  <a:gd name="T6" fmla="*/ 54 w 132"/>
                  <a:gd name="T7" fmla="*/ 55 h 1152"/>
                  <a:gd name="T8" fmla="*/ 86 w 132"/>
                  <a:gd name="T9" fmla="*/ 0 h 1152"/>
                  <a:gd name="T10" fmla="*/ 93 w 132"/>
                  <a:gd name="T11" fmla="*/ 63 h 1152"/>
                  <a:gd name="T12" fmla="*/ 109 w 132"/>
                  <a:gd name="T13" fmla="*/ 125 h 1152"/>
                  <a:gd name="T14" fmla="*/ 101 w 132"/>
                  <a:gd name="T15" fmla="*/ 218 h 1152"/>
                  <a:gd name="T16" fmla="*/ 109 w 132"/>
                  <a:gd name="T17" fmla="*/ 304 h 1152"/>
                  <a:gd name="T18" fmla="*/ 117 w 132"/>
                  <a:gd name="T19" fmla="*/ 389 h 1152"/>
                  <a:gd name="T20" fmla="*/ 117 w 132"/>
                  <a:gd name="T21" fmla="*/ 506 h 1152"/>
                  <a:gd name="T22" fmla="*/ 125 w 132"/>
                  <a:gd name="T23" fmla="*/ 903 h 1152"/>
                  <a:gd name="T24" fmla="*/ 132 w 132"/>
                  <a:gd name="T25" fmla="*/ 1152 h 1152"/>
                  <a:gd name="T26" fmla="*/ 0 w 132"/>
                  <a:gd name="T27" fmla="*/ 1151 h 1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152"/>
                  <a:gd name="T44" fmla="*/ 132 w 132"/>
                  <a:gd name="T45" fmla="*/ 1152 h 115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152">
                    <a:moveTo>
                      <a:pt x="0" y="1151"/>
                    </a:moveTo>
                    <a:lnTo>
                      <a:pt x="16" y="592"/>
                    </a:lnTo>
                    <a:lnTo>
                      <a:pt x="23" y="218"/>
                    </a:lnTo>
                    <a:lnTo>
                      <a:pt x="54" y="55"/>
                    </a:lnTo>
                    <a:lnTo>
                      <a:pt x="86" y="0"/>
                    </a:lnTo>
                    <a:lnTo>
                      <a:pt x="93" y="63"/>
                    </a:lnTo>
                    <a:lnTo>
                      <a:pt x="109" y="125"/>
                    </a:lnTo>
                    <a:lnTo>
                      <a:pt x="101" y="218"/>
                    </a:lnTo>
                    <a:lnTo>
                      <a:pt x="109" y="304"/>
                    </a:lnTo>
                    <a:lnTo>
                      <a:pt x="117" y="389"/>
                    </a:lnTo>
                    <a:lnTo>
                      <a:pt x="117" y="506"/>
                    </a:lnTo>
                    <a:lnTo>
                      <a:pt x="125" y="903"/>
                    </a:lnTo>
                    <a:lnTo>
                      <a:pt x="132" y="1152"/>
                    </a:lnTo>
                    <a:lnTo>
                      <a:pt x="0" y="1151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31" name="Freeform 937">
                <a:extLst>
                  <a:ext uri="{FF2B5EF4-FFF2-40B4-BE49-F238E27FC236}">
                    <a16:creationId xmlns:a16="http://schemas.microsoft.com/office/drawing/2014/main" id="{1B5FEDB9-3DCC-A4C7-FD48-B375FB5E0F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33" y="2057"/>
                <a:ext cx="25" cy="282"/>
              </a:xfrm>
              <a:custGeom>
                <a:avLst/>
                <a:gdLst>
                  <a:gd name="T0" fmla="*/ 0 w 132"/>
                  <a:gd name="T1" fmla="*/ 1151 h 1152"/>
                  <a:gd name="T2" fmla="*/ 16 w 132"/>
                  <a:gd name="T3" fmla="*/ 592 h 1152"/>
                  <a:gd name="T4" fmla="*/ 23 w 132"/>
                  <a:gd name="T5" fmla="*/ 218 h 1152"/>
                  <a:gd name="T6" fmla="*/ 54 w 132"/>
                  <a:gd name="T7" fmla="*/ 55 h 1152"/>
                  <a:gd name="T8" fmla="*/ 86 w 132"/>
                  <a:gd name="T9" fmla="*/ 0 h 1152"/>
                  <a:gd name="T10" fmla="*/ 93 w 132"/>
                  <a:gd name="T11" fmla="*/ 63 h 1152"/>
                  <a:gd name="T12" fmla="*/ 109 w 132"/>
                  <a:gd name="T13" fmla="*/ 125 h 1152"/>
                  <a:gd name="T14" fmla="*/ 101 w 132"/>
                  <a:gd name="T15" fmla="*/ 218 h 1152"/>
                  <a:gd name="T16" fmla="*/ 109 w 132"/>
                  <a:gd name="T17" fmla="*/ 304 h 1152"/>
                  <a:gd name="T18" fmla="*/ 117 w 132"/>
                  <a:gd name="T19" fmla="*/ 389 h 1152"/>
                  <a:gd name="T20" fmla="*/ 117 w 132"/>
                  <a:gd name="T21" fmla="*/ 506 h 1152"/>
                  <a:gd name="T22" fmla="*/ 125 w 132"/>
                  <a:gd name="T23" fmla="*/ 903 h 1152"/>
                  <a:gd name="T24" fmla="*/ 132 w 132"/>
                  <a:gd name="T25" fmla="*/ 1152 h 1152"/>
                  <a:gd name="T26" fmla="*/ 0 w 132"/>
                  <a:gd name="T27" fmla="*/ 1151 h 1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152"/>
                  <a:gd name="T44" fmla="*/ 132 w 132"/>
                  <a:gd name="T45" fmla="*/ 1152 h 115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152">
                    <a:moveTo>
                      <a:pt x="0" y="1151"/>
                    </a:moveTo>
                    <a:lnTo>
                      <a:pt x="16" y="592"/>
                    </a:lnTo>
                    <a:lnTo>
                      <a:pt x="23" y="218"/>
                    </a:lnTo>
                    <a:lnTo>
                      <a:pt x="54" y="55"/>
                    </a:lnTo>
                    <a:lnTo>
                      <a:pt x="86" y="0"/>
                    </a:lnTo>
                    <a:lnTo>
                      <a:pt x="93" y="63"/>
                    </a:lnTo>
                    <a:lnTo>
                      <a:pt x="109" y="125"/>
                    </a:lnTo>
                    <a:lnTo>
                      <a:pt x="101" y="218"/>
                    </a:lnTo>
                    <a:lnTo>
                      <a:pt x="109" y="304"/>
                    </a:lnTo>
                    <a:lnTo>
                      <a:pt x="117" y="389"/>
                    </a:lnTo>
                    <a:lnTo>
                      <a:pt x="117" y="506"/>
                    </a:lnTo>
                    <a:lnTo>
                      <a:pt x="125" y="903"/>
                    </a:lnTo>
                    <a:lnTo>
                      <a:pt x="132" y="1152"/>
                    </a:lnTo>
                    <a:lnTo>
                      <a:pt x="0" y="1151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32" name="Group 938">
                <a:extLst>
                  <a:ext uri="{FF2B5EF4-FFF2-40B4-BE49-F238E27FC236}">
                    <a16:creationId xmlns:a16="http://schemas.microsoft.com/office/drawing/2014/main" id="{39D16D2D-9B5B-7B1D-95DD-F18517A0A80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H="1">
                <a:off x="1687" y="1728"/>
                <a:ext cx="126" cy="470"/>
                <a:chOff x="2409" y="1311"/>
                <a:chExt cx="279" cy="1497"/>
              </a:xfrm>
            </p:grpSpPr>
            <p:sp>
              <p:nvSpPr>
                <p:cNvPr id="21945" name="Freeform 939">
                  <a:extLst>
                    <a:ext uri="{FF2B5EF4-FFF2-40B4-BE49-F238E27FC236}">
                      <a16:creationId xmlns:a16="http://schemas.microsoft.com/office/drawing/2014/main" id="{79B73B7C-5E62-55B4-0BA0-68AABC2E58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" name="Freeform 940">
                  <a:extLst>
                    <a:ext uri="{FF2B5EF4-FFF2-40B4-BE49-F238E27FC236}">
                      <a16:creationId xmlns:a16="http://schemas.microsoft.com/office/drawing/2014/main" id="{3D12786C-2CD4-1577-E15A-2B937E128AE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" name="Freeform 941">
                  <a:extLst>
                    <a:ext uri="{FF2B5EF4-FFF2-40B4-BE49-F238E27FC236}">
                      <a16:creationId xmlns:a16="http://schemas.microsoft.com/office/drawing/2014/main" id="{FB6F4EF5-8BE3-E363-D8A0-0BF47476752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" name="Freeform 942">
                  <a:extLst>
                    <a:ext uri="{FF2B5EF4-FFF2-40B4-BE49-F238E27FC236}">
                      <a16:creationId xmlns:a16="http://schemas.microsoft.com/office/drawing/2014/main" id="{38CE5F52-A16C-F712-422F-3B557DED79C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" name="Freeform 943">
                  <a:extLst>
                    <a:ext uri="{FF2B5EF4-FFF2-40B4-BE49-F238E27FC236}">
                      <a16:creationId xmlns:a16="http://schemas.microsoft.com/office/drawing/2014/main" id="{DC14FEC5-74FB-6918-F37C-CE926B6E14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" name="Freeform 944">
                  <a:extLst>
                    <a:ext uri="{FF2B5EF4-FFF2-40B4-BE49-F238E27FC236}">
                      <a16:creationId xmlns:a16="http://schemas.microsoft.com/office/drawing/2014/main" id="{99294957-C551-1E6F-8E1F-EA5DE7B6F3F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" name="Freeform 945">
                  <a:extLst>
                    <a:ext uri="{FF2B5EF4-FFF2-40B4-BE49-F238E27FC236}">
                      <a16:creationId xmlns:a16="http://schemas.microsoft.com/office/drawing/2014/main" id="{9732C3CB-9B30-0F9B-66A1-0D0A9354A1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" name="Freeform 946">
                  <a:extLst>
                    <a:ext uri="{FF2B5EF4-FFF2-40B4-BE49-F238E27FC236}">
                      <a16:creationId xmlns:a16="http://schemas.microsoft.com/office/drawing/2014/main" id="{7BAD8C4E-9DD8-EEEF-EE9C-8B2BEFC53F4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" name="Freeform 947">
                  <a:extLst>
                    <a:ext uri="{FF2B5EF4-FFF2-40B4-BE49-F238E27FC236}">
                      <a16:creationId xmlns:a16="http://schemas.microsoft.com/office/drawing/2014/main" id="{1B906BE6-0969-42A8-2408-F5115C3CB30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" name="Freeform 948">
                  <a:extLst>
                    <a:ext uri="{FF2B5EF4-FFF2-40B4-BE49-F238E27FC236}">
                      <a16:creationId xmlns:a16="http://schemas.microsoft.com/office/drawing/2014/main" id="{8CB45F60-3B59-C2AD-48B3-570C8A15DC1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" name="Freeform 949">
                  <a:extLst>
                    <a:ext uri="{FF2B5EF4-FFF2-40B4-BE49-F238E27FC236}">
                      <a16:creationId xmlns:a16="http://schemas.microsoft.com/office/drawing/2014/main" id="{7AC25B2F-EFA0-A63B-13DF-6F1E87A1BB9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" name="Freeform 950">
                  <a:extLst>
                    <a:ext uri="{FF2B5EF4-FFF2-40B4-BE49-F238E27FC236}">
                      <a16:creationId xmlns:a16="http://schemas.microsoft.com/office/drawing/2014/main" id="{BF050458-FDD3-61B8-8DF4-7D4470ED90A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" name="Freeform 951">
                  <a:extLst>
                    <a:ext uri="{FF2B5EF4-FFF2-40B4-BE49-F238E27FC236}">
                      <a16:creationId xmlns:a16="http://schemas.microsoft.com/office/drawing/2014/main" id="{FBE53B25-231C-F440-DE9B-2754C68223E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" name="Freeform 952">
                  <a:extLst>
                    <a:ext uri="{FF2B5EF4-FFF2-40B4-BE49-F238E27FC236}">
                      <a16:creationId xmlns:a16="http://schemas.microsoft.com/office/drawing/2014/main" id="{990A24B3-1616-611D-11C4-F05EF941EE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833" name="Group 953">
                <a:extLst>
                  <a:ext uri="{FF2B5EF4-FFF2-40B4-BE49-F238E27FC236}">
                    <a16:creationId xmlns:a16="http://schemas.microsoft.com/office/drawing/2014/main" id="{10971F45-67B4-3B1A-0356-A1598B0092C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92" y="1754"/>
                <a:ext cx="122" cy="456"/>
                <a:chOff x="2409" y="1311"/>
                <a:chExt cx="279" cy="1497"/>
              </a:xfrm>
            </p:grpSpPr>
            <p:sp>
              <p:nvSpPr>
                <p:cNvPr id="21931" name="Freeform 954">
                  <a:extLst>
                    <a:ext uri="{FF2B5EF4-FFF2-40B4-BE49-F238E27FC236}">
                      <a16:creationId xmlns:a16="http://schemas.microsoft.com/office/drawing/2014/main" id="{C6424FDB-40AD-0405-0655-8DC42561EFB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" name="Freeform 955">
                  <a:extLst>
                    <a:ext uri="{FF2B5EF4-FFF2-40B4-BE49-F238E27FC236}">
                      <a16:creationId xmlns:a16="http://schemas.microsoft.com/office/drawing/2014/main" id="{67CC15F3-2DFA-AFFA-00C3-7F341A2295E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" name="Freeform 956">
                  <a:extLst>
                    <a:ext uri="{FF2B5EF4-FFF2-40B4-BE49-F238E27FC236}">
                      <a16:creationId xmlns:a16="http://schemas.microsoft.com/office/drawing/2014/main" id="{62DC9A21-0F57-C191-1661-454A384FA52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" name="Freeform 957">
                  <a:extLst>
                    <a:ext uri="{FF2B5EF4-FFF2-40B4-BE49-F238E27FC236}">
                      <a16:creationId xmlns:a16="http://schemas.microsoft.com/office/drawing/2014/main" id="{A83BBF06-F9C5-942F-32C5-C3FA7BEB555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" name="Freeform 958">
                  <a:extLst>
                    <a:ext uri="{FF2B5EF4-FFF2-40B4-BE49-F238E27FC236}">
                      <a16:creationId xmlns:a16="http://schemas.microsoft.com/office/drawing/2014/main" id="{C2FAE6BA-388C-2486-7B2B-076992E725A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" name="Freeform 959">
                  <a:extLst>
                    <a:ext uri="{FF2B5EF4-FFF2-40B4-BE49-F238E27FC236}">
                      <a16:creationId xmlns:a16="http://schemas.microsoft.com/office/drawing/2014/main" id="{D920F4EF-45A8-7020-026F-0B1D4D0A18B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" name="Freeform 960">
                  <a:extLst>
                    <a:ext uri="{FF2B5EF4-FFF2-40B4-BE49-F238E27FC236}">
                      <a16:creationId xmlns:a16="http://schemas.microsoft.com/office/drawing/2014/main" id="{7B18CA39-1B56-B403-BA9E-6F58AD2B1C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" name="Freeform 961">
                  <a:extLst>
                    <a:ext uri="{FF2B5EF4-FFF2-40B4-BE49-F238E27FC236}">
                      <a16:creationId xmlns:a16="http://schemas.microsoft.com/office/drawing/2014/main" id="{30B0FA9C-1396-EB23-6889-37518E38EE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962">
                  <a:extLst>
                    <a:ext uri="{FF2B5EF4-FFF2-40B4-BE49-F238E27FC236}">
                      <a16:creationId xmlns:a16="http://schemas.microsoft.com/office/drawing/2014/main" id="{7F78C84B-137C-63E5-93D0-BBE43B4BF6B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" name="Freeform 963">
                  <a:extLst>
                    <a:ext uri="{FF2B5EF4-FFF2-40B4-BE49-F238E27FC236}">
                      <a16:creationId xmlns:a16="http://schemas.microsoft.com/office/drawing/2014/main" id="{49B1F6ED-968F-8A74-73EF-A3065407BBF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" name="Freeform 964">
                  <a:extLst>
                    <a:ext uri="{FF2B5EF4-FFF2-40B4-BE49-F238E27FC236}">
                      <a16:creationId xmlns:a16="http://schemas.microsoft.com/office/drawing/2014/main" id="{ED49BAFE-F84E-879D-C09C-CB743E3B259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" name="Freeform 965">
                  <a:extLst>
                    <a:ext uri="{FF2B5EF4-FFF2-40B4-BE49-F238E27FC236}">
                      <a16:creationId xmlns:a16="http://schemas.microsoft.com/office/drawing/2014/main" id="{CE7FAFD9-346E-E59C-C14F-E2A81D85F80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" name="Freeform 966">
                  <a:extLst>
                    <a:ext uri="{FF2B5EF4-FFF2-40B4-BE49-F238E27FC236}">
                      <a16:creationId xmlns:a16="http://schemas.microsoft.com/office/drawing/2014/main" id="{7DA9CA38-E3B4-498C-F18C-1D1012E1EE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" name="Freeform 967">
                  <a:extLst>
                    <a:ext uri="{FF2B5EF4-FFF2-40B4-BE49-F238E27FC236}">
                      <a16:creationId xmlns:a16="http://schemas.microsoft.com/office/drawing/2014/main" id="{B3AFDDAB-91A4-6A87-EC10-E398BD61828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834" name="Group 968">
                <a:extLst>
                  <a:ext uri="{FF2B5EF4-FFF2-40B4-BE49-F238E27FC236}">
                    <a16:creationId xmlns:a16="http://schemas.microsoft.com/office/drawing/2014/main" id="{92E8D862-9D7B-747D-3D2C-0C327126517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53" y="1767"/>
                <a:ext cx="119" cy="443"/>
                <a:chOff x="2409" y="1311"/>
                <a:chExt cx="279" cy="1497"/>
              </a:xfrm>
            </p:grpSpPr>
            <p:sp>
              <p:nvSpPr>
                <p:cNvPr id="21917" name="Freeform 969">
                  <a:extLst>
                    <a:ext uri="{FF2B5EF4-FFF2-40B4-BE49-F238E27FC236}">
                      <a16:creationId xmlns:a16="http://schemas.microsoft.com/office/drawing/2014/main" id="{31279D55-8549-698A-E8DC-D28B1533F44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" name="Freeform 970">
                  <a:extLst>
                    <a:ext uri="{FF2B5EF4-FFF2-40B4-BE49-F238E27FC236}">
                      <a16:creationId xmlns:a16="http://schemas.microsoft.com/office/drawing/2014/main" id="{D9650BBC-17CA-1932-DC1E-087A923DDD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" name="Freeform 971">
                  <a:extLst>
                    <a:ext uri="{FF2B5EF4-FFF2-40B4-BE49-F238E27FC236}">
                      <a16:creationId xmlns:a16="http://schemas.microsoft.com/office/drawing/2014/main" id="{6D5A535D-31B5-49DC-A928-D89C7C74710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" name="Freeform 972">
                  <a:extLst>
                    <a:ext uri="{FF2B5EF4-FFF2-40B4-BE49-F238E27FC236}">
                      <a16:creationId xmlns:a16="http://schemas.microsoft.com/office/drawing/2014/main" id="{A2E8E96F-24E2-C0F4-FE51-80959562BE5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" name="Freeform 973">
                  <a:extLst>
                    <a:ext uri="{FF2B5EF4-FFF2-40B4-BE49-F238E27FC236}">
                      <a16:creationId xmlns:a16="http://schemas.microsoft.com/office/drawing/2014/main" id="{B712258F-AE61-EE65-79CE-DF448B15E52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" name="Freeform 974">
                  <a:extLst>
                    <a:ext uri="{FF2B5EF4-FFF2-40B4-BE49-F238E27FC236}">
                      <a16:creationId xmlns:a16="http://schemas.microsoft.com/office/drawing/2014/main" id="{C7CAEEA9-C5B2-3D88-911C-28F2A08140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975">
                  <a:extLst>
                    <a:ext uri="{FF2B5EF4-FFF2-40B4-BE49-F238E27FC236}">
                      <a16:creationId xmlns:a16="http://schemas.microsoft.com/office/drawing/2014/main" id="{084F0E9D-8D38-FE8F-F081-CE36838209C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" name="Freeform 976">
                  <a:extLst>
                    <a:ext uri="{FF2B5EF4-FFF2-40B4-BE49-F238E27FC236}">
                      <a16:creationId xmlns:a16="http://schemas.microsoft.com/office/drawing/2014/main" id="{C6CCBCDD-73FE-C173-C4FF-6D4751C20AF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" name="Freeform 977">
                  <a:extLst>
                    <a:ext uri="{FF2B5EF4-FFF2-40B4-BE49-F238E27FC236}">
                      <a16:creationId xmlns:a16="http://schemas.microsoft.com/office/drawing/2014/main" id="{A0C1ABF9-F765-BAFA-0219-F380451E7A8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" name="Freeform 978">
                  <a:extLst>
                    <a:ext uri="{FF2B5EF4-FFF2-40B4-BE49-F238E27FC236}">
                      <a16:creationId xmlns:a16="http://schemas.microsoft.com/office/drawing/2014/main" id="{C13E9067-48B5-1D35-F0F7-7AF338D4ABD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" name="Freeform 979">
                  <a:extLst>
                    <a:ext uri="{FF2B5EF4-FFF2-40B4-BE49-F238E27FC236}">
                      <a16:creationId xmlns:a16="http://schemas.microsoft.com/office/drawing/2014/main" id="{2796B3EE-70B6-B272-7313-48E1542465E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" name="Freeform 980">
                  <a:extLst>
                    <a:ext uri="{FF2B5EF4-FFF2-40B4-BE49-F238E27FC236}">
                      <a16:creationId xmlns:a16="http://schemas.microsoft.com/office/drawing/2014/main" id="{71C4A93E-DFB1-4FE9-B656-FDF1BCC6471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" name="Freeform 981">
                  <a:extLst>
                    <a:ext uri="{FF2B5EF4-FFF2-40B4-BE49-F238E27FC236}">
                      <a16:creationId xmlns:a16="http://schemas.microsoft.com/office/drawing/2014/main" id="{725A84E8-9931-8132-FF48-BD62D2D433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" name="Freeform 982">
                  <a:extLst>
                    <a:ext uri="{FF2B5EF4-FFF2-40B4-BE49-F238E27FC236}">
                      <a16:creationId xmlns:a16="http://schemas.microsoft.com/office/drawing/2014/main" id="{3CFD12A2-1FD7-5E14-C7C6-0CE74F256AF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835" name="Group 983">
                <a:extLst>
                  <a:ext uri="{FF2B5EF4-FFF2-40B4-BE49-F238E27FC236}">
                    <a16:creationId xmlns:a16="http://schemas.microsoft.com/office/drawing/2014/main" id="{E4D71F66-B0C4-C0BC-120E-721861AD7BF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967" y="1761"/>
                <a:ext cx="119" cy="443"/>
                <a:chOff x="2409" y="1311"/>
                <a:chExt cx="279" cy="1497"/>
              </a:xfrm>
            </p:grpSpPr>
            <p:sp>
              <p:nvSpPr>
                <p:cNvPr id="21903" name="Freeform 984">
                  <a:extLst>
                    <a:ext uri="{FF2B5EF4-FFF2-40B4-BE49-F238E27FC236}">
                      <a16:creationId xmlns:a16="http://schemas.microsoft.com/office/drawing/2014/main" id="{30DE73B4-DAF3-FC38-B296-FBAF3E83CBF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4" name="Freeform 985">
                  <a:extLst>
                    <a:ext uri="{FF2B5EF4-FFF2-40B4-BE49-F238E27FC236}">
                      <a16:creationId xmlns:a16="http://schemas.microsoft.com/office/drawing/2014/main" id="{B2EF3372-7C72-A6EB-F24A-2CBE086B857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5" name="Freeform 986">
                  <a:extLst>
                    <a:ext uri="{FF2B5EF4-FFF2-40B4-BE49-F238E27FC236}">
                      <a16:creationId xmlns:a16="http://schemas.microsoft.com/office/drawing/2014/main" id="{52C6775B-1A95-F6E4-F587-16BA75EA77D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6" name="Freeform 987">
                  <a:extLst>
                    <a:ext uri="{FF2B5EF4-FFF2-40B4-BE49-F238E27FC236}">
                      <a16:creationId xmlns:a16="http://schemas.microsoft.com/office/drawing/2014/main" id="{8D8F6671-B508-85D6-B39B-DFA0AA60EB8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988">
                  <a:extLst>
                    <a:ext uri="{FF2B5EF4-FFF2-40B4-BE49-F238E27FC236}">
                      <a16:creationId xmlns:a16="http://schemas.microsoft.com/office/drawing/2014/main" id="{A2A913E2-96AD-5A34-9111-2B3C104C537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8" name="Freeform 989">
                  <a:extLst>
                    <a:ext uri="{FF2B5EF4-FFF2-40B4-BE49-F238E27FC236}">
                      <a16:creationId xmlns:a16="http://schemas.microsoft.com/office/drawing/2014/main" id="{1DDD5A5D-A0C8-3317-2307-8B9B5B4CF6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9" name="Freeform 990">
                  <a:extLst>
                    <a:ext uri="{FF2B5EF4-FFF2-40B4-BE49-F238E27FC236}">
                      <a16:creationId xmlns:a16="http://schemas.microsoft.com/office/drawing/2014/main" id="{3CDE7E84-9B24-B721-EF11-10DE978498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0" name="Freeform 991">
                  <a:extLst>
                    <a:ext uri="{FF2B5EF4-FFF2-40B4-BE49-F238E27FC236}">
                      <a16:creationId xmlns:a16="http://schemas.microsoft.com/office/drawing/2014/main" id="{C1C95498-A028-30E2-75AB-8DF32323C3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1" name="Freeform 992">
                  <a:extLst>
                    <a:ext uri="{FF2B5EF4-FFF2-40B4-BE49-F238E27FC236}">
                      <a16:creationId xmlns:a16="http://schemas.microsoft.com/office/drawing/2014/main" id="{A5A39142-5D2E-7694-CE1E-18ED3B8E9BC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2" name="Freeform 993">
                  <a:extLst>
                    <a:ext uri="{FF2B5EF4-FFF2-40B4-BE49-F238E27FC236}">
                      <a16:creationId xmlns:a16="http://schemas.microsoft.com/office/drawing/2014/main" id="{3829F582-9A1A-AE99-7E8D-627C13C32C9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3" name="Freeform 994">
                  <a:extLst>
                    <a:ext uri="{FF2B5EF4-FFF2-40B4-BE49-F238E27FC236}">
                      <a16:creationId xmlns:a16="http://schemas.microsoft.com/office/drawing/2014/main" id="{94E40307-E548-2CC4-01DC-94A3014D642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4" name="Freeform 995">
                  <a:extLst>
                    <a:ext uri="{FF2B5EF4-FFF2-40B4-BE49-F238E27FC236}">
                      <a16:creationId xmlns:a16="http://schemas.microsoft.com/office/drawing/2014/main" id="{BE42F3DF-852E-0F6D-02A2-1590594DC5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996">
                  <a:extLst>
                    <a:ext uri="{FF2B5EF4-FFF2-40B4-BE49-F238E27FC236}">
                      <a16:creationId xmlns:a16="http://schemas.microsoft.com/office/drawing/2014/main" id="{6A3E95AD-0404-BBDF-721A-E37F601C3EA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" name="Freeform 997">
                  <a:extLst>
                    <a:ext uri="{FF2B5EF4-FFF2-40B4-BE49-F238E27FC236}">
                      <a16:creationId xmlns:a16="http://schemas.microsoft.com/office/drawing/2014/main" id="{8881E158-D84A-E240-5821-1AF980661AE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836" name="Group 998">
                <a:extLst>
                  <a:ext uri="{FF2B5EF4-FFF2-40B4-BE49-F238E27FC236}">
                    <a16:creationId xmlns:a16="http://schemas.microsoft.com/office/drawing/2014/main" id="{ACF75307-9B3F-29AC-FD46-AD09A17A956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89" y="2134"/>
                <a:ext cx="23" cy="64"/>
                <a:chOff x="2288" y="1166"/>
                <a:chExt cx="46" cy="120"/>
              </a:xfrm>
            </p:grpSpPr>
            <p:sp>
              <p:nvSpPr>
                <p:cNvPr id="21901" name="Freeform 999">
                  <a:extLst>
                    <a:ext uri="{FF2B5EF4-FFF2-40B4-BE49-F238E27FC236}">
                      <a16:creationId xmlns:a16="http://schemas.microsoft.com/office/drawing/2014/main" id="{F07C466B-6B5F-2D74-99A7-1208B213E1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2" name="AutoShape 1000">
                  <a:extLst>
                    <a:ext uri="{FF2B5EF4-FFF2-40B4-BE49-F238E27FC236}">
                      <a16:creationId xmlns:a16="http://schemas.microsoft.com/office/drawing/2014/main" id="{95DE9CBA-1186-08B7-8FEC-D2DE1B02684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37" name="Group 1001">
                <a:extLst>
                  <a:ext uri="{FF2B5EF4-FFF2-40B4-BE49-F238E27FC236}">
                    <a16:creationId xmlns:a16="http://schemas.microsoft.com/office/drawing/2014/main" id="{2E17C6DD-C9EF-11B7-B4A0-A9D3019FF69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53" y="2129"/>
                <a:ext cx="24" cy="64"/>
                <a:chOff x="2288" y="1166"/>
                <a:chExt cx="46" cy="120"/>
              </a:xfrm>
            </p:grpSpPr>
            <p:sp>
              <p:nvSpPr>
                <p:cNvPr id="21899" name="Freeform 1002">
                  <a:extLst>
                    <a:ext uri="{FF2B5EF4-FFF2-40B4-BE49-F238E27FC236}">
                      <a16:creationId xmlns:a16="http://schemas.microsoft.com/office/drawing/2014/main" id="{1EBDE0E5-419F-56D3-0AC4-A9246D825D7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0" name="AutoShape 1003">
                  <a:extLst>
                    <a:ext uri="{FF2B5EF4-FFF2-40B4-BE49-F238E27FC236}">
                      <a16:creationId xmlns:a16="http://schemas.microsoft.com/office/drawing/2014/main" id="{99CFEFC9-028F-A0DA-4F77-931E123806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38" name="Group 1004">
                <a:extLst>
                  <a:ext uri="{FF2B5EF4-FFF2-40B4-BE49-F238E27FC236}">
                    <a16:creationId xmlns:a16="http://schemas.microsoft.com/office/drawing/2014/main" id="{BFD11B45-EC25-E773-A9FA-DDFAD259C79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15" y="2131"/>
                <a:ext cx="24" cy="63"/>
                <a:chOff x="2288" y="1166"/>
                <a:chExt cx="46" cy="120"/>
              </a:xfrm>
            </p:grpSpPr>
            <p:sp>
              <p:nvSpPr>
                <p:cNvPr id="21897" name="Freeform 1005">
                  <a:extLst>
                    <a:ext uri="{FF2B5EF4-FFF2-40B4-BE49-F238E27FC236}">
                      <a16:creationId xmlns:a16="http://schemas.microsoft.com/office/drawing/2014/main" id="{DA33457D-5C57-60FB-8B3E-6523A4BD439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8" name="AutoShape 1006">
                  <a:extLst>
                    <a:ext uri="{FF2B5EF4-FFF2-40B4-BE49-F238E27FC236}">
                      <a16:creationId xmlns:a16="http://schemas.microsoft.com/office/drawing/2014/main" id="{9C959771-E22F-A87F-8455-2F95100F409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39" name="Group 1007">
                <a:extLst>
                  <a:ext uri="{FF2B5EF4-FFF2-40B4-BE49-F238E27FC236}">
                    <a16:creationId xmlns:a16="http://schemas.microsoft.com/office/drawing/2014/main" id="{4CF4AF16-2F3F-AC06-B634-BB6751DBAAB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890" y="2134"/>
                <a:ext cx="23" cy="64"/>
                <a:chOff x="2288" y="1166"/>
                <a:chExt cx="46" cy="120"/>
              </a:xfrm>
            </p:grpSpPr>
            <p:sp>
              <p:nvSpPr>
                <p:cNvPr id="21895" name="Freeform 1008">
                  <a:extLst>
                    <a:ext uri="{FF2B5EF4-FFF2-40B4-BE49-F238E27FC236}">
                      <a16:creationId xmlns:a16="http://schemas.microsoft.com/office/drawing/2014/main" id="{F685BABA-BDAE-2DD8-E177-5927C379872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6" name="AutoShape 1009">
                  <a:extLst>
                    <a:ext uri="{FF2B5EF4-FFF2-40B4-BE49-F238E27FC236}">
                      <a16:creationId xmlns:a16="http://schemas.microsoft.com/office/drawing/2014/main" id="{57B38242-B81C-AD48-EBF8-6C4B185851C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0" name="Group 1010">
                <a:extLst>
                  <a:ext uri="{FF2B5EF4-FFF2-40B4-BE49-F238E27FC236}">
                    <a16:creationId xmlns:a16="http://schemas.microsoft.com/office/drawing/2014/main" id="{1A538AE9-4EAC-60D2-F642-EC36215BE53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75" y="2130"/>
                <a:ext cx="23" cy="64"/>
                <a:chOff x="2288" y="1166"/>
                <a:chExt cx="46" cy="120"/>
              </a:xfrm>
            </p:grpSpPr>
            <p:sp>
              <p:nvSpPr>
                <p:cNvPr id="21893" name="Freeform 1011">
                  <a:extLst>
                    <a:ext uri="{FF2B5EF4-FFF2-40B4-BE49-F238E27FC236}">
                      <a16:creationId xmlns:a16="http://schemas.microsoft.com/office/drawing/2014/main" id="{606BA700-774A-60FE-AB72-0B4BBA93AF9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4" name="AutoShape 1012">
                  <a:extLst>
                    <a:ext uri="{FF2B5EF4-FFF2-40B4-BE49-F238E27FC236}">
                      <a16:creationId xmlns:a16="http://schemas.microsoft.com/office/drawing/2014/main" id="{A3F1FF05-9514-A308-EA20-735D8A211DC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1" name="Group 1013">
                <a:extLst>
                  <a:ext uri="{FF2B5EF4-FFF2-40B4-BE49-F238E27FC236}">
                    <a16:creationId xmlns:a16="http://schemas.microsoft.com/office/drawing/2014/main" id="{FBEC1F8A-2F6B-1D65-82D6-DB5E73D3B7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22" y="2131"/>
                <a:ext cx="24" cy="64"/>
                <a:chOff x="2288" y="1166"/>
                <a:chExt cx="46" cy="120"/>
              </a:xfrm>
            </p:grpSpPr>
            <p:sp>
              <p:nvSpPr>
                <p:cNvPr id="21891" name="Freeform 1014">
                  <a:extLst>
                    <a:ext uri="{FF2B5EF4-FFF2-40B4-BE49-F238E27FC236}">
                      <a16:creationId xmlns:a16="http://schemas.microsoft.com/office/drawing/2014/main" id="{9F8393D3-5DAF-589D-D7E1-8B044811481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2" name="AutoShape 1015">
                  <a:extLst>
                    <a:ext uri="{FF2B5EF4-FFF2-40B4-BE49-F238E27FC236}">
                      <a16:creationId xmlns:a16="http://schemas.microsoft.com/office/drawing/2014/main" id="{76B5FBB3-C529-B2B7-CC13-BE294247A5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2" name="Group 1016">
                <a:extLst>
                  <a:ext uri="{FF2B5EF4-FFF2-40B4-BE49-F238E27FC236}">
                    <a16:creationId xmlns:a16="http://schemas.microsoft.com/office/drawing/2014/main" id="{30826FA8-4C6F-2583-E458-5AF068BF14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862" y="2128"/>
                <a:ext cx="24" cy="64"/>
                <a:chOff x="2288" y="1166"/>
                <a:chExt cx="46" cy="120"/>
              </a:xfrm>
            </p:grpSpPr>
            <p:sp>
              <p:nvSpPr>
                <p:cNvPr id="21889" name="Freeform 1017">
                  <a:extLst>
                    <a:ext uri="{FF2B5EF4-FFF2-40B4-BE49-F238E27FC236}">
                      <a16:creationId xmlns:a16="http://schemas.microsoft.com/office/drawing/2014/main" id="{220533CF-96C2-1786-73E2-3EC317E542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90" name="AutoShape 1018">
                  <a:extLst>
                    <a:ext uri="{FF2B5EF4-FFF2-40B4-BE49-F238E27FC236}">
                      <a16:creationId xmlns:a16="http://schemas.microsoft.com/office/drawing/2014/main" id="{D6885C25-2756-7A11-51CC-0F55A8B1371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3" name="Group 1019">
                <a:extLst>
                  <a:ext uri="{FF2B5EF4-FFF2-40B4-BE49-F238E27FC236}">
                    <a16:creationId xmlns:a16="http://schemas.microsoft.com/office/drawing/2014/main" id="{1AB20138-C0AD-F39B-C1FC-C9ACA66D08B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924" y="2129"/>
                <a:ext cx="24" cy="64"/>
                <a:chOff x="2288" y="1166"/>
                <a:chExt cx="46" cy="120"/>
              </a:xfrm>
            </p:grpSpPr>
            <p:sp>
              <p:nvSpPr>
                <p:cNvPr id="21887" name="Freeform 1020">
                  <a:extLst>
                    <a:ext uri="{FF2B5EF4-FFF2-40B4-BE49-F238E27FC236}">
                      <a16:creationId xmlns:a16="http://schemas.microsoft.com/office/drawing/2014/main" id="{0664BB1B-0BDD-AECF-5DBB-D0028A6706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8" name="AutoShape 1021">
                  <a:extLst>
                    <a:ext uri="{FF2B5EF4-FFF2-40B4-BE49-F238E27FC236}">
                      <a16:creationId xmlns:a16="http://schemas.microsoft.com/office/drawing/2014/main" id="{031AD381-7A54-D5CB-6A12-16063EB6BCA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4" name="Group 1022">
                <a:extLst>
                  <a:ext uri="{FF2B5EF4-FFF2-40B4-BE49-F238E27FC236}">
                    <a16:creationId xmlns:a16="http://schemas.microsoft.com/office/drawing/2014/main" id="{EB78F47D-16A8-F318-1E11-AECAD3A99A4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66" y="2131"/>
                <a:ext cx="24" cy="64"/>
                <a:chOff x="2288" y="1166"/>
                <a:chExt cx="46" cy="120"/>
              </a:xfrm>
            </p:grpSpPr>
            <p:sp>
              <p:nvSpPr>
                <p:cNvPr id="21885" name="Freeform 1023">
                  <a:extLst>
                    <a:ext uri="{FF2B5EF4-FFF2-40B4-BE49-F238E27FC236}">
                      <a16:creationId xmlns:a16="http://schemas.microsoft.com/office/drawing/2014/main" id="{3746FA50-4F65-5E16-AFC6-FA751D3EE2F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6" name="AutoShape 1024">
                  <a:extLst>
                    <a:ext uri="{FF2B5EF4-FFF2-40B4-BE49-F238E27FC236}">
                      <a16:creationId xmlns:a16="http://schemas.microsoft.com/office/drawing/2014/main" id="{D9226343-E821-5F1F-B0C1-D94C6383779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5" name="Group 1025">
                <a:extLst>
                  <a:ext uri="{FF2B5EF4-FFF2-40B4-BE49-F238E27FC236}">
                    <a16:creationId xmlns:a16="http://schemas.microsoft.com/office/drawing/2014/main" id="{E8E66CFB-432C-E616-E8A2-20ABCE5D0C9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12" y="2128"/>
                <a:ext cx="23" cy="63"/>
                <a:chOff x="2288" y="1166"/>
                <a:chExt cx="46" cy="120"/>
              </a:xfrm>
            </p:grpSpPr>
            <p:sp>
              <p:nvSpPr>
                <p:cNvPr id="21883" name="Freeform 1026">
                  <a:extLst>
                    <a:ext uri="{FF2B5EF4-FFF2-40B4-BE49-F238E27FC236}">
                      <a16:creationId xmlns:a16="http://schemas.microsoft.com/office/drawing/2014/main" id="{3316B6B2-A3DD-3BDA-6C2D-9B7C1B29E47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4" name="AutoShape 1027">
                  <a:extLst>
                    <a:ext uri="{FF2B5EF4-FFF2-40B4-BE49-F238E27FC236}">
                      <a16:creationId xmlns:a16="http://schemas.microsoft.com/office/drawing/2014/main" id="{88044085-866B-E017-5B35-50FE9318FCF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6" name="Group 1028">
                <a:extLst>
                  <a:ext uri="{FF2B5EF4-FFF2-40B4-BE49-F238E27FC236}">
                    <a16:creationId xmlns:a16="http://schemas.microsoft.com/office/drawing/2014/main" id="{6254448C-9E76-A675-8B9B-49B5FDC2D4A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991" y="2129"/>
                <a:ext cx="23" cy="64"/>
                <a:chOff x="2288" y="1166"/>
                <a:chExt cx="46" cy="120"/>
              </a:xfrm>
            </p:grpSpPr>
            <p:sp>
              <p:nvSpPr>
                <p:cNvPr id="21881" name="Freeform 1029">
                  <a:extLst>
                    <a:ext uri="{FF2B5EF4-FFF2-40B4-BE49-F238E27FC236}">
                      <a16:creationId xmlns:a16="http://schemas.microsoft.com/office/drawing/2014/main" id="{CAEC4A38-281D-87A3-B9CB-A8195C46A07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2" name="AutoShape 1030">
                  <a:extLst>
                    <a:ext uri="{FF2B5EF4-FFF2-40B4-BE49-F238E27FC236}">
                      <a16:creationId xmlns:a16="http://schemas.microsoft.com/office/drawing/2014/main" id="{E8B6A1E7-673C-6CBF-6042-DF6B0C315CB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7" name="Group 1031">
                <a:extLst>
                  <a:ext uri="{FF2B5EF4-FFF2-40B4-BE49-F238E27FC236}">
                    <a16:creationId xmlns:a16="http://schemas.microsoft.com/office/drawing/2014/main" id="{653CBCE9-0216-971F-EBFD-69C0B9229F2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15" y="2129"/>
                <a:ext cx="23" cy="64"/>
                <a:chOff x="2288" y="1166"/>
                <a:chExt cx="46" cy="120"/>
              </a:xfrm>
            </p:grpSpPr>
            <p:sp>
              <p:nvSpPr>
                <p:cNvPr id="21879" name="Freeform 1032">
                  <a:extLst>
                    <a:ext uri="{FF2B5EF4-FFF2-40B4-BE49-F238E27FC236}">
                      <a16:creationId xmlns:a16="http://schemas.microsoft.com/office/drawing/2014/main" id="{B4B55B1B-5EC1-1200-5B55-2D5DA0D10D5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80" name="AutoShape 1033">
                  <a:extLst>
                    <a:ext uri="{FF2B5EF4-FFF2-40B4-BE49-F238E27FC236}">
                      <a16:creationId xmlns:a16="http://schemas.microsoft.com/office/drawing/2014/main" id="{2D54AB42-783E-A76D-AC6F-061E62998EB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8" name="Group 1034">
                <a:extLst>
                  <a:ext uri="{FF2B5EF4-FFF2-40B4-BE49-F238E27FC236}">
                    <a16:creationId xmlns:a16="http://schemas.microsoft.com/office/drawing/2014/main" id="{17AE02A5-059C-6676-CC0B-BAF0C64E716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67" y="2131"/>
                <a:ext cx="23" cy="63"/>
                <a:chOff x="2288" y="1166"/>
                <a:chExt cx="46" cy="120"/>
              </a:xfrm>
            </p:grpSpPr>
            <p:sp>
              <p:nvSpPr>
                <p:cNvPr id="21877" name="Freeform 1035">
                  <a:extLst>
                    <a:ext uri="{FF2B5EF4-FFF2-40B4-BE49-F238E27FC236}">
                      <a16:creationId xmlns:a16="http://schemas.microsoft.com/office/drawing/2014/main" id="{358965D2-5D27-ED7D-1A0D-D990D9B9D9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8" name="AutoShape 1036">
                  <a:extLst>
                    <a:ext uri="{FF2B5EF4-FFF2-40B4-BE49-F238E27FC236}">
                      <a16:creationId xmlns:a16="http://schemas.microsoft.com/office/drawing/2014/main" id="{9CDE484C-E81C-4EF8-DE3F-A26553A8134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49" name="Group 1037">
                <a:extLst>
                  <a:ext uri="{FF2B5EF4-FFF2-40B4-BE49-F238E27FC236}">
                    <a16:creationId xmlns:a16="http://schemas.microsoft.com/office/drawing/2014/main" id="{F7D49684-3D1A-CEC4-0F67-74E2B0A014F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44" y="2135"/>
                <a:ext cx="23" cy="64"/>
                <a:chOff x="2288" y="1166"/>
                <a:chExt cx="46" cy="120"/>
              </a:xfrm>
            </p:grpSpPr>
            <p:sp>
              <p:nvSpPr>
                <p:cNvPr id="21875" name="Freeform 1038">
                  <a:extLst>
                    <a:ext uri="{FF2B5EF4-FFF2-40B4-BE49-F238E27FC236}">
                      <a16:creationId xmlns:a16="http://schemas.microsoft.com/office/drawing/2014/main" id="{32BCD620-3CDE-A96E-A34A-E4139C929A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6" name="AutoShape 1039">
                  <a:extLst>
                    <a:ext uri="{FF2B5EF4-FFF2-40B4-BE49-F238E27FC236}">
                      <a16:creationId xmlns:a16="http://schemas.microsoft.com/office/drawing/2014/main" id="{D11CCA24-2771-C2AA-7ABE-D156512AC92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50" name="Group 1040">
                <a:extLst>
                  <a:ext uri="{FF2B5EF4-FFF2-40B4-BE49-F238E27FC236}">
                    <a16:creationId xmlns:a16="http://schemas.microsoft.com/office/drawing/2014/main" id="{FE33434D-F9DD-F77C-3960-A81EE967D58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67" y="2131"/>
                <a:ext cx="24" cy="63"/>
                <a:chOff x="2288" y="1166"/>
                <a:chExt cx="46" cy="120"/>
              </a:xfrm>
            </p:grpSpPr>
            <p:sp>
              <p:nvSpPr>
                <p:cNvPr id="21873" name="Freeform 1041">
                  <a:extLst>
                    <a:ext uri="{FF2B5EF4-FFF2-40B4-BE49-F238E27FC236}">
                      <a16:creationId xmlns:a16="http://schemas.microsoft.com/office/drawing/2014/main" id="{085C788A-DE96-4DE1-DA5A-125B270D09E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4" name="AutoShape 1042">
                  <a:extLst>
                    <a:ext uri="{FF2B5EF4-FFF2-40B4-BE49-F238E27FC236}">
                      <a16:creationId xmlns:a16="http://schemas.microsoft.com/office/drawing/2014/main" id="{A0DBB930-A567-3F67-25D6-D3279ECEBE4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51" name="Group 1043">
                <a:extLst>
                  <a:ext uri="{FF2B5EF4-FFF2-40B4-BE49-F238E27FC236}">
                    <a16:creationId xmlns:a16="http://schemas.microsoft.com/office/drawing/2014/main" id="{0A4403A3-281A-CB81-B371-FEA3EAB5835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691" y="2135"/>
                <a:ext cx="24" cy="64"/>
                <a:chOff x="2288" y="1166"/>
                <a:chExt cx="46" cy="120"/>
              </a:xfrm>
            </p:grpSpPr>
            <p:sp>
              <p:nvSpPr>
                <p:cNvPr id="21871" name="Freeform 1044">
                  <a:extLst>
                    <a:ext uri="{FF2B5EF4-FFF2-40B4-BE49-F238E27FC236}">
                      <a16:creationId xmlns:a16="http://schemas.microsoft.com/office/drawing/2014/main" id="{84919159-0E8B-9D25-74EF-5043939BAB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2" name="AutoShape 1045">
                  <a:extLst>
                    <a:ext uri="{FF2B5EF4-FFF2-40B4-BE49-F238E27FC236}">
                      <a16:creationId xmlns:a16="http://schemas.microsoft.com/office/drawing/2014/main" id="{C51E6438-D1C1-B5A4-9167-2B6F67C793E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52" name="Group 1046">
                <a:extLst>
                  <a:ext uri="{FF2B5EF4-FFF2-40B4-BE49-F238E27FC236}">
                    <a16:creationId xmlns:a16="http://schemas.microsoft.com/office/drawing/2014/main" id="{954E189B-EF24-0A60-CA56-4B2162C0B3D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788" y="2132"/>
                <a:ext cx="24" cy="64"/>
                <a:chOff x="2288" y="1166"/>
                <a:chExt cx="46" cy="120"/>
              </a:xfrm>
            </p:grpSpPr>
            <p:sp>
              <p:nvSpPr>
                <p:cNvPr id="21869" name="Freeform 1047">
                  <a:extLst>
                    <a:ext uri="{FF2B5EF4-FFF2-40B4-BE49-F238E27FC236}">
                      <a16:creationId xmlns:a16="http://schemas.microsoft.com/office/drawing/2014/main" id="{07127AB7-6C02-AC82-D733-A8C367BDE45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70" name="AutoShape 1048">
                  <a:extLst>
                    <a:ext uri="{FF2B5EF4-FFF2-40B4-BE49-F238E27FC236}">
                      <a16:creationId xmlns:a16="http://schemas.microsoft.com/office/drawing/2014/main" id="{76F068C5-0D1E-8A09-9E7E-D9CB3963C11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53" name="Group 1049">
                <a:extLst>
                  <a:ext uri="{FF2B5EF4-FFF2-40B4-BE49-F238E27FC236}">
                    <a16:creationId xmlns:a16="http://schemas.microsoft.com/office/drawing/2014/main" id="{D811192F-2AF6-DF0B-6166-6EFBCDC36B5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814" y="2132"/>
                <a:ext cx="24" cy="64"/>
                <a:chOff x="2288" y="1166"/>
                <a:chExt cx="46" cy="120"/>
              </a:xfrm>
            </p:grpSpPr>
            <p:sp>
              <p:nvSpPr>
                <p:cNvPr id="21867" name="Freeform 1050">
                  <a:extLst>
                    <a:ext uri="{FF2B5EF4-FFF2-40B4-BE49-F238E27FC236}">
                      <a16:creationId xmlns:a16="http://schemas.microsoft.com/office/drawing/2014/main" id="{13097D0C-4E5B-84E5-39C3-E9D39FD182A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8" name="AutoShape 1051">
                  <a:extLst>
                    <a:ext uri="{FF2B5EF4-FFF2-40B4-BE49-F238E27FC236}">
                      <a16:creationId xmlns:a16="http://schemas.microsoft.com/office/drawing/2014/main" id="{ED32BEC7-3B9C-0977-0F6A-D969AB96E59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54" name="Group 1052">
                <a:extLst>
                  <a:ext uri="{FF2B5EF4-FFF2-40B4-BE49-F238E27FC236}">
                    <a16:creationId xmlns:a16="http://schemas.microsoft.com/office/drawing/2014/main" id="{E2F8B390-843C-3F16-ED63-2973BDDB48D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961" y="2131"/>
                <a:ext cx="24" cy="63"/>
                <a:chOff x="2288" y="1166"/>
                <a:chExt cx="46" cy="120"/>
              </a:xfrm>
            </p:grpSpPr>
            <p:sp>
              <p:nvSpPr>
                <p:cNvPr id="21865" name="Freeform 1053">
                  <a:extLst>
                    <a:ext uri="{FF2B5EF4-FFF2-40B4-BE49-F238E27FC236}">
                      <a16:creationId xmlns:a16="http://schemas.microsoft.com/office/drawing/2014/main" id="{6ED50438-B48B-B65F-EAD2-075D977BE7D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6" name="AutoShape 1054">
                  <a:extLst>
                    <a:ext uri="{FF2B5EF4-FFF2-40B4-BE49-F238E27FC236}">
                      <a16:creationId xmlns:a16="http://schemas.microsoft.com/office/drawing/2014/main" id="{26DD5823-9756-A453-F1DE-53C50559A66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55" name="Group 1055">
                <a:extLst>
                  <a:ext uri="{FF2B5EF4-FFF2-40B4-BE49-F238E27FC236}">
                    <a16:creationId xmlns:a16="http://schemas.microsoft.com/office/drawing/2014/main" id="{1B431195-C896-6A40-D9B6-4B3F23A529B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043" y="2129"/>
                <a:ext cx="23" cy="64"/>
                <a:chOff x="2288" y="1166"/>
                <a:chExt cx="46" cy="120"/>
              </a:xfrm>
            </p:grpSpPr>
            <p:sp>
              <p:nvSpPr>
                <p:cNvPr id="21863" name="Freeform 1056">
                  <a:extLst>
                    <a:ext uri="{FF2B5EF4-FFF2-40B4-BE49-F238E27FC236}">
                      <a16:creationId xmlns:a16="http://schemas.microsoft.com/office/drawing/2014/main" id="{E1CFAC65-D7F6-0678-7704-4324DEF7D51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4" name="AutoShape 1057">
                  <a:extLst>
                    <a:ext uri="{FF2B5EF4-FFF2-40B4-BE49-F238E27FC236}">
                      <a16:creationId xmlns:a16="http://schemas.microsoft.com/office/drawing/2014/main" id="{93ADA16A-5700-45B3-4A82-2B275DF0EAF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56" name="Group 1058">
                <a:extLst>
                  <a:ext uri="{FF2B5EF4-FFF2-40B4-BE49-F238E27FC236}">
                    <a16:creationId xmlns:a16="http://schemas.microsoft.com/office/drawing/2014/main" id="{696BD319-445D-A8CA-4085-EBED23E7810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091" y="2131"/>
                <a:ext cx="24" cy="63"/>
                <a:chOff x="2288" y="1166"/>
                <a:chExt cx="46" cy="120"/>
              </a:xfrm>
            </p:grpSpPr>
            <p:sp>
              <p:nvSpPr>
                <p:cNvPr id="21861" name="Freeform 1059">
                  <a:extLst>
                    <a:ext uri="{FF2B5EF4-FFF2-40B4-BE49-F238E27FC236}">
                      <a16:creationId xmlns:a16="http://schemas.microsoft.com/office/drawing/2014/main" id="{2C993E4F-7A16-4F44-FF50-6F2E4CDC621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2" name="AutoShape 1060">
                  <a:extLst>
                    <a:ext uri="{FF2B5EF4-FFF2-40B4-BE49-F238E27FC236}">
                      <a16:creationId xmlns:a16="http://schemas.microsoft.com/office/drawing/2014/main" id="{1FD38BA7-4C9D-FC5E-FD60-7B690A7858D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857" name="Group 1061">
                <a:extLst>
                  <a:ext uri="{FF2B5EF4-FFF2-40B4-BE49-F238E27FC236}">
                    <a16:creationId xmlns:a16="http://schemas.microsoft.com/office/drawing/2014/main" id="{54212A25-D6E7-1B7C-3C2C-55CF0DC1D30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064" y="2132"/>
                <a:ext cx="24" cy="64"/>
                <a:chOff x="2288" y="1166"/>
                <a:chExt cx="46" cy="120"/>
              </a:xfrm>
            </p:grpSpPr>
            <p:sp>
              <p:nvSpPr>
                <p:cNvPr id="21859" name="Freeform 1062">
                  <a:extLst>
                    <a:ext uri="{FF2B5EF4-FFF2-40B4-BE49-F238E27FC236}">
                      <a16:creationId xmlns:a16="http://schemas.microsoft.com/office/drawing/2014/main" id="{AA10884D-535F-D831-33BA-00160FDE41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60" name="AutoShape 1063">
                  <a:extLst>
                    <a:ext uri="{FF2B5EF4-FFF2-40B4-BE49-F238E27FC236}">
                      <a16:creationId xmlns:a16="http://schemas.microsoft.com/office/drawing/2014/main" id="{DDB1678D-0FE3-A44A-D1F3-D419C51E550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1858" name="Rectangle 1064" descr="Large confetti">
                <a:extLst>
                  <a:ext uri="{FF2B5EF4-FFF2-40B4-BE49-F238E27FC236}">
                    <a16:creationId xmlns:a16="http://schemas.microsoft.com/office/drawing/2014/main" id="{F6911763-9CF9-C751-74F3-A45A08236B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1" y="2189"/>
                <a:ext cx="709" cy="178"/>
              </a:xfrm>
              <a:prstGeom prst="rect">
                <a:avLst/>
              </a:prstGeom>
              <a:pattFill prst="lgConfetti">
                <a:fgClr>
                  <a:srgbClr val="CCCC00"/>
                </a:fgClr>
                <a:bgClr>
                  <a:srgbClr val="CC9900"/>
                </a:bgClr>
              </a:patt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1825" name="Freeform 2594">
              <a:extLst>
                <a:ext uri="{FF2B5EF4-FFF2-40B4-BE49-F238E27FC236}">
                  <a16:creationId xmlns:a16="http://schemas.microsoft.com/office/drawing/2014/main" id="{A22B50E8-A4D1-CA66-C6D4-F44D4F5B7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888"/>
              <a:ext cx="776" cy="256"/>
            </a:xfrm>
            <a:custGeom>
              <a:avLst/>
              <a:gdLst>
                <a:gd name="T0" fmla="*/ 0 w 776"/>
                <a:gd name="T1" fmla="*/ 222 h 256"/>
                <a:gd name="T2" fmla="*/ 227 w 776"/>
                <a:gd name="T3" fmla="*/ 34 h 256"/>
                <a:gd name="T4" fmla="*/ 548 w 776"/>
                <a:gd name="T5" fmla="*/ 37 h 256"/>
                <a:gd name="T6" fmla="*/ 776 w 776"/>
                <a:gd name="T7" fmla="*/ 256 h 2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6"/>
                <a:gd name="T13" fmla="*/ 0 h 256"/>
                <a:gd name="T14" fmla="*/ 776 w 776"/>
                <a:gd name="T15" fmla="*/ 256 h 2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6" h="256">
                  <a:moveTo>
                    <a:pt x="0" y="222"/>
                  </a:moveTo>
                  <a:cubicBezTo>
                    <a:pt x="38" y="191"/>
                    <a:pt x="136" y="65"/>
                    <a:pt x="227" y="34"/>
                  </a:cubicBezTo>
                  <a:cubicBezTo>
                    <a:pt x="318" y="3"/>
                    <a:pt x="457" y="0"/>
                    <a:pt x="548" y="37"/>
                  </a:cubicBezTo>
                  <a:cubicBezTo>
                    <a:pt x="639" y="74"/>
                    <a:pt x="728" y="210"/>
                    <a:pt x="776" y="256"/>
                  </a:cubicBezTo>
                </a:path>
              </a:pathLst>
            </a:custGeom>
            <a:noFill/>
            <a:ln w="50800" cap="flat" cmpd="sng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6" name="Line 2601">
              <a:extLst>
                <a:ext uri="{FF2B5EF4-FFF2-40B4-BE49-F238E27FC236}">
                  <a16:creationId xmlns:a16="http://schemas.microsoft.com/office/drawing/2014/main" id="{71F83AF4-C9CE-31E9-4DB1-9E1B68F7C99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2100000">
              <a:off x="2977" y="1900"/>
              <a:ext cx="633" cy="0"/>
            </a:xfrm>
            <a:prstGeom prst="line">
              <a:avLst/>
            </a:prstGeom>
            <a:noFill/>
            <a:ln w="76200">
              <a:solidFill>
                <a:srgbClr val="FFCC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" name="Text Box 2604">
              <a:extLst>
                <a:ext uri="{FF2B5EF4-FFF2-40B4-BE49-F238E27FC236}">
                  <a16:creationId xmlns:a16="http://schemas.microsoft.com/office/drawing/2014/main" id="{9DDD2A96-2B68-3FC3-CCF1-AEB2B1E89B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2100000">
              <a:off x="2813" y="1329"/>
              <a:ext cx="560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Low-</a:t>
              </a:r>
            </a:p>
            <a:p>
              <a:pPr algn="ctr" eaLnBrk="1" hangingPunct="1"/>
              <a:r>
                <a:rPr lang="en-US" altLang="en-US"/>
                <a:t>Severity</a:t>
              </a:r>
            </a:p>
            <a:p>
              <a:pPr algn="ctr" eaLnBrk="1" hangingPunct="1"/>
              <a:r>
                <a:rPr lang="en-US" altLang="en-US"/>
                <a:t>Fire</a:t>
              </a:r>
            </a:p>
          </p:txBody>
        </p:sp>
      </p:grpSp>
      <p:grpSp>
        <p:nvGrpSpPr>
          <p:cNvPr id="129273" name="Group 2657">
            <a:extLst>
              <a:ext uri="{FF2B5EF4-FFF2-40B4-BE49-F238E27FC236}">
                <a16:creationId xmlns:a16="http://schemas.microsoft.com/office/drawing/2014/main" id="{B1E74FD3-CCB6-AA3E-9767-D368DF46A606}"/>
              </a:ext>
            </a:extLst>
          </p:cNvPr>
          <p:cNvGrpSpPr>
            <a:grpSpLocks/>
          </p:cNvGrpSpPr>
          <p:nvPr/>
        </p:nvGrpSpPr>
        <p:grpSpPr bwMode="auto">
          <a:xfrm>
            <a:off x="4546600" y="3213100"/>
            <a:ext cx="4143375" cy="1625600"/>
            <a:chOff x="2864" y="2024"/>
            <a:chExt cx="2610" cy="1024"/>
          </a:xfrm>
        </p:grpSpPr>
        <p:grpSp>
          <p:nvGrpSpPr>
            <p:cNvPr id="21555" name="Group 2158">
              <a:extLst>
                <a:ext uri="{FF2B5EF4-FFF2-40B4-BE49-F238E27FC236}">
                  <a16:creationId xmlns:a16="http://schemas.microsoft.com/office/drawing/2014/main" id="{5D6526CB-9480-1E68-474C-FBB7D75C74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0" y="2355"/>
              <a:ext cx="724" cy="596"/>
              <a:chOff x="2544" y="3072"/>
              <a:chExt cx="724" cy="596"/>
            </a:xfrm>
          </p:grpSpPr>
          <p:sp>
            <p:nvSpPr>
              <p:cNvPr id="21697" name="Freeform 1097">
                <a:extLst>
                  <a:ext uri="{FF2B5EF4-FFF2-40B4-BE49-F238E27FC236}">
                    <a16:creationId xmlns:a16="http://schemas.microsoft.com/office/drawing/2014/main" id="{03ED9E28-D14E-728E-01E3-2B0DB05438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687" y="3462"/>
                <a:ext cx="22" cy="103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698" name="Group 1098">
                <a:extLst>
                  <a:ext uri="{FF2B5EF4-FFF2-40B4-BE49-F238E27FC236}">
                    <a16:creationId xmlns:a16="http://schemas.microsoft.com/office/drawing/2014/main" id="{89B2288A-021C-CACF-7B9F-921AA282CE7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44" y="3072"/>
                <a:ext cx="122" cy="440"/>
                <a:chOff x="2409" y="1311"/>
                <a:chExt cx="279" cy="1497"/>
              </a:xfrm>
            </p:grpSpPr>
            <p:sp>
              <p:nvSpPr>
                <p:cNvPr id="21809" name="Freeform 1099">
                  <a:extLst>
                    <a:ext uri="{FF2B5EF4-FFF2-40B4-BE49-F238E27FC236}">
                      <a16:creationId xmlns:a16="http://schemas.microsoft.com/office/drawing/2014/main" id="{D8DDFB46-6C3A-148D-8B0F-005738A5678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0" name="Freeform 1100">
                  <a:extLst>
                    <a:ext uri="{FF2B5EF4-FFF2-40B4-BE49-F238E27FC236}">
                      <a16:creationId xmlns:a16="http://schemas.microsoft.com/office/drawing/2014/main" id="{0182DE5E-A3AC-69A4-7583-879C653F4E9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1" name="Freeform 1101">
                  <a:extLst>
                    <a:ext uri="{FF2B5EF4-FFF2-40B4-BE49-F238E27FC236}">
                      <a16:creationId xmlns:a16="http://schemas.microsoft.com/office/drawing/2014/main" id="{EFF0C957-D6B5-C22B-AC2E-B6D2DAB9C8A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2" name="Freeform 1102">
                  <a:extLst>
                    <a:ext uri="{FF2B5EF4-FFF2-40B4-BE49-F238E27FC236}">
                      <a16:creationId xmlns:a16="http://schemas.microsoft.com/office/drawing/2014/main" id="{D5B1400B-25C7-EE00-C832-FBEBDF90103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3" name="Freeform 1103">
                  <a:extLst>
                    <a:ext uri="{FF2B5EF4-FFF2-40B4-BE49-F238E27FC236}">
                      <a16:creationId xmlns:a16="http://schemas.microsoft.com/office/drawing/2014/main" id="{60E3C931-6AD6-6EC0-6BEB-7C1366540C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4" name="Freeform 1104">
                  <a:extLst>
                    <a:ext uri="{FF2B5EF4-FFF2-40B4-BE49-F238E27FC236}">
                      <a16:creationId xmlns:a16="http://schemas.microsoft.com/office/drawing/2014/main" id="{22B94FE7-4B56-ED05-CD3A-15B33B1A476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5" name="Freeform 1105">
                  <a:extLst>
                    <a:ext uri="{FF2B5EF4-FFF2-40B4-BE49-F238E27FC236}">
                      <a16:creationId xmlns:a16="http://schemas.microsoft.com/office/drawing/2014/main" id="{9D27D329-1116-6F4D-5342-9B624D8E93A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6" name="Freeform 1106">
                  <a:extLst>
                    <a:ext uri="{FF2B5EF4-FFF2-40B4-BE49-F238E27FC236}">
                      <a16:creationId xmlns:a16="http://schemas.microsoft.com/office/drawing/2014/main" id="{547E511F-3746-2283-610E-A393BA94A4D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7" name="Freeform 1107">
                  <a:extLst>
                    <a:ext uri="{FF2B5EF4-FFF2-40B4-BE49-F238E27FC236}">
                      <a16:creationId xmlns:a16="http://schemas.microsoft.com/office/drawing/2014/main" id="{5355975A-5E44-EBF1-CCBF-4886F065984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8" name="Freeform 1108">
                  <a:extLst>
                    <a:ext uri="{FF2B5EF4-FFF2-40B4-BE49-F238E27FC236}">
                      <a16:creationId xmlns:a16="http://schemas.microsoft.com/office/drawing/2014/main" id="{6D04BC24-D4CF-4093-315B-09CF0619CCC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19" name="Freeform 1109">
                  <a:extLst>
                    <a:ext uri="{FF2B5EF4-FFF2-40B4-BE49-F238E27FC236}">
                      <a16:creationId xmlns:a16="http://schemas.microsoft.com/office/drawing/2014/main" id="{8CF8671E-38AD-0804-ED0E-90B72454D6A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0" name="Freeform 1110">
                  <a:extLst>
                    <a:ext uri="{FF2B5EF4-FFF2-40B4-BE49-F238E27FC236}">
                      <a16:creationId xmlns:a16="http://schemas.microsoft.com/office/drawing/2014/main" id="{55EE320B-B498-10E0-3BB7-0B487EE46A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1" name="Freeform 1111">
                  <a:extLst>
                    <a:ext uri="{FF2B5EF4-FFF2-40B4-BE49-F238E27FC236}">
                      <a16:creationId xmlns:a16="http://schemas.microsoft.com/office/drawing/2014/main" id="{F5B0EBE8-9CEC-6911-9F61-E1CCDBC0FA7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22" name="Freeform 1112">
                  <a:extLst>
                    <a:ext uri="{FF2B5EF4-FFF2-40B4-BE49-F238E27FC236}">
                      <a16:creationId xmlns:a16="http://schemas.microsoft.com/office/drawing/2014/main" id="{D7BB7ADB-80BE-E4E4-8A8C-8848D49332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699" name="Group 1113">
                <a:extLst>
                  <a:ext uri="{FF2B5EF4-FFF2-40B4-BE49-F238E27FC236}">
                    <a16:creationId xmlns:a16="http://schemas.microsoft.com/office/drawing/2014/main" id="{AD3ECB73-7473-B6C2-88BA-D4228937A9B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940" y="3082"/>
                <a:ext cx="118" cy="429"/>
                <a:chOff x="2409" y="1311"/>
                <a:chExt cx="279" cy="1497"/>
              </a:xfrm>
            </p:grpSpPr>
            <p:sp>
              <p:nvSpPr>
                <p:cNvPr id="21795" name="Freeform 1114">
                  <a:extLst>
                    <a:ext uri="{FF2B5EF4-FFF2-40B4-BE49-F238E27FC236}">
                      <a16:creationId xmlns:a16="http://schemas.microsoft.com/office/drawing/2014/main" id="{46003C76-DF28-A7E5-BBDB-7AD48EE8B98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6" name="Freeform 1115">
                  <a:extLst>
                    <a:ext uri="{FF2B5EF4-FFF2-40B4-BE49-F238E27FC236}">
                      <a16:creationId xmlns:a16="http://schemas.microsoft.com/office/drawing/2014/main" id="{10698860-E76F-57CA-81BD-761AE369444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7" name="Freeform 1116">
                  <a:extLst>
                    <a:ext uri="{FF2B5EF4-FFF2-40B4-BE49-F238E27FC236}">
                      <a16:creationId xmlns:a16="http://schemas.microsoft.com/office/drawing/2014/main" id="{0ED8159E-0DF5-4073-5348-609C80A7B90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1117">
                  <a:extLst>
                    <a:ext uri="{FF2B5EF4-FFF2-40B4-BE49-F238E27FC236}">
                      <a16:creationId xmlns:a16="http://schemas.microsoft.com/office/drawing/2014/main" id="{A917743E-B9AE-DEED-73D9-1E905F4B65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9" name="Freeform 1118">
                  <a:extLst>
                    <a:ext uri="{FF2B5EF4-FFF2-40B4-BE49-F238E27FC236}">
                      <a16:creationId xmlns:a16="http://schemas.microsoft.com/office/drawing/2014/main" id="{328D20FB-56D1-F424-14E3-889CC8A3D31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0" name="Freeform 1119">
                  <a:extLst>
                    <a:ext uri="{FF2B5EF4-FFF2-40B4-BE49-F238E27FC236}">
                      <a16:creationId xmlns:a16="http://schemas.microsoft.com/office/drawing/2014/main" id="{0930DC4E-8D32-A78A-ED67-BF042E3A447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1" name="Freeform 1120">
                  <a:extLst>
                    <a:ext uri="{FF2B5EF4-FFF2-40B4-BE49-F238E27FC236}">
                      <a16:creationId xmlns:a16="http://schemas.microsoft.com/office/drawing/2014/main" id="{E4624869-6067-6CB9-892C-C2C2872F8C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2" name="Freeform 1121">
                  <a:extLst>
                    <a:ext uri="{FF2B5EF4-FFF2-40B4-BE49-F238E27FC236}">
                      <a16:creationId xmlns:a16="http://schemas.microsoft.com/office/drawing/2014/main" id="{3CCC1046-FFBD-6ABF-32EF-8BB9F96F3EE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3" name="Freeform 1122">
                  <a:extLst>
                    <a:ext uri="{FF2B5EF4-FFF2-40B4-BE49-F238E27FC236}">
                      <a16:creationId xmlns:a16="http://schemas.microsoft.com/office/drawing/2014/main" id="{77A4490A-45A2-4B26-F42E-62C1169BDA1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4" name="Freeform 1123">
                  <a:extLst>
                    <a:ext uri="{FF2B5EF4-FFF2-40B4-BE49-F238E27FC236}">
                      <a16:creationId xmlns:a16="http://schemas.microsoft.com/office/drawing/2014/main" id="{E471F122-F3EB-13CE-233A-90D8FB4E8C2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5" name="Freeform 1124">
                  <a:extLst>
                    <a:ext uri="{FF2B5EF4-FFF2-40B4-BE49-F238E27FC236}">
                      <a16:creationId xmlns:a16="http://schemas.microsoft.com/office/drawing/2014/main" id="{FC97BC90-957C-2E15-45AB-0D60D44E638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6" name="Freeform 1125">
                  <a:extLst>
                    <a:ext uri="{FF2B5EF4-FFF2-40B4-BE49-F238E27FC236}">
                      <a16:creationId xmlns:a16="http://schemas.microsoft.com/office/drawing/2014/main" id="{EB36C8BF-8881-3BB3-A6F9-9AA6F997948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7" name="Freeform 1126">
                  <a:extLst>
                    <a:ext uri="{FF2B5EF4-FFF2-40B4-BE49-F238E27FC236}">
                      <a16:creationId xmlns:a16="http://schemas.microsoft.com/office/drawing/2014/main" id="{55490FA4-6F90-9E7F-6F0B-504C54F5C76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08" name="Freeform 1127">
                  <a:extLst>
                    <a:ext uri="{FF2B5EF4-FFF2-40B4-BE49-F238E27FC236}">
                      <a16:creationId xmlns:a16="http://schemas.microsoft.com/office/drawing/2014/main" id="{58621813-FEE3-F557-D909-B337542A2A9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00" name="Group 1128">
                <a:extLst>
                  <a:ext uri="{FF2B5EF4-FFF2-40B4-BE49-F238E27FC236}">
                    <a16:creationId xmlns:a16="http://schemas.microsoft.com/office/drawing/2014/main" id="{8C53978F-FBDD-33D1-045B-62EC0E0833D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6" y="3078"/>
                <a:ext cx="118" cy="428"/>
                <a:chOff x="2409" y="1311"/>
                <a:chExt cx="279" cy="1497"/>
              </a:xfrm>
            </p:grpSpPr>
            <p:sp>
              <p:nvSpPr>
                <p:cNvPr id="21781" name="Freeform 1129">
                  <a:extLst>
                    <a:ext uri="{FF2B5EF4-FFF2-40B4-BE49-F238E27FC236}">
                      <a16:creationId xmlns:a16="http://schemas.microsoft.com/office/drawing/2014/main" id="{4907F224-0837-E6C7-EBE0-FE47BB905AC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1130">
                  <a:extLst>
                    <a:ext uri="{FF2B5EF4-FFF2-40B4-BE49-F238E27FC236}">
                      <a16:creationId xmlns:a16="http://schemas.microsoft.com/office/drawing/2014/main" id="{92358D93-C2E5-C8D9-A90D-C5CD8A44352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3" name="Freeform 1131">
                  <a:extLst>
                    <a:ext uri="{FF2B5EF4-FFF2-40B4-BE49-F238E27FC236}">
                      <a16:creationId xmlns:a16="http://schemas.microsoft.com/office/drawing/2014/main" id="{26EEDB1D-88AB-DCD4-56E2-C40F31F8542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4" name="Freeform 1132">
                  <a:extLst>
                    <a:ext uri="{FF2B5EF4-FFF2-40B4-BE49-F238E27FC236}">
                      <a16:creationId xmlns:a16="http://schemas.microsoft.com/office/drawing/2014/main" id="{1A17A231-7A6F-1416-DE81-68C7BA12EDE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5" name="Freeform 1133">
                  <a:extLst>
                    <a:ext uri="{FF2B5EF4-FFF2-40B4-BE49-F238E27FC236}">
                      <a16:creationId xmlns:a16="http://schemas.microsoft.com/office/drawing/2014/main" id="{1B34B90D-724F-A80F-67F0-3F8741B7FD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6" name="Freeform 1134">
                  <a:extLst>
                    <a:ext uri="{FF2B5EF4-FFF2-40B4-BE49-F238E27FC236}">
                      <a16:creationId xmlns:a16="http://schemas.microsoft.com/office/drawing/2014/main" id="{FEB9C6E0-F772-0625-7F77-12AFF1DFA61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7" name="Freeform 1135">
                  <a:extLst>
                    <a:ext uri="{FF2B5EF4-FFF2-40B4-BE49-F238E27FC236}">
                      <a16:creationId xmlns:a16="http://schemas.microsoft.com/office/drawing/2014/main" id="{3BB5DDDF-FD04-62B3-1380-1324FA48391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8" name="Freeform 1136">
                  <a:extLst>
                    <a:ext uri="{FF2B5EF4-FFF2-40B4-BE49-F238E27FC236}">
                      <a16:creationId xmlns:a16="http://schemas.microsoft.com/office/drawing/2014/main" id="{283601E5-165E-364F-1FF1-A852DF3710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9" name="Freeform 1137">
                  <a:extLst>
                    <a:ext uri="{FF2B5EF4-FFF2-40B4-BE49-F238E27FC236}">
                      <a16:creationId xmlns:a16="http://schemas.microsoft.com/office/drawing/2014/main" id="{F91B9018-AF52-975A-129A-C7706E8FCCF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1138">
                  <a:extLst>
                    <a:ext uri="{FF2B5EF4-FFF2-40B4-BE49-F238E27FC236}">
                      <a16:creationId xmlns:a16="http://schemas.microsoft.com/office/drawing/2014/main" id="{09A44AFB-C1CB-EDFD-4B4B-2F997281F99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1" name="Freeform 1139">
                  <a:extLst>
                    <a:ext uri="{FF2B5EF4-FFF2-40B4-BE49-F238E27FC236}">
                      <a16:creationId xmlns:a16="http://schemas.microsoft.com/office/drawing/2014/main" id="{DEB181FF-30DA-0737-CED7-D0A78646644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2" name="Freeform 1140">
                  <a:extLst>
                    <a:ext uri="{FF2B5EF4-FFF2-40B4-BE49-F238E27FC236}">
                      <a16:creationId xmlns:a16="http://schemas.microsoft.com/office/drawing/2014/main" id="{3E63BC25-ACE1-4D66-84BF-85E8FB7D68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3" name="Freeform 1141">
                  <a:extLst>
                    <a:ext uri="{FF2B5EF4-FFF2-40B4-BE49-F238E27FC236}">
                      <a16:creationId xmlns:a16="http://schemas.microsoft.com/office/drawing/2014/main" id="{92B7B66E-AFB4-F4AA-C216-4CA25973B6D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4" name="Freeform 1142">
                  <a:extLst>
                    <a:ext uri="{FF2B5EF4-FFF2-40B4-BE49-F238E27FC236}">
                      <a16:creationId xmlns:a16="http://schemas.microsoft.com/office/drawing/2014/main" id="{E3BE711E-3C82-9EC0-B8FC-122151C300F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01" name="Group 1066">
                <a:extLst>
                  <a:ext uri="{FF2B5EF4-FFF2-40B4-BE49-F238E27FC236}">
                    <a16:creationId xmlns:a16="http://schemas.microsoft.com/office/drawing/2014/main" id="{85634BE3-FB37-7265-47EC-3FEA947F4B1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941" y="3269"/>
                <a:ext cx="50" cy="232"/>
                <a:chOff x="2532" y="1924"/>
                <a:chExt cx="104" cy="380"/>
              </a:xfrm>
            </p:grpSpPr>
            <p:sp>
              <p:nvSpPr>
                <p:cNvPr id="21776" name="Freeform 1067">
                  <a:extLst>
                    <a:ext uri="{FF2B5EF4-FFF2-40B4-BE49-F238E27FC236}">
                      <a16:creationId xmlns:a16="http://schemas.microsoft.com/office/drawing/2014/main" id="{EF2BD106-0530-8AA0-B2E4-3BEE61A3D30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777" name="Group 1068">
                  <a:extLst>
                    <a:ext uri="{FF2B5EF4-FFF2-40B4-BE49-F238E27FC236}">
                      <a16:creationId xmlns:a16="http://schemas.microsoft.com/office/drawing/2014/main" id="{B69C681D-59F7-4A0D-B0EB-DFD0968EEC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1778" name="Freeform 1069">
                    <a:extLst>
                      <a:ext uri="{FF2B5EF4-FFF2-40B4-BE49-F238E27FC236}">
                        <a16:creationId xmlns:a16="http://schemas.microsoft.com/office/drawing/2014/main" id="{D8B5E687-D34A-BA52-E551-C50DA43DEED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79" name="Freeform 1070">
                    <a:extLst>
                      <a:ext uri="{FF2B5EF4-FFF2-40B4-BE49-F238E27FC236}">
                        <a16:creationId xmlns:a16="http://schemas.microsoft.com/office/drawing/2014/main" id="{E9E3ACB9-0B56-4BDC-B829-1F3343A4BC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80" name="Freeform 1071">
                    <a:extLst>
                      <a:ext uri="{FF2B5EF4-FFF2-40B4-BE49-F238E27FC236}">
                        <a16:creationId xmlns:a16="http://schemas.microsoft.com/office/drawing/2014/main" id="{A7AF655D-22F3-C3CD-789F-66F9C3B39C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702" name="Group 1072">
                <a:extLst>
                  <a:ext uri="{FF2B5EF4-FFF2-40B4-BE49-F238E27FC236}">
                    <a16:creationId xmlns:a16="http://schemas.microsoft.com/office/drawing/2014/main" id="{43BD4801-2D85-BDE3-EFD0-8E125B0C420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604" y="3267"/>
                <a:ext cx="50" cy="234"/>
                <a:chOff x="2532" y="1924"/>
                <a:chExt cx="104" cy="380"/>
              </a:xfrm>
            </p:grpSpPr>
            <p:sp>
              <p:nvSpPr>
                <p:cNvPr id="21771" name="Freeform 1073">
                  <a:extLst>
                    <a:ext uri="{FF2B5EF4-FFF2-40B4-BE49-F238E27FC236}">
                      <a16:creationId xmlns:a16="http://schemas.microsoft.com/office/drawing/2014/main" id="{C2611652-9E1B-F72D-496B-72AA37A579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772" name="Group 1074">
                  <a:extLst>
                    <a:ext uri="{FF2B5EF4-FFF2-40B4-BE49-F238E27FC236}">
                      <a16:creationId xmlns:a16="http://schemas.microsoft.com/office/drawing/2014/main" id="{145B7AED-7847-D12E-74EE-9BA4585A4B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1773" name="Freeform 1075">
                    <a:extLst>
                      <a:ext uri="{FF2B5EF4-FFF2-40B4-BE49-F238E27FC236}">
                        <a16:creationId xmlns:a16="http://schemas.microsoft.com/office/drawing/2014/main" id="{BD8E5115-FD19-9D98-89B7-1E9CA1DDAEB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74" name="Freeform 1076">
                    <a:extLst>
                      <a:ext uri="{FF2B5EF4-FFF2-40B4-BE49-F238E27FC236}">
                        <a16:creationId xmlns:a16="http://schemas.microsoft.com/office/drawing/2014/main" id="{15A7EFB4-ACAD-4402-D71E-745D72C8A8F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75" name="Freeform 1077">
                    <a:extLst>
                      <a:ext uri="{FF2B5EF4-FFF2-40B4-BE49-F238E27FC236}">
                        <a16:creationId xmlns:a16="http://schemas.microsoft.com/office/drawing/2014/main" id="{29CC1FDE-58BA-FD08-35B4-DDCD2C46531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703" name="Group 1078">
                <a:extLst>
                  <a:ext uri="{FF2B5EF4-FFF2-40B4-BE49-F238E27FC236}">
                    <a16:creationId xmlns:a16="http://schemas.microsoft.com/office/drawing/2014/main" id="{B0EC378A-AA0D-E3C8-6DDA-00F2906645A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907" y="3223"/>
                <a:ext cx="55" cy="278"/>
                <a:chOff x="2321" y="1656"/>
                <a:chExt cx="127" cy="491"/>
              </a:xfrm>
            </p:grpSpPr>
            <p:sp>
              <p:nvSpPr>
                <p:cNvPr id="21769" name="Freeform 1079">
                  <a:extLst>
                    <a:ext uri="{FF2B5EF4-FFF2-40B4-BE49-F238E27FC236}">
                      <a16:creationId xmlns:a16="http://schemas.microsoft.com/office/drawing/2014/main" id="{DCF73235-9DAB-2AED-98E9-C1AFB29BB8C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62" y="1894"/>
                  <a:ext cx="58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0" name="Freeform 1080">
                  <a:extLst>
                    <a:ext uri="{FF2B5EF4-FFF2-40B4-BE49-F238E27FC236}">
                      <a16:creationId xmlns:a16="http://schemas.microsoft.com/office/drawing/2014/main" id="{D65DE953-1A1A-ED0C-B6C8-34F45B00827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21" y="1656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04" name="Group 1081">
                <a:extLst>
                  <a:ext uri="{FF2B5EF4-FFF2-40B4-BE49-F238E27FC236}">
                    <a16:creationId xmlns:a16="http://schemas.microsoft.com/office/drawing/2014/main" id="{8C78D61D-4CA6-2A8E-5C5A-11323304084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704" y="3234"/>
                <a:ext cx="56" cy="267"/>
                <a:chOff x="2532" y="1924"/>
                <a:chExt cx="104" cy="380"/>
              </a:xfrm>
            </p:grpSpPr>
            <p:sp>
              <p:nvSpPr>
                <p:cNvPr id="21764" name="Freeform 1082">
                  <a:extLst>
                    <a:ext uri="{FF2B5EF4-FFF2-40B4-BE49-F238E27FC236}">
                      <a16:creationId xmlns:a16="http://schemas.microsoft.com/office/drawing/2014/main" id="{7678D525-2D86-A3D0-4FE6-39D8B950B45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765" name="Group 1083">
                  <a:extLst>
                    <a:ext uri="{FF2B5EF4-FFF2-40B4-BE49-F238E27FC236}">
                      <a16:creationId xmlns:a16="http://schemas.microsoft.com/office/drawing/2014/main" id="{B8555364-6026-16A6-76D1-F19AF62645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1766" name="Freeform 1084">
                    <a:extLst>
                      <a:ext uri="{FF2B5EF4-FFF2-40B4-BE49-F238E27FC236}">
                        <a16:creationId xmlns:a16="http://schemas.microsoft.com/office/drawing/2014/main" id="{E677D24B-1F70-4136-1DE5-5B7F930FA10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67" name="Freeform 1085">
                    <a:extLst>
                      <a:ext uri="{FF2B5EF4-FFF2-40B4-BE49-F238E27FC236}">
                        <a16:creationId xmlns:a16="http://schemas.microsoft.com/office/drawing/2014/main" id="{8F4C2972-8239-82AC-6046-E334C2180C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68" name="Freeform 1086">
                    <a:extLst>
                      <a:ext uri="{FF2B5EF4-FFF2-40B4-BE49-F238E27FC236}">
                        <a16:creationId xmlns:a16="http://schemas.microsoft.com/office/drawing/2014/main" id="{0733A73A-5198-E9AB-9919-2143FD86EF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705" name="Group 1087">
                <a:extLst>
                  <a:ext uri="{FF2B5EF4-FFF2-40B4-BE49-F238E27FC236}">
                    <a16:creationId xmlns:a16="http://schemas.microsoft.com/office/drawing/2014/main" id="{1B804B2A-7DCF-12A0-0E98-01519053775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777" y="3200"/>
                <a:ext cx="54" cy="301"/>
                <a:chOff x="3711" y="2367"/>
                <a:chExt cx="67" cy="277"/>
              </a:xfrm>
            </p:grpSpPr>
            <p:sp>
              <p:nvSpPr>
                <p:cNvPr id="21755" name="Freeform 1088">
                  <a:extLst>
                    <a:ext uri="{FF2B5EF4-FFF2-40B4-BE49-F238E27FC236}">
                      <a16:creationId xmlns:a16="http://schemas.microsoft.com/office/drawing/2014/main" id="{60F1317C-E3F7-8C4A-B166-C8BE94B45AA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39" y="2515"/>
                  <a:ext cx="15" cy="129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6" name="Freeform 1089">
                  <a:extLst>
                    <a:ext uri="{FF2B5EF4-FFF2-40B4-BE49-F238E27FC236}">
                      <a16:creationId xmlns:a16="http://schemas.microsoft.com/office/drawing/2014/main" id="{AFC4DC45-866D-4FA9-91B8-DD47F0D268A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31" y="2555"/>
                  <a:ext cx="14" cy="10"/>
                </a:xfrm>
                <a:custGeom>
                  <a:avLst/>
                  <a:gdLst>
                    <a:gd name="T0" fmla="*/ 144 w 144"/>
                    <a:gd name="T1" fmla="*/ 0 h 96"/>
                    <a:gd name="T2" fmla="*/ 0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144" y="0"/>
                      </a:moveTo>
                      <a:cubicBezTo>
                        <a:pt x="144" y="0"/>
                        <a:pt x="72" y="48"/>
                        <a:pt x="0" y="96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7" name="Freeform 1090">
                  <a:extLst>
                    <a:ext uri="{FF2B5EF4-FFF2-40B4-BE49-F238E27FC236}">
                      <a16:creationId xmlns:a16="http://schemas.microsoft.com/office/drawing/2014/main" id="{EAB8129F-6086-4C25-FE3A-2372F408B96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45" y="2555"/>
                  <a:ext cx="13" cy="10"/>
                </a:xfrm>
                <a:custGeom>
                  <a:avLst/>
                  <a:gdLst>
                    <a:gd name="T0" fmla="*/ 0 w 144"/>
                    <a:gd name="T1" fmla="*/ 0 h 96"/>
                    <a:gd name="T2" fmla="*/ 144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0" y="0"/>
                      </a:moveTo>
                      <a:cubicBezTo>
                        <a:pt x="0" y="0"/>
                        <a:pt x="72" y="48"/>
                        <a:pt x="144" y="96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1091">
                  <a:extLst>
                    <a:ext uri="{FF2B5EF4-FFF2-40B4-BE49-F238E27FC236}">
                      <a16:creationId xmlns:a16="http://schemas.microsoft.com/office/drawing/2014/main" id="{406BC24C-A0E4-DAA0-31A7-C602D0E6842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31" y="2545"/>
                  <a:ext cx="14" cy="5"/>
                </a:xfrm>
                <a:custGeom>
                  <a:avLst/>
                  <a:gdLst>
                    <a:gd name="T0" fmla="*/ 144 w 144"/>
                    <a:gd name="T1" fmla="*/ 0 h 48"/>
                    <a:gd name="T2" fmla="*/ 0 w 144"/>
                    <a:gd name="T3" fmla="*/ 48 h 48"/>
                    <a:gd name="T4" fmla="*/ 0 60000 65536"/>
                    <a:gd name="T5" fmla="*/ 0 60000 65536"/>
                    <a:gd name="T6" fmla="*/ 0 w 144"/>
                    <a:gd name="T7" fmla="*/ 0 h 48"/>
                    <a:gd name="T8" fmla="*/ 144 w 144"/>
                    <a:gd name="T9" fmla="*/ 48 h 48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48">
                      <a:moveTo>
                        <a:pt x="144" y="0"/>
                      </a:moveTo>
                      <a:cubicBezTo>
                        <a:pt x="144" y="0"/>
                        <a:pt x="72" y="24"/>
                        <a:pt x="0" y="48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9" name="Freeform 1092">
                  <a:extLst>
                    <a:ext uri="{FF2B5EF4-FFF2-40B4-BE49-F238E27FC236}">
                      <a16:creationId xmlns:a16="http://schemas.microsoft.com/office/drawing/2014/main" id="{6C48669A-D2C5-A708-5C2B-2200A4559C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47" y="2548"/>
                  <a:ext cx="5" cy="3"/>
                </a:xfrm>
                <a:custGeom>
                  <a:avLst/>
                  <a:gdLst>
                    <a:gd name="T0" fmla="*/ 0 w 57"/>
                    <a:gd name="T1" fmla="*/ 0 h 33"/>
                    <a:gd name="T2" fmla="*/ 57 w 57"/>
                    <a:gd name="T3" fmla="*/ 33 h 33"/>
                    <a:gd name="T4" fmla="*/ 0 60000 65536"/>
                    <a:gd name="T5" fmla="*/ 0 60000 65536"/>
                    <a:gd name="T6" fmla="*/ 0 w 57"/>
                    <a:gd name="T7" fmla="*/ 0 h 33"/>
                    <a:gd name="T8" fmla="*/ 57 w 57"/>
                    <a:gd name="T9" fmla="*/ 33 h 3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57" h="33">
                      <a:moveTo>
                        <a:pt x="0" y="0"/>
                      </a:moveTo>
                      <a:cubicBezTo>
                        <a:pt x="8" y="5"/>
                        <a:pt x="45" y="26"/>
                        <a:pt x="57" y="33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0" name="Freeform 1093">
                  <a:extLst>
                    <a:ext uri="{FF2B5EF4-FFF2-40B4-BE49-F238E27FC236}">
                      <a16:creationId xmlns:a16="http://schemas.microsoft.com/office/drawing/2014/main" id="{52742802-9818-5D0D-F361-163FC9DBE17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47" y="2545"/>
                  <a:ext cx="7" cy="2"/>
                </a:xfrm>
                <a:custGeom>
                  <a:avLst/>
                  <a:gdLst>
                    <a:gd name="T0" fmla="*/ 0 w 81"/>
                    <a:gd name="T1" fmla="*/ 0 h 21"/>
                    <a:gd name="T2" fmla="*/ 57 w 81"/>
                    <a:gd name="T3" fmla="*/ 15 h 21"/>
                    <a:gd name="T4" fmla="*/ 81 w 81"/>
                    <a:gd name="T5" fmla="*/ 21 h 21"/>
                    <a:gd name="T6" fmla="*/ 0 60000 65536"/>
                    <a:gd name="T7" fmla="*/ 0 60000 65536"/>
                    <a:gd name="T8" fmla="*/ 0 60000 65536"/>
                    <a:gd name="T9" fmla="*/ 0 w 81"/>
                    <a:gd name="T10" fmla="*/ 0 h 21"/>
                    <a:gd name="T11" fmla="*/ 81 w 81"/>
                    <a:gd name="T12" fmla="*/ 21 h 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1" h="21">
                      <a:moveTo>
                        <a:pt x="0" y="0"/>
                      </a:moveTo>
                      <a:cubicBezTo>
                        <a:pt x="9" y="2"/>
                        <a:pt x="44" y="12"/>
                        <a:pt x="57" y="15"/>
                      </a:cubicBezTo>
                      <a:cubicBezTo>
                        <a:pt x="70" y="18"/>
                        <a:pt x="76" y="20"/>
                        <a:pt x="81" y="2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1" name="Freeform 1094">
                  <a:extLst>
                    <a:ext uri="{FF2B5EF4-FFF2-40B4-BE49-F238E27FC236}">
                      <a16:creationId xmlns:a16="http://schemas.microsoft.com/office/drawing/2014/main" id="{F37CC28E-DE02-976E-210C-86F354B08F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53" y="2558"/>
                  <a:ext cx="7" cy="2"/>
                </a:xfrm>
                <a:custGeom>
                  <a:avLst/>
                  <a:gdLst>
                    <a:gd name="T0" fmla="*/ 0 w 75"/>
                    <a:gd name="T1" fmla="*/ 23 h 23"/>
                    <a:gd name="T2" fmla="*/ 75 w 75"/>
                    <a:gd name="T3" fmla="*/ 0 h 23"/>
                    <a:gd name="T4" fmla="*/ 0 60000 65536"/>
                    <a:gd name="T5" fmla="*/ 0 60000 65536"/>
                    <a:gd name="T6" fmla="*/ 0 w 75"/>
                    <a:gd name="T7" fmla="*/ 0 h 23"/>
                    <a:gd name="T8" fmla="*/ 75 w 75"/>
                    <a:gd name="T9" fmla="*/ 23 h 2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75" h="23">
                      <a:moveTo>
                        <a:pt x="0" y="23"/>
                      </a:moveTo>
                      <a:cubicBezTo>
                        <a:pt x="12" y="19"/>
                        <a:pt x="60" y="5"/>
                        <a:pt x="75" y="0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2" name="Freeform 1095">
                  <a:extLst>
                    <a:ext uri="{FF2B5EF4-FFF2-40B4-BE49-F238E27FC236}">
                      <a16:creationId xmlns:a16="http://schemas.microsoft.com/office/drawing/2014/main" id="{235F2C56-84DA-3AAD-654A-B4D892170D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36" y="2546"/>
                  <a:ext cx="2" cy="9"/>
                </a:xfrm>
                <a:custGeom>
                  <a:avLst/>
                  <a:gdLst>
                    <a:gd name="T0" fmla="*/ 30 w 30"/>
                    <a:gd name="T1" fmla="*/ 0 h 81"/>
                    <a:gd name="T2" fmla="*/ 0 w 30"/>
                    <a:gd name="T3" fmla="*/ 81 h 81"/>
                    <a:gd name="T4" fmla="*/ 0 60000 65536"/>
                    <a:gd name="T5" fmla="*/ 0 60000 65536"/>
                    <a:gd name="T6" fmla="*/ 0 w 30"/>
                    <a:gd name="T7" fmla="*/ 0 h 81"/>
                    <a:gd name="T8" fmla="*/ 30 w 30"/>
                    <a:gd name="T9" fmla="*/ 81 h 8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81">
                      <a:moveTo>
                        <a:pt x="30" y="0"/>
                      </a:moveTo>
                      <a:cubicBezTo>
                        <a:pt x="25" y="13"/>
                        <a:pt x="6" y="64"/>
                        <a:pt x="0" y="8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3" name="Freeform 1096">
                  <a:extLst>
                    <a:ext uri="{FF2B5EF4-FFF2-40B4-BE49-F238E27FC236}">
                      <a16:creationId xmlns:a16="http://schemas.microsoft.com/office/drawing/2014/main" id="{D21F9BF0-8F4C-DAE8-E098-02615F30014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11" y="2367"/>
                  <a:ext cx="67" cy="178"/>
                </a:xfrm>
                <a:custGeom>
                  <a:avLst/>
                  <a:gdLst>
                    <a:gd name="T0" fmla="*/ 125 w 300"/>
                    <a:gd name="T1" fmla="*/ 52 h 732"/>
                    <a:gd name="T2" fmla="*/ 96 w 300"/>
                    <a:gd name="T3" fmla="*/ 105 h 732"/>
                    <a:gd name="T4" fmla="*/ 79 w 300"/>
                    <a:gd name="T5" fmla="*/ 159 h 732"/>
                    <a:gd name="T6" fmla="*/ 33 w 300"/>
                    <a:gd name="T7" fmla="*/ 191 h 732"/>
                    <a:gd name="T8" fmla="*/ 54 w 300"/>
                    <a:gd name="T9" fmla="*/ 250 h 732"/>
                    <a:gd name="T10" fmla="*/ 33 w 300"/>
                    <a:gd name="T11" fmla="*/ 299 h 732"/>
                    <a:gd name="T12" fmla="*/ 36 w 300"/>
                    <a:gd name="T13" fmla="*/ 344 h 732"/>
                    <a:gd name="T14" fmla="*/ 26 w 300"/>
                    <a:gd name="T15" fmla="*/ 391 h 732"/>
                    <a:gd name="T16" fmla="*/ 39 w 300"/>
                    <a:gd name="T17" fmla="*/ 452 h 732"/>
                    <a:gd name="T18" fmla="*/ 27 w 300"/>
                    <a:gd name="T19" fmla="*/ 494 h 732"/>
                    <a:gd name="T20" fmla="*/ 24 w 300"/>
                    <a:gd name="T21" fmla="*/ 545 h 732"/>
                    <a:gd name="T22" fmla="*/ 27 w 300"/>
                    <a:gd name="T23" fmla="*/ 587 h 732"/>
                    <a:gd name="T24" fmla="*/ 34 w 300"/>
                    <a:gd name="T25" fmla="*/ 619 h 732"/>
                    <a:gd name="T26" fmla="*/ 41 w 300"/>
                    <a:gd name="T27" fmla="*/ 651 h 732"/>
                    <a:gd name="T28" fmla="*/ 93 w 300"/>
                    <a:gd name="T29" fmla="*/ 698 h 732"/>
                    <a:gd name="T30" fmla="*/ 92 w 300"/>
                    <a:gd name="T31" fmla="*/ 732 h 732"/>
                    <a:gd name="T32" fmla="*/ 157 w 300"/>
                    <a:gd name="T33" fmla="*/ 670 h 732"/>
                    <a:gd name="T34" fmla="*/ 209 w 300"/>
                    <a:gd name="T35" fmla="*/ 699 h 732"/>
                    <a:gd name="T36" fmla="*/ 224 w 300"/>
                    <a:gd name="T37" fmla="*/ 674 h 732"/>
                    <a:gd name="T38" fmla="*/ 282 w 300"/>
                    <a:gd name="T39" fmla="*/ 636 h 732"/>
                    <a:gd name="T40" fmla="*/ 247 w 300"/>
                    <a:gd name="T41" fmla="*/ 610 h 732"/>
                    <a:gd name="T42" fmla="*/ 277 w 300"/>
                    <a:gd name="T43" fmla="*/ 562 h 732"/>
                    <a:gd name="T44" fmla="*/ 275 w 300"/>
                    <a:gd name="T45" fmla="*/ 518 h 732"/>
                    <a:gd name="T46" fmla="*/ 292 w 300"/>
                    <a:gd name="T47" fmla="*/ 466 h 732"/>
                    <a:gd name="T48" fmla="*/ 272 w 300"/>
                    <a:gd name="T49" fmla="*/ 445 h 732"/>
                    <a:gd name="T50" fmla="*/ 290 w 300"/>
                    <a:gd name="T51" fmla="*/ 389 h 732"/>
                    <a:gd name="T52" fmla="*/ 259 w 300"/>
                    <a:gd name="T53" fmla="*/ 345 h 732"/>
                    <a:gd name="T54" fmla="*/ 288 w 300"/>
                    <a:gd name="T55" fmla="*/ 302 h 732"/>
                    <a:gd name="T56" fmla="*/ 285 w 300"/>
                    <a:gd name="T57" fmla="*/ 260 h 732"/>
                    <a:gd name="T58" fmla="*/ 272 w 300"/>
                    <a:gd name="T59" fmla="*/ 222 h 732"/>
                    <a:gd name="T60" fmla="*/ 266 w 300"/>
                    <a:gd name="T61" fmla="*/ 203 h 732"/>
                    <a:gd name="T62" fmla="*/ 240 w 300"/>
                    <a:gd name="T63" fmla="*/ 176 h 732"/>
                    <a:gd name="T64" fmla="*/ 243 w 300"/>
                    <a:gd name="T65" fmla="*/ 128 h 732"/>
                    <a:gd name="T66" fmla="*/ 213 w 300"/>
                    <a:gd name="T67" fmla="*/ 86 h 732"/>
                    <a:gd name="T68" fmla="*/ 188 w 300"/>
                    <a:gd name="T69" fmla="*/ 47 h 732"/>
                    <a:gd name="T70" fmla="*/ 148 w 300"/>
                    <a:gd name="T71" fmla="*/ 0 h 7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732"/>
                    <a:gd name="T110" fmla="*/ 300 w 300"/>
                    <a:gd name="T111" fmla="*/ 732 h 73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732">
                      <a:moveTo>
                        <a:pt x="138" y="29"/>
                      </a:moveTo>
                      <a:lnTo>
                        <a:pt x="125" y="52"/>
                      </a:lnTo>
                      <a:lnTo>
                        <a:pt x="89" y="60"/>
                      </a:lnTo>
                      <a:lnTo>
                        <a:pt x="96" y="105"/>
                      </a:lnTo>
                      <a:lnTo>
                        <a:pt x="63" y="123"/>
                      </a:lnTo>
                      <a:lnTo>
                        <a:pt x="79" y="159"/>
                      </a:lnTo>
                      <a:lnTo>
                        <a:pt x="62" y="185"/>
                      </a:lnTo>
                      <a:lnTo>
                        <a:pt x="33" y="191"/>
                      </a:lnTo>
                      <a:lnTo>
                        <a:pt x="27" y="212"/>
                      </a:lnTo>
                      <a:lnTo>
                        <a:pt x="54" y="250"/>
                      </a:lnTo>
                      <a:lnTo>
                        <a:pt x="8" y="263"/>
                      </a:lnTo>
                      <a:lnTo>
                        <a:pt x="33" y="299"/>
                      </a:lnTo>
                      <a:lnTo>
                        <a:pt x="60" y="323"/>
                      </a:lnTo>
                      <a:lnTo>
                        <a:pt x="36" y="344"/>
                      </a:lnTo>
                      <a:lnTo>
                        <a:pt x="6" y="369"/>
                      </a:lnTo>
                      <a:lnTo>
                        <a:pt x="26" y="391"/>
                      </a:lnTo>
                      <a:lnTo>
                        <a:pt x="55" y="417"/>
                      </a:lnTo>
                      <a:lnTo>
                        <a:pt x="39" y="452"/>
                      </a:lnTo>
                      <a:lnTo>
                        <a:pt x="18" y="470"/>
                      </a:lnTo>
                      <a:lnTo>
                        <a:pt x="27" y="494"/>
                      </a:lnTo>
                      <a:lnTo>
                        <a:pt x="42" y="524"/>
                      </a:lnTo>
                      <a:lnTo>
                        <a:pt x="24" y="545"/>
                      </a:lnTo>
                      <a:lnTo>
                        <a:pt x="0" y="569"/>
                      </a:lnTo>
                      <a:lnTo>
                        <a:pt x="27" y="587"/>
                      </a:lnTo>
                      <a:lnTo>
                        <a:pt x="58" y="605"/>
                      </a:lnTo>
                      <a:lnTo>
                        <a:pt x="34" y="619"/>
                      </a:lnTo>
                      <a:lnTo>
                        <a:pt x="4" y="637"/>
                      </a:lnTo>
                      <a:lnTo>
                        <a:pt x="41" y="651"/>
                      </a:lnTo>
                      <a:lnTo>
                        <a:pt x="101" y="661"/>
                      </a:lnTo>
                      <a:lnTo>
                        <a:pt x="93" y="698"/>
                      </a:lnTo>
                      <a:lnTo>
                        <a:pt x="79" y="714"/>
                      </a:lnTo>
                      <a:lnTo>
                        <a:pt x="92" y="732"/>
                      </a:lnTo>
                      <a:lnTo>
                        <a:pt x="125" y="712"/>
                      </a:lnTo>
                      <a:lnTo>
                        <a:pt x="157" y="670"/>
                      </a:lnTo>
                      <a:lnTo>
                        <a:pt x="188" y="686"/>
                      </a:lnTo>
                      <a:lnTo>
                        <a:pt x="209" y="699"/>
                      </a:lnTo>
                      <a:lnTo>
                        <a:pt x="234" y="707"/>
                      </a:lnTo>
                      <a:lnTo>
                        <a:pt x="224" y="674"/>
                      </a:lnTo>
                      <a:lnTo>
                        <a:pt x="231" y="648"/>
                      </a:lnTo>
                      <a:lnTo>
                        <a:pt x="282" y="636"/>
                      </a:lnTo>
                      <a:lnTo>
                        <a:pt x="262" y="622"/>
                      </a:lnTo>
                      <a:lnTo>
                        <a:pt x="247" y="610"/>
                      </a:lnTo>
                      <a:lnTo>
                        <a:pt x="262" y="585"/>
                      </a:lnTo>
                      <a:lnTo>
                        <a:pt x="277" y="562"/>
                      </a:lnTo>
                      <a:lnTo>
                        <a:pt x="292" y="526"/>
                      </a:lnTo>
                      <a:lnTo>
                        <a:pt x="275" y="518"/>
                      </a:lnTo>
                      <a:lnTo>
                        <a:pt x="259" y="504"/>
                      </a:lnTo>
                      <a:lnTo>
                        <a:pt x="292" y="466"/>
                      </a:lnTo>
                      <a:lnTo>
                        <a:pt x="285" y="455"/>
                      </a:lnTo>
                      <a:lnTo>
                        <a:pt x="272" y="445"/>
                      </a:lnTo>
                      <a:lnTo>
                        <a:pt x="252" y="425"/>
                      </a:lnTo>
                      <a:lnTo>
                        <a:pt x="290" y="389"/>
                      </a:lnTo>
                      <a:lnTo>
                        <a:pt x="271" y="368"/>
                      </a:lnTo>
                      <a:lnTo>
                        <a:pt x="259" y="345"/>
                      </a:lnTo>
                      <a:lnTo>
                        <a:pt x="267" y="317"/>
                      </a:lnTo>
                      <a:lnTo>
                        <a:pt x="288" y="302"/>
                      </a:lnTo>
                      <a:lnTo>
                        <a:pt x="300" y="272"/>
                      </a:lnTo>
                      <a:lnTo>
                        <a:pt x="285" y="260"/>
                      </a:lnTo>
                      <a:lnTo>
                        <a:pt x="258" y="257"/>
                      </a:lnTo>
                      <a:lnTo>
                        <a:pt x="272" y="222"/>
                      </a:lnTo>
                      <a:lnTo>
                        <a:pt x="270" y="209"/>
                      </a:lnTo>
                      <a:lnTo>
                        <a:pt x="266" y="203"/>
                      </a:lnTo>
                      <a:lnTo>
                        <a:pt x="230" y="204"/>
                      </a:lnTo>
                      <a:lnTo>
                        <a:pt x="240" y="176"/>
                      </a:lnTo>
                      <a:lnTo>
                        <a:pt x="255" y="152"/>
                      </a:lnTo>
                      <a:lnTo>
                        <a:pt x="243" y="128"/>
                      </a:lnTo>
                      <a:lnTo>
                        <a:pt x="211" y="128"/>
                      </a:lnTo>
                      <a:lnTo>
                        <a:pt x="213" y="86"/>
                      </a:lnTo>
                      <a:lnTo>
                        <a:pt x="183" y="72"/>
                      </a:lnTo>
                      <a:lnTo>
                        <a:pt x="188" y="47"/>
                      </a:lnTo>
                      <a:lnTo>
                        <a:pt x="168" y="28"/>
                      </a:lnTo>
                      <a:lnTo>
                        <a:pt x="148" y="0"/>
                      </a:lnTo>
                      <a:lnTo>
                        <a:pt x="138" y="2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06" name="Group 1143">
                <a:extLst>
                  <a:ext uri="{FF2B5EF4-FFF2-40B4-BE49-F238E27FC236}">
                    <a16:creationId xmlns:a16="http://schemas.microsoft.com/office/drawing/2014/main" id="{2251B805-5D6F-4A68-192B-1E7522FBBE3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36" y="3214"/>
                <a:ext cx="55" cy="299"/>
                <a:chOff x="3784" y="2361"/>
                <a:chExt cx="67" cy="276"/>
              </a:xfrm>
            </p:grpSpPr>
            <p:sp>
              <p:nvSpPr>
                <p:cNvPr id="21746" name="Freeform 1144">
                  <a:extLst>
                    <a:ext uri="{FF2B5EF4-FFF2-40B4-BE49-F238E27FC236}">
                      <a16:creationId xmlns:a16="http://schemas.microsoft.com/office/drawing/2014/main" id="{07F3F727-FF39-F5D0-3AB9-306DCCA54BF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12" y="2509"/>
                  <a:ext cx="15" cy="128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7" name="Freeform 1145">
                  <a:extLst>
                    <a:ext uri="{FF2B5EF4-FFF2-40B4-BE49-F238E27FC236}">
                      <a16:creationId xmlns:a16="http://schemas.microsoft.com/office/drawing/2014/main" id="{2172583D-3481-6EE9-8478-F4F9D1DA93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04" y="2548"/>
                  <a:ext cx="14" cy="10"/>
                </a:xfrm>
                <a:custGeom>
                  <a:avLst/>
                  <a:gdLst>
                    <a:gd name="T0" fmla="*/ 144 w 144"/>
                    <a:gd name="T1" fmla="*/ 0 h 96"/>
                    <a:gd name="T2" fmla="*/ 0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144" y="0"/>
                      </a:moveTo>
                      <a:cubicBezTo>
                        <a:pt x="144" y="0"/>
                        <a:pt x="72" y="48"/>
                        <a:pt x="0" y="96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8" name="Freeform 1146">
                  <a:extLst>
                    <a:ext uri="{FF2B5EF4-FFF2-40B4-BE49-F238E27FC236}">
                      <a16:creationId xmlns:a16="http://schemas.microsoft.com/office/drawing/2014/main" id="{EFB6FF22-DEA1-C39F-A5A9-4C2765CF833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18" y="2548"/>
                  <a:ext cx="13" cy="10"/>
                </a:xfrm>
                <a:custGeom>
                  <a:avLst/>
                  <a:gdLst>
                    <a:gd name="T0" fmla="*/ 0 w 144"/>
                    <a:gd name="T1" fmla="*/ 0 h 96"/>
                    <a:gd name="T2" fmla="*/ 144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0" y="0"/>
                      </a:moveTo>
                      <a:cubicBezTo>
                        <a:pt x="0" y="0"/>
                        <a:pt x="72" y="48"/>
                        <a:pt x="144" y="96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9" name="Freeform 1147">
                  <a:extLst>
                    <a:ext uri="{FF2B5EF4-FFF2-40B4-BE49-F238E27FC236}">
                      <a16:creationId xmlns:a16="http://schemas.microsoft.com/office/drawing/2014/main" id="{48A5CC2D-6EFB-35A9-C5FE-5D0BCCA27E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04" y="2538"/>
                  <a:ext cx="14" cy="5"/>
                </a:xfrm>
                <a:custGeom>
                  <a:avLst/>
                  <a:gdLst>
                    <a:gd name="T0" fmla="*/ 144 w 144"/>
                    <a:gd name="T1" fmla="*/ 0 h 48"/>
                    <a:gd name="T2" fmla="*/ 0 w 144"/>
                    <a:gd name="T3" fmla="*/ 48 h 48"/>
                    <a:gd name="T4" fmla="*/ 0 60000 65536"/>
                    <a:gd name="T5" fmla="*/ 0 60000 65536"/>
                    <a:gd name="T6" fmla="*/ 0 w 144"/>
                    <a:gd name="T7" fmla="*/ 0 h 48"/>
                    <a:gd name="T8" fmla="*/ 144 w 144"/>
                    <a:gd name="T9" fmla="*/ 48 h 48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48">
                      <a:moveTo>
                        <a:pt x="144" y="0"/>
                      </a:moveTo>
                      <a:cubicBezTo>
                        <a:pt x="144" y="0"/>
                        <a:pt x="72" y="24"/>
                        <a:pt x="0" y="48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0" name="Freeform 1148">
                  <a:extLst>
                    <a:ext uri="{FF2B5EF4-FFF2-40B4-BE49-F238E27FC236}">
                      <a16:creationId xmlns:a16="http://schemas.microsoft.com/office/drawing/2014/main" id="{A7089483-E4E0-F27E-24C0-35AC979BC9C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20" y="2542"/>
                  <a:ext cx="5" cy="3"/>
                </a:xfrm>
                <a:custGeom>
                  <a:avLst/>
                  <a:gdLst>
                    <a:gd name="T0" fmla="*/ 0 w 57"/>
                    <a:gd name="T1" fmla="*/ 0 h 33"/>
                    <a:gd name="T2" fmla="*/ 57 w 57"/>
                    <a:gd name="T3" fmla="*/ 33 h 33"/>
                    <a:gd name="T4" fmla="*/ 0 60000 65536"/>
                    <a:gd name="T5" fmla="*/ 0 60000 65536"/>
                    <a:gd name="T6" fmla="*/ 0 w 57"/>
                    <a:gd name="T7" fmla="*/ 0 h 33"/>
                    <a:gd name="T8" fmla="*/ 57 w 57"/>
                    <a:gd name="T9" fmla="*/ 33 h 3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57" h="33">
                      <a:moveTo>
                        <a:pt x="0" y="0"/>
                      </a:moveTo>
                      <a:cubicBezTo>
                        <a:pt x="8" y="5"/>
                        <a:pt x="45" y="26"/>
                        <a:pt x="57" y="33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1" name="Freeform 1149">
                  <a:extLst>
                    <a:ext uri="{FF2B5EF4-FFF2-40B4-BE49-F238E27FC236}">
                      <a16:creationId xmlns:a16="http://schemas.microsoft.com/office/drawing/2014/main" id="{7A82D208-1757-9079-76DC-2310906F46C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20" y="2538"/>
                  <a:ext cx="7" cy="2"/>
                </a:xfrm>
                <a:custGeom>
                  <a:avLst/>
                  <a:gdLst>
                    <a:gd name="T0" fmla="*/ 0 w 81"/>
                    <a:gd name="T1" fmla="*/ 0 h 21"/>
                    <a:gd name="T2" fmla="*/ 57 w 81"/>
                    <a:gd name="T3" fmla="*/ 15 h 21"/>
                    <a:gd name="T4" fmla="*/ 81 w 81"/>
                    <a:gd name="T5" fmla="*/ 21 h 21"/>
                    <a:gd name="T6" fmla="*/ 0 60000 65536"/>
                    <a:gd name="T7" fmla="*/ 0 60000 65536"/>
                    <a:gd name="T8" fmla="*/ 0 60000 65536"/>
                    <a:gd name="T9" fmla="*/ 0 w 81"/>
                    <a:gd name="T10" fmla="*/ 0 h 21"/>
                    <a:gd name="T11" fmla="*/ 81 w 81"/>
                    <a:gd name="T12" fmla="*/ 21 h 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1" h="21">
                      <a:moveTo>
                        <a:pt x="0" y="0"/>
                      </a:moveTo>
                      <a:cubicBezTo>
                        <a:pt x="9" y="2"/>
                        <a:pt x="44" y="12"/>
                        <a:pt x="57" y="15"/>
                      </a:cubicBezTo>
                      <a:cubicBezTo>
                        <a:pt x="70" y="18"/>
                        <a:pt x="76" y="20"/>
                        <a:pt x="81" y="2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2" name="Freeform 1150">
                  <a:extLst>
                    <a:ext uri="{FF2B5EF4-FFF2-40B4-BE49-F238E27FC236}">
                      <a16:creationId xmlns:a16="http://schemas.microsoft.com/office/drawing/2014/main" id="{1CB3FEF5-5B28-9FED-FCD1-08EF74F7103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26" y="2551"/>
                  <a:ext cx="7" cy="3"/>
                </a:xfrm>
                <a:custGeom>
                  <a:avLst/>
                  <a:gdLst>
                    <a:gd name="T0" fmla="*/ 0 w 75"/>
                    <a:gd name="T1" fmla="*/ 23 h 23"/>
                    <a:gd name="T2" fmla="*/ 75 w 75"/>
                    <a:gd name="T3" fmla="*/ 0 h 23"/>
                    <a:gd name="T4" fmla="*/ 0 60000 65536"/>
                    <a:gd name="T5" fmla="*/ 0 60000 65536"/>
                    <a:gd name="T6" fmla="*/ 0 w 75"/>
                    <a:gd name="T7" fmla="*/ 0 h 23"/>
                    <a:gd name="T8" fmla="*/ 75 w 75"/>
                    <a:gd name="T9" fmla="*/ 23 h 2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75" h="23">
                      <a:moveTo>
                        <a:pt x="0" y="23"/>
                      </a:moveTo>
                      <a:cubicBezTo>
                        <a:pt x="12" y="19"/>
                        <a:pt x="60" y="5"/>
                        <a:pt x="75" y="0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3" name="Freeform 1151">
                  <a:extLst>
                    <a:ext uri="{FF2B5EF4-FFF2-40B4-BE49-F238E27FC236}">
                      <a16:creationId xmlns:a16="http://schemas.microsoft.com/office/drawing/2014/main" id="{3ADB3063-F416-FE98-F6F5-7B8C2F24DBE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809" y="2540"/>
                  <a:ext cx="2" cy="8"/>
                </a:xfrm>
                <a:custGeom>
                  <a:avLst/>
                  <a:gdLst>
                    <a:gd name="T0" fmla="*/ 30 w 30"/>
                    <a:gd name="T1" fmla="*/ 0 h 81"/>
                    <a:gd name="T2" fmla="*/ 0 w 30"/>
                    <a:gd name="T3" fmla="*/ 81 h 81"/>
                    <a:gd name="T4" fmla="*/ 0 60000 65536"/>
                    <a:gd name="T5" fmla="*/ 0 60000 65536"/>
                    <a:gd name="T6" fmla="*/ 0 w 30"/>
                    <a:gd name="T7" fmla="*/ 0 h 81"/>
                    <a:gd name="T8" fmla="*/ 30 w 30"/>
                    <a:gd name="T9" fmla="*/ 81 h 8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81">
                      <a:moveTo>
                        <a:pt x="30" y="0"/>
                      </a:moveTo>
                      <a:cubicBezTo>
                        <a:pt x="25" y="13"/>
                        <a:pt x="6" y="64"/>
                        <a:pt x="0" y="8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4" name="Freeform 1152">
                  <a:extLst>
                    <a:ext uri="{FF2B5EF4-FFF2-40B4-BE49-F238E27FC236}">
                      <a16:creationId xmlns:a16="http://schemas.microsoft.com/office/drawing/2014/main" id="{EF89F155-2BA6-A0D0-DCEE-A52A808AF7D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84" y="2361"/>
                  <a:ext cx="67" cy="178"/>
                </a:xfrm>
                <a:custGeom>
                  <a:avLst/>
                  <a:gdLst>
                    <a:gd name="T0" fmla="*/ 125 w 300"/>
                    <a:gd name="T1" fmla="*/ 52 h 732"/>
                    <a:gd name="T2" fmla="*/ 96 w 300"/>
                    <a:gd name="T3" fmla="*/ 105 h 732"/>
                    <a:gd name="T4" fmla="*/ 79 w 300"/>
                    <a:gd name="T5" fmla="*/ 159 h 732"/>
                    <a:gd name="T6" fmla="*/ 33 w 300"/>
                    <a:gd name="T7" fmla="*/ 191 h 732"/>
                    <a:gd name="T8" fmla="*/ 54 w 300"/>
                    <a:gd name="T9" fmla="*/ 250 h 732"/>
                    <a:gd name="T10" fmla="*/ 33 w 300"/>
                    <a:gd name="T11" fmla="*/ 299 h 732"/>
                    <a:gd name="T12" fmla="*/ 36 w 300"/>
                    <a:gd name="T13" fmla="*/ 344 h 732"/>
                    <a:gd name="T14" fmla="*/ 26 w 300"/>
                    <a:gd name="T15" fmla="*/ 391 h 732"/>
                    <a:gd name="T16" fmla="*/ 39 w 300"/>
                    <a:gd name="T17" fmla="*/ 452 h 732"/>
                    <a:gd name="T18" fmla="*/ 27 w 300"/>
                    <a:gd name="T19" fmla="*/ 494 h 732"/>
                    <a:gd name="T20" fmla="*/ 24 w 300"/>
                    <a:gd name="T21" fmla="*/ 545 h 732"/>
                    <a:gd name="T22" fmla="*/ 27 w 300"/>
                    <a:gd name="T23" fmla="*/ 587 h 732"/>
                    <a:gd name="T24" fmla="*/ 34 w 300"/>
                    <a:gd name="T25" fmla="*/ 619 h 732"/>
                    <a:gd name="T26" fmla="*/ 41 w 300"/>
                    <a:gd name="T27" fmla="*/ 651 h 732"/>
                    <a:gd name="T28" fmla="*/ 93 w 300"/>
                    <a:gd name="T29" fmla="*/ 698 h 732"/>
                    <a:gd name="T30" fmla="*/ 92 w 300"/>
                    <a:gd name="T31" fmla="*/ 732 h 732"/>
                    <a:gd name="T32" fmla="*/ 157 w 300"/>
                    <a:gd name="T33" fmla="*/ 670 h 732"/>
                    <a:gd name="T34" fmla="*/ 209 w 300"/>
                    <a:gd name="T35" fmla="*/ 699 h 732"/>
                    <a:gd name="T36" fmla="*/ 224 w 300"/>
                    <a:gd name="T37" fmla="*/ 674 h 732"/>
                    <a:gd name="T38" fmla="*/ 282 w 300"/>
                    <a:gd name="T39" fmla="*/ 636 h 732"/>
                    <a:gd name="T40" fmla="*/ 247 w 300"/>
                    <a:gd name="T41" fmla="*/ 610 h 732"/>
                    <a:gd name="T42" fmla="*/ 277 w 300"/>
                    <a:gd name="T43" fmla="*/ 562 h 732"/>
                    <a:gd name="T44" fmla="*/ 275 w 300"/>
                    <a:gd name="T45" fmla="*/ 518 h 732"/>
                    <a:gd name="T46" fmla="*/ 292 w 300"/>
                    <a:gd name="T47" fmla="*/ 466 h 732"/>
                    <a:gd name="T48" fmla="*/ 272 w 300"/>
                    <a:gd name="T49" fmla="*/ 445 h 732"/>
                    <a:gd name="T50" fmla="*/ 290 w 300"/>
                    <a:gd name="T51" fmla="*/ 389 h 732"/>
                    <a:gd name="T52" fmla="*/ 259 w 300"/>
                    <a:gd name="T53" fmla="*/ 345 h 732"/>
                    <a:gd name="T54" fmla="*/ 288 w 300"/>
                    <a:gd name="T55" fmla="*/ 302 h 732"/>
                    <a:gd name="T56" fmla="*/ 285 w 300"/>
                    <a:gd name="T57" fmla="*/ 260 h 732"/>
                    <a:gd name="T58" fmla="*/ 272 w 300"/>
                    <a:gd name="T59" fmla="*/ 222 h 732"/>
                    <a:gd name="T60" fmla="*/ 266 w 300"/>
                    <a:gd name="T61" fmla="*/ 203 h 732"/>
                    <a:gd name="T62" fmla="*/ 240 w 300"/>
                    <a:gd name="T63" fmla="*/ 176 h 732"/>
                    <a:gd name="T64" fmla="*/ 243 w 300"/>
                    <a:gd name="T65" fmla="*/ 128 h 732"/>
                    <a:gd name="T66" fmla="*/ 213 w 300"/>
                    <a:gd name="T67" fmla="*/ 86 h 732"/>
                    <a:gd name="T68" fmla="*/ 188 w 300"/>
                    <a:gd name="T69" fmla="*/ 47 h 732"/>
                    <a:gd name="T70" fmla="*/ 148 w 300"/>
                    <a:gd name="T71" fmla="*/ 0 h 7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732"/>
                    <a:gd name="T110" fmla="*/ 300 w 300"/>
                    <a:gd name="T111" fmla="*/ 732 h 73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732">
                      <a:moveTo>
                        <a:pt x="138" y="29"/>
                      </a:moveTo>
                      <a:lnTo>
                        <a:pt x="125" y="52"/>
                      </a:lnTo>
                      <a:lnTo>
                        <a:pt x="89" y="60"/>
                      </a:lnTo>
                      <a:lnTo>
                        <a:pt x="96" y="105"/>
                      </a:lnTo>
                      <a:lnTo>
                        <a:pt x="63" y="123"/>
                      </a:lnTo>
                      <a:lnTo>
                        <a:pt x="79" y="159"/>
                      </a:lnTo>
                      <a:lnTo>
                        <a:pt x="62" y="185"/>
                      </a:lnTo>
                      <a:lnTo>
                        <a:pt x="33" y="191"/>
                      </a:lnTo>
                      <a:lnTo>
                        <a:pt x="27" y="212"/>
                      </a:lnTo>
                      <a:lnTo>
                        <a:pt x="54" y="250"/>
                      </a:lnTo>
                      <a:lnTo>
                        <a:pt x="8" y="263"/>
                      </a:lnTo>
                      <a:lnTo>
                        <a:pt x="33" y="299"/>
                      </a:lnTo>
                      <a:lnTo>
                        <a:pt x="60" y="323"/>
                      </a:lnTo>
                      <a:lnTo>
                        <a:pt x="36" y="344"/>
                      </a:lnTo>
                      <a:lnTo>
                        <a:pt x="6" y="369"/>
                      </a:lnTo>
                      <a:lnTo>
                        <a:pt x="26" y="391"/>
                      </a:lnTo>
                      <a:lnTo>
                        <a:pt x="55" y="417"/>
                      </a:lnTo>
                      <a:lnTo>
                        <a:pt x="39" y="452"/>
                      </a:lnTo>
                      <a:lnTo>
                        <a:pt x="18" y="470"/>
                      </a:lnTo>
                      <a:lnTo>
                        <a:pt x="27" y="494"/>
                      </a:lnTo>
                      <a:lnTo>
                        <a:pt x="42" y="524"/>
                      </a:lnTo>
                      <a:lnTo>
                        <a:pt x="24" y="545"/>
                      </a:lnTo>
                      <a:lnTo>
                        <a:pt x="0" y="569"/>
                      </a:lnTo>
                      <a:lnTo>
                        <a:pt x="27" y="587"/>
                      </a:lnTo>
                      <a:lnTo>
                        <a:pt x="58" y="605"/>
                      </a:lnTo>
                      <a:lnTo>
                        <a:pt x="34" y="619"/>
                      </a:lnTo>
                      <a:lnTo>
                        <a:pt x="4" y="637"/>
                      </a:lnTo>
                      <a:lnTo>
                        <a:pt x="41" y="651"/>
                      </a:lnTo>
                      <a:lnTo>
                        <a:pt x="101" y="661"/>
                      </a:lnTo>
                      <a:lnTo>
                        <a:pt x="93" y="698"/>
                      </a:lnTo>
                      <a:lnTo>
                        <a:pt x="79" y="714"/>
                      </a:lnTo>
                      <a:lnTo>
                        <a:pt x="92" y="732"/>
                      </a:lnTo>
                      <a:lnTo>
                        <a:pt x="125" y="712"/>
                      </a:lnTo>
                      <a:lnTo>
                        <a:pt x="157" y="670"/>
                      </a:lnTo>
                      <a:lnTo>
                        <a:pt x="188" y="686"/>
                      </a:lnTo>
                      <a:lnTo>
                        <a:pt x="209" y="699"/>
                      </a:lnTo>
                      <a:lnTo>
                        <a:pt x="234" y="707"/>
                      </a:lnTo>
                      <a:lnTo>
                        <a:pt x="224" y="674"/>
                      </a:lnTo>
                      <a:lnTo>
                        <a:pt x="231" y="648"/>
                      </a:lnTo>
                      <a:lnTo>
                        <a:pt x="282" y="636"/>
                      </a:lnTo>
                      <a:lnTo>
                        <a:pt x="262" y="622"/>
                      </a:lnTo>
                      <a:lnTo>
                        <a:pt x="247" y="610"/>
                      </a:lnTo>
                      <a:lnTo>
                        <a:pt x="262" y="585"/>
                      </a:lnTo>
                      <a:lnTo>
                        <a:pt x="277" y="562"/>
                      </a:lnTo>
                      <a:lnTo>
                        <a:pt x="292" y="526"/>
                      </a:lnTo>
                      <a:lnTo>
                        <a:pt x="275" y="518"/>
                      </a:lnTo>
                      <a:lnTo>
                        <a:pt x="259" y="504"/>
                      </a:lnTo>
                      <a:lnTo>
                        <a:pt x="292" y="466"/>
                      </a:lnTo>
                      <a:lnTo>
                        <a:pt x="285" y="455"/>
                      </a:lnTo>
                      <a:lnTo>
                        <a:pt x="272" y="445"/>
                      </a:lnTo>
                      <a:lnTo>
                        <a:pt x="252" y="425"/>
                      </a:lnTo>
                      <a:lnTo>
                        <a:pt x="290" y="389"/>
                      </a:lnTo>
                      <a:lnTo>
                        <a:pt x="271" y="368"/>
                      </a:lnTo>
                      <a:lnTo>
                        <a:pt x="259" y="345"/>
                      </a:lnTo>
                      <a:lnTo>
                        <a:pt x="267" y="317"/>
                      </a:lnTo>
                      <a:lnTo>
                        <a:pt x="288" y="302"/>
                      </a:lnTo>
                      <a:lnTo>
                        <a:pt x="300" y="272"/>
                      </a:lnTo>
                      <a:lnTo>
                        <a:pt x="285" y="260"/>
                      </a:lnTo>
                      <a:lnTo>
                        <a:pt x="258" y="257"/>
                      </a:lnTo>
                      <a:lnTo>
                        <a:pt x="272" y="222"/>
                      </a:lnTo>
                      <a:lnTo>
                        <a:pt x="270" y="209"/>
                      </a:lnTo>
                      <a:lnTo>
                        <a:pt x="266" y="203"/>
                      </a:lnTo>
                      <a:lnTo>
                        <a:pt x="230" y="204"/>
                      </a:lnTo>
                      <a:lnTo>
                        <a:pt x="240" y="176"/>
                      </a:lnTo>
                      <a:lnTo>
                        <a:pt x="255" y="152"/>
                      </a:lnTo>
                      <a:lnTo>
                        <a:pt x="243" y="128"/>
                      </a:lnTo>
                      <a:lnTo>
                        <a:pt x="211" y="128"/>
                      </a:lnTo>
                      <a:lnTo>
                        <a:pt x="213" y="86"/>
                      </a:lnTo>
                      <a:lnTo>
                        <a:pt x="183" y="72"/>
                      </a:lnTo>
                      <a:lnTo>
                        <a:pt x="188" y="47"/>
                      </a:lnTo>
                      <a:lnTo>
                        <a:pt x="168" y="28"/>
                      </a:lnTo>
                      <a:lnTo>
                        <a:pt x="148" y="0"/>
                      </a:lnTo>
                      <a:lnTo>
                        <a:pt x="138" y="2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07" name="Group 1153">
                <a:extLst>
                  <a:ext uri="{FF2B5EF4-FFF2-40B4-BE49-F238E27FC236}">
                    <a16:creationId xmlns:a16="http://schemas.microsoft.com/office/drawing/2014/main" id="{44815A32-EE6B-5D82-6589-3CAF0694A1C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646" y="3203"/>
                <a:ext cx="54" cy="298"/>
                <a:chOff x="3550" y="2358"/>
                <a:chExt cx="67" cy="275"/>
              </a:xfrm>
            </p:grpSpPr>
            <p:sp>
              <p:nvSpPr>
                <p:cNvPr id="21737" name="Freeform 1154">
                  <a:extLst>
                    <a:ext uri="{FF2B5EF4-FFF2-40B4-BE49-F238E27FC236}">
                      <a16:creationId xmlns:a16="http://schemas.microsoft.com/office/drawing/2014/main" id="{15F5F63D-9E5A-A827-C6D8-CE383CBACA6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78" y="2505"/>
                  <a:ext cx="15" cy="128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8" name="Freeform 1155">
                  <a:extLst>
                    <a:ext uri="{FF2B5EF4-FFF2-40B4-BE49-F238E27FC236}">
                      <a16:creationId xmlns:a16="http://schemas.microsoft.com/office/drawing/2014/main" id="{69FA1CFA-F0BA-9F57-2F12-ECD4FEA69A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70" y="2544"/>
                  <a:ext cx="14" cy="10"/>
                </a:xfrm>
                <a:custGeom>
                  <a:avLst/>
                  <a:gdLst>
                    <a:gd name="T0" fmla="*/ 144 w 144"/>
                    <a:gd name="T1" fmla="*/ 0 h 96"/>
                    <a:gd name="T2" fmla="*/ 0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144" y="0"/>
                      </a:moveTo>
                      <a:cubicBezTo>
                        <a:pt x="144" y="0"/>
                        <a:pt x="72" y="48"/>
                        <a:pt x="0" y="96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9" name="Freeform 1156">
                  <a:extLst>
                    <a:ext uri="{FF2B5EF4-FFF2-40B4-BE49-F238E27FC236}">
                      <a16:creationId xmlns:a16="http://schemas.microsoft.com/office/drawing/2014/main" id="{B4DD503F-CDF1-080A-B91D-DAD80D3ED2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84" y="2544"/>
                  <a:ext cx="13" cy="10"/>
                </a:xfrm>
                <a:custGeom>
                  <a:avLst/>
                  <a:gdLst>
                    <a:gd name="T0" fmla="*/ 0 w 144"/>
                    <a:gd name="T1" fmla="*/ 0 h 96"/>
                    <a:gd name="T2" fmla="*/ 144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0" y="0"/>
                      </a:moveTo>
                      <a:cubicBezTo>
                        <a:pt x="0" y="0"/>
                        <a:pt x="72" y="48"/>
                        <a:pt x="144" y="96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0" name="Freeform 1157">
                  <a:extLst>
                    <a:ext uri="{FF2B5EF4-FFF2-40B4-BE49-F238E27FC236}">
                      <a16:creationId xmlns:a16="http://schemas.microsoft.com/office/drawing/2014/main" id="{C3145A92-1AEB-F6F2-99BB-499C71CE4D3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70" y="2535"/>
                  <a:ext cx="14" cy="5"/>
                </a:xfrm>
                <a:custGeom>
                  <a:avLst/>
                  <a:gdLst>
                    <a:gd name="T0" fmla="*/ 144 w 144"/>
                    <a:gd name="T1" fmla="*/ 0 h 48"/>
                    <a:gd name="T2" fmla="*/ 0 w 144"/>
                    <a:gd name="T3" fmla="*/ 48 h 48"/>
                    <a:gd name="T4" fmla="*/ 0 60000 65536"/>
                    <a:gd name="T5" fmla="*/ 0 60000 65536"/>
                    <a:gd name="T6" fmla="*/ 0 w 144"/>
                    <a:gd name="T7" fmla="*/ 0 h 48"/>
                    <a:gd name="T8" fmla="*/ 144 w 144"/>
                    <a:gd name="T9" fmla="*/ 48 h 48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48">
                      <a:moveTo>
                        <a:pt x="144" y="0"/>
                      </a:moveTo>
                      <a:cubicBezTo>
                        <a:pt x="144" y="0"/>
                        <a:pt x="72" y="24"/>
                        <a:pt x="0" y="48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1" name="Freeform 1158">
                  <a:extLst>
                    <a:ext uri="{FF2B5EF4-FFF2-40B4-BE49-F238E27FC236}">
                      <a16:creationId xmlns:a16="http://schemas.microsoft.com/office/drawing/2014/main" id="{5B4DF877-7B87-7864-22AE-7CA035931B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86" y="2538"/>
                  <a:ext cx="5" cy="3"/>
                </a:xfrm>
                <a:custGeom>
                  <a:avLst/>
                  <a:gdLst>
                    <a:gd name="T0" fmla="*/ 0 w 57"/>
                    <a:gd name="T1" fmla="*/ 0 h 33"/>
                    <a:gd name="T2" fmla="*/ 57 w 57"/>
                    <a:gd name="T3" fmla="*/ 33 h 33"/>
                    <a:gd name="T4" fmla="*/ 0 60000 65536"/>
                    <a:gd name="T5" fmla="*/ 0 60000 65536"/>
                    <a:gd name="T6" fmla="*/ 0 w 57"/>
                    <a:gd name="T7" fmla="*/ 0 h 33"/>
                    <a:gd name="T8" fmla="*/ 57 w 57"/>
                    <a:gd name="T9" fmla="*/ 33 h 3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57" h="33">
                      <a:moveTo>
                        <a:pt x="0" y="0"/>
                      </a:moveTo>
                      <a:cubicBezTo>
                        <a:pt x="8" y="5"/>
                        <a:pt x="45" y="26"/>
                        <a:pt x="57" y="33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2" name="Freeform 1159">
                  <a:extLst>
                    <a:ext uri="{FF2B5EF4-FFF2-40B4-BE49-F238E27FC236}">
                      <a16:creationId xmlns:a16="http://schemas.microsoft.com/office/drawing/2014/main" id="{F68907B5-669F-40CF-1C67-4215A687FA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86" y="2534"/>
                  <a:ext cx="7" cy="3"/>
                </a:xfrm>
                <a:custGeom>
                  <a:avLst/>
                  <a:gdLst>
                    <a:gd name="T0" fmla="*/ 0 w 81"/>
                    <a:gd name="T1" fmla="*/ 0 h 21"/>
                    <a:gd name="T2" fmla="*/ 57 w 81"/>
                    <a:gd name="T3" fmla="*/ 15 h 21"/>
                    <a:gd name="T4" fmla="*/ 81 w 81"/>
                    <a:gd name="T5" fmla="*/ 21 h 21"/>
                    <a:gd name="T6" fmla="*/ 0 60000 65536"/>
                    <a:gd name="T7" fmla="*/ 0 60000 65536"/>
                    <a:gd name="T8" fmla="*/ 0 60000 65536"/>
                    <a:gd name="T9" fmla="*/ 0 w 81"/>
                    <a:gd name="T10" fmla="*/ 0 h 21"/>
                    <a:gd name="T11" fmla="*/ 81 w 81"/>
                    <a:gd name="T12" fmla="*/ 21 h 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1" h="21">
                      <a:moveTo>
                        <a:pt x="0" y="0"/>
                      </a:moveTo>
                      <a:cubicBezTo>
                        <a:pt x="9" y="2"/>
                        <a:pt x="44" y="12"/>
                        <a:pt x="57" y="15"/>
                      </a:cubicBezTo>
                      <a:cubicBezTo>
                        <a:pt x="70" y="18"/>
                        <a:pt x="76" y="20"/>
                        <a:pt x="81" y="2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3" name="Freeform 1160">
                  <a:extLst>
                    <a:ext uri="{FF2B5EF4-FFF2-40B4-BE49-F238E27FC236}">
                      <a16:creationId xmlns:a16="http://schemas.microsoft.com/office/drawing/2014/main" id="{5189D109-F862-5B6C-1BC8-770EE20711D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92" y="2548"/>
                  <a:ext cx="7" cy="2"/>
                </a:xfrm>
                <a:custGeom>
                  <a:avLst/>
                  <a:gdLst>
                    <a:gd name="T0" fmla="*/ 0 w 75"/>
                    <a:gd name="T1" fmla="*/ 23 h 23"/>
                    <a:gd name="T2" fmla="*/ 75 w 75"/>
                    <a:gd name="T3" fmla="*/ 0 h 23"/>
                    <a:gd name="T4" fmla="*/ 0 60000 65536"/>
                    <a:gd name="T5" fmla="*/ 0 60000 65536"/>
                    <a:gd name="T6" fmla="*/ 0 w 75"/>
                    <a:gd name="T7" fmla="*/ 0 h 23"/>
                    <a:gd name="T8" fmla="*/ 75 w 75"/>
                    <a:gd name="T9" fmla="*/ 23 h 2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75" h="23">
                      <a:moveTo>
                        <a:pt x="0" y="23"/>
                      </a:moveTo>
                      <a:cubicBezTo>
                        <a:pt x="12" y="19"/>
                        <a:pt x="60" y="5"/>
                        <a:pt x="75" y="0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4" name="Freeform 1161">
                  <a:extLst>
                    <a:ext uri="{FF2B5EF4-FFF2-40B4-BE49-F238E27FC236}">
                      <a16:creationId xmlns:a16="http://schemas.microsoft.com/office/drawing/2014/main" id="{9FBFCA6D-A193-86E8-83D1-44EA180FB6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75" y="2536"/>
                  <a:ext cx="2" cy="8"/>
                </a:xfrm>
                <a:custGeom>
                  <a:avLst/>
                  <a:gdLst>
                    <a:gd name="T0" fmla="*/ 30 w 30"/>
                    <a:gd name="T1" fmla="*/ 0 h 81"/>
                    <a:gd name="T2" fmla="*/ 0 w 30"/>
                    <a:gd name="T3" fmla="*/ 81 h 81"/>
                    <a:gd name="T4" fmla="*/ 0 60000 65536"/>
                    <a:gd name="T5" fmla="*/ 0 60000 65536"/>
                    <a:gd name="T6" fmla="*/ 0 w 30"/>
                    <a:gd name="T7" fmla="*/ 0 h 81"/>
                    <a:gd name="T8" fmla="*/ 30 w 30"/>
                    <a:gd name="T9" fmla="*/ 81 h 8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81">
                      <a:moveTo>
                        <a:pt x="30" y="0"/>
                      </a:moveTo>
                      <a:cubicBezTo>
                        <a:pt x="25" y="13"/>
                        <a:pt x="6" y="64"/>
                        <a:pt x="0" y="8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45" name="Freeform 1162">
                  <a:extLst>
                    <a:ext uri="{FF2B5EF4-FFF2-40B4-BE49-F238E27FC236}">
                      <a16:creationId xmlns:a16="http://schemas.microsoft.com/office/drawing/2014/main" id="{F3CF3B85-13FB-C5AA-FB3B-EB989D559C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50" y="2358"/>
                  <a:ext cx="67" cy="177"/>
                </a:xfrm>
                <a:custGeom>
                  <a:avLst/>
                  <a:gdLst>
                    <a:gd name="T0" fmla="*/ 125 w 300"/>
                    <a:gd name="T1" fmla="*/ 52 h 732"/>
                    <a:gd name="T2" fmla="*/ 96 w 300"/>
                    <a:gd name="T3" fmla="*/ 105 h 732"/>
                    <a:gd name="T4" fmla="*/ 79 w 300"/>
                    <a:gd name="T5" fmla="*/ 159 h 732"/>
                    <a:gd name="T6" fmla="*/ 33 w 300"/>
                    <a:gd name="T7" fmla="*/ 191 h 732"/>
                    <a:gd name="T8" fmla="*/ 54 w 300"/>
                    <a:gd name="T9" fmla="*/ 250 h 732"/>
                    <a:gd name="T10" fmla="*/ 33 w 300"/>
                    <a:gd name="T11" fmla="*/ 299 h 732"/>
                    <a:gd name="T12" fmla="*/ 36 w 300"/>
                    <a:gd name="T13" fmla="*/ 344 h 732"/>
                    <a:gd name="T14" fmla="*/ 26 w 300"/>
                    <a:gd name="T15" fmla="*/ 391 h 732"/>
                    <a:gd name="T16" fmla="*/ 39 w 300"/>
                    <a:gd name="T17" fmla="*/ 452 h 732"/>
                    <a:gd name="T18" fmla="*/ 27 w 300"/>
                    <a:gd name="T19" fmla="*/ 494 h 732"/>
                    <a:gd name="T20" fmla="*/ 24 w 300"/>
                    <a:gd name="T21" fmla="*/ 545 h 732"/>
                    <a:gd name="T22" fmla="*/ 27 w 300"/>
                    <a:gd name="T23" fmla="*/ 587 h 732"/>
                    <a:gd name="T24" fmla="*/ 34 w 300"/>
                    <a:gd name="T25" fmla="*/ 619 h 732"/>
                    <a:gd name="T26" fmla="*/ 41 w 300"/>
                    <a:gd name="T27" fmla="*/ 651 h 732"/>
                    <a:gd name="T28" fmla="*/ 93 w 300"/>
                    <a:gd name="T29" fmla="*/ 698 h 732"/>
                    <a:gd name="T30" fmla="*/ 92 w 300"/>
                    <a:gd name="T31" fmla="*/ 732 h 732"/>
                    <a:gd name="T32" fmla="*/ 157 w 300"/>
                    <a:gd name="T33" fmla="*/ 670 h 732"/>
                    <a:gd name="T34" fmla="*/ 209 w 300"/>
                    <a:gd name="T35" fmla="*/ 699 h 732"/>
                    <a:gd name="T36" fmla="*/ 224 w 300"/>
                    <a:gd name="T37" fmla="*/ 674 h 732"/>
                    <a:gd name="T38" fmla="*/ 282 w 300"/>
                    <a:gd name="T39" fmla="*/ 636 h 732"/>
                    <a:gd name="T40" fmla="*/ 247 w 300"/>
                    <a:gd name="T41" fmla="*/ 610 h 732"/>
                    <a:gd name="T42" fmla="*/ 277 w 300"/>
                    <a:gd name="T43" fmla="*/ 562 h 732"/>
                    <a:gd name="T44" fmla="*/ 275 w 300"/>
                    <a:gd name="T45" fmla="*/ 518 h 732"/>
                    <a:gd name="T46" fmla="*/ 292 w 300"/>
                    <a:gd name="T47" fmla="*/ 466 h 732"/>
                    <a:gd name="T48" fmla="*/ 272 w 300"/>
                    <a:gd name="T49" fmla="*/ 445 h 732"/>
                    <a:gd name="T50" fmla="*/ 290 w 300"/>
                    <a:gd name="T51" fmla="*/ 389 h 732"/>
                    <a:gd name="T52" fmla="*/ 259 w 300"/>
                    <a:gd name="T53" fmla="*/ 345 h 732"/>
                    <a:gd name="T54" fmla="*/ 288 w 300"/>
                    <a:gd name="T55" fmla="*/ 302 h 732"/>
                    <a:gd name="T56" fmla="*/ 285 w 300"/>
                    <a:gd name="T57" fmla="*/ 260 h 732"/>
                    <a:gd name="T58" fmla="*/ 272 w 300"/>
                    <a:gd name="T59" fmla="*/ 222 h 732"/>
                    <a:gd name="T60" fmla="*/ 266 w 300"/>
                    <a:gd name="T61" fmla="*/ 203 h 732"/>
                    <a:gd name="T62" fmla="*/ 240 w 300"/>
                    <a:gd name="T63" fmla="*/ 176 h 732"/>
                    <a:gd name="T64" fmla="*/ 243 w 300"/>
                    <a:gd name="T65" fmla="*/ 128 h 732"/>
                    <a:gd name="T66" fmla="*/ 213 w 300"/>
                    <a:gd name="T67" fmla="*/ 86 h 732"/>
                    <a:gd name="T68" fmla="*/ 188 w 300"/>
                    <a:gd name="T69" fmla="*/ 47 h 732"/>
                    <a:gd name="T70" fmla="*/ 148 w 300"/>
                    <a:gd name="T71" fmla="*/ 0 h 7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732"/>
                    <a:gd name="T110" fmla="*/ 300 w 300"/>
                    <a:gd name="T111" fmla="*/ 732 h 73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732">
                      <a:moveTo>
                        <a:pt x="138" y="29"/>
                      </a:moveTo>
                      <a:lnTo>
                        <a:pt x="125" y="52"/>
                      </a:lnTo>
                      <a:lnTo>
                        <a:pt x="89" y="60"/>
                      </a:lnTo>
                      <a:lnTo>
                        <a:pt x="96" y="105"/>
                      </a:lnTo>
                      <a:lnTo>
                        <a:pt x="63" y="123"/>
                      </a:lnTo>
                      <a:lnTo>
                        <a:pt x="79" y="159"/>
                      </a:lnTo>
                      <a:lnTo>
                        <a:pt x="62" y="185"/>
                      </a:lnTo>
                      <a:lnTo>
                        <a:pt x="33" y="191"/>
                      </a:lnTo>
                      <a:lnTo>
                        <a:pt x="27" y="212"/>
                      </a:lnTo>
                      <a:lnTo>
                        <a:pt x="54" y="250"/>
                      </a:lnTo>
                      <a:lnTo>
                        <a:pt x="8" y="263"/>
                      </a:lnTo>
                      <a:lnTo>
                        <a:pt x="33" y="299"/>
                      </a:lnTo>
                      <a:lnTo>
                        <a:pt x="60" y="323"/>
                      </a:lnTo>
                      <a:lnTo>
                        <a:pt x="36" y="344"/>
                      </a:lnTo>
                      <a:lnTo>
                        <a:pt x="6" y="369"/>
                      </a:lnTo>
                      <a:lnTo>
                        <a:pt x="26" y="391"/>
                      </a:lnTo>
                      <a:lnTo>
                        <a:pt x="55" y="417"/>
                      </a:lnTo>
                      <a:lnTo>
                        <a:pt x="39" y="452"/>
                      </a:lnTo>
                      <a:lnTo>
                        <a:pt x="18" y="470"/>
                      </a:lnTo>
                      <a:lnTo>
                        <a:pt x="27" y="494"/>
                      </a:lnTo>
                      <a:lnTo>
                        <a:pt x="42" y="524"/>
                      </a:lnTo>
                      <a:lnTo>
                        <a:pt x="24" y="545"/>
                      </a:lnTo>
                      <a:lnTo>
                        <a:pt x="0" y="569"/>
                      </a:lnTo>
                      <a:lnTo>
                        <a:pt x="27" y="587"/>
                      </a:lnTo>
                      <a:lnTo>
                        <a:pt x="58" y="605"/>
                      </a:lnTo>
                      <a:lnTo>
                        <a:pt x="34" y="619"/>
                      </a:lnTo>
                      <a:lnTo>
                        <a:pt x="4" y="637"/>
                      </a:lnTo>
                      <a:lnTo>
                        <a:pt x="41" y="651"/>
                      </a:lnTo>
                      <a:lnTo>
                        <a:pt x="101" y="661"/>
                      </a:lnTo>
                      <a:lnTo>
                        <a:pt x="93" y="698"/>
                      </a:lnTo>
                      <a:lnTo>
                        <a:pt x="79" y="714"/>
                      </a:lnTo>
                      <a:lnTo>
                        <a:pt x="92" y="732"/>
                      </a:lnTo>
                      <a:lnTo>
                        <a:pt x="125" y="712"/>
                      </a:lnTo>
                      <a:lnTo>
                        <a:pt x="157" y="670"/>
                      </a:lnTo>
                      <a:lnTo>
                        <a:pt x="188" y="686"/>
                      </a:lnTo>
                      <a:lnTo>
                        <a:pt x="209" y="699"/>
                      </a:lnTo>
                      <a:lnTo>
                        <a:pt x="234" y="707"/>
                      </a:lnTo>
                      <a:lnTo>
                        <a:pt x="224" y="674"/>
                      </a:lnTo>
                      <a:lnTo>
                        <a:pt x="231" y="648"/>
                      </a:lnTo>
                      <a:lnTo>
                        <a:pt x="282" y="636"/>
                      </a:lnTo>
                      <a:lnTo>
                        <a:pt x="262" y="622"/>
                      </a:lnTo>
                      <a:lnTo>
                        <a:pt x="247" y="610"/>
                      </a:lnTo>
                      <a:lnTo>
                        <a:pt x="262" y="585"/>
                      </a:lnTo>
                      <a:lnTo>
                        <a:pt x="277" y="562"/>
                      </a:lnTo>
                      <a:lnTo>
                        <a:pt x="292" y="526"/>
                      </a:lnTo>
                      <a:lnTo>
                        <a:pt x="275" y="518"/>
                      </a:lnTo>
                      <a:lnTo>
                        <a:pt x="259" y="504"/>
                      </a:lnTo>
                      <a:lnTo>
                        <a:pt x="292" y="466"/>
                      </a:lnTo>
                      <a:lnTo>
                        <a:pt x="285" y="455"/>
                      </a:lnTo>
                      <a:lnTo>
                        <a:pt x="272" y="445"/>
                      </a:lnTo>
                      <a:lnTo>
                        <a:pt x="252" y="425"/>
                      </a:lnTo>
                      <a:lnTo>
                        <a:pt x="290" y="389"/>
                      </a:lnTo>
                      <a:lnTo>
                        <a:pt x="271" y="368"/>
                      </a:lnTo>
                      <a:lnTo>
                        <a:pt x="259" y="345"/>
                      </a:lnTo>
                      <a:lnTo>
                        <a:pt x="267" y="317"/>
                      </a:lnTo>
                      <a:lnTo>
                        <a:pt x="288" y="302"/>
                      </a:lnTo>
                      <a:lnTo>
                        <a:pt x="300" y="272"/>
                      </a:lnTo>
                      <a:lnTo>
                        <a:pt x="285" y="260"/>
                      </a:lnTo>
                      <a:lnTo>
                        <a:pt x="258" y="257"/>
                      </a:lnTo>
                      <a:lnTo>
                        <a:pt x="272" y="222"/>
                      </a:lnTo>
                      <a:lnTo>
                        <a:pt x="270" y="209"/>
                      </a:lnTo>
                      <a:lnTo>
                        <a:pt x="266" y="203"/>
                      </a:lnTo>
                      <a:lnTo>
                        <a:pt x="230" y="204"/>
                      </a:lnTo>
                      <a:lnTo>
                        <a:pt x="240" y="176"/>
                      </a:lnTo>
                      <a:lnTo>
                        <a:pt x="255" y="152"/>
                      </a:lnTo>
                      <a:lnTo>
                        <a:pt x="243" y="128"/>
                      </a:lnTo>
                      <a:lnTo>
                        <a:pt x="211" y="128"/>
                      </a:lnTo>
                      <a:lnTo>
                        <a:pt x="213" y="86"/>
                      </a:lnTo>
                      <a:lnTo>
                        <a:pt x="183" y="72"/>
                      </a:lnTo>
                      <a:lnTo>
                        <a:pt x="188" y="47"/>
                      </a:lnTo>
                      <a:lnTo>
                        <a:pt x="168" y="28"/>
                      </a:lnTo>
                      <a:lnTo>
                        <a:pt x="148" y="0"/>
                      </a:lnTo>
                      <a:lnTo>
                        <a:pt x="138" y="2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08" name="Group 1163">
                <a:extLst>
                  <a:ext uri="{FF2B5EF4-FFF2-40B4-BE49-F238E27FC236}">
                    <a16:creationId xmlns:a16="http://schemas.microsoft.com/office/drawing/2014/main" id="{13AB37DB-5CB6-7661-F8F4-C06AE12C25D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13" y="3220"/>
                <a:ext cx="52" cy="281"/>
                <a:chOff x="4124" y="2380"/>
                <a:chExt cx="63" cy="259"/>
              </a:xfrm>
            </p:grpSpPr>
            <p:sp>
              <p:nvSpPr>
                <p:cNvPr id="21728" name="Freeform 1164">
                  <a:extLst>
                    <a:ext uri="{FF2B5EF4-FFF2-40B4-BE49-F238E27FC236}">
                      <a16:creationId xmlns:a16="http://schemas.microsoft.com/office/drawing/2014/main" id="{59A9252B-0F5A-51FE-E2A7-CE3549A05F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50" y="2519"/>
                  <a:ext cx="14" cy="120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29" name="Freeform 1165">
                  <a:extLst>
                    <a:ext uri="{FF2B5EF4-FFF2-40B4-BE49-F238E27FC236}">
                      <a16:creationId xmlns:a16="http://schemas.microsoft.com/office/drawing/2014/main" id="{4E0C1FD1-7B69-8C6A-DA11-4211FC59D3A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43" y="2555"/>
                  <a:ext cx="13" cy="10"/>
                </a:xfrm>
                <a:custGeom>
                  <a:avLst/>
                  <a:gdLst>
                    <a:gd name="T0" fmla="*/ 144 w 144"/>
                    <a:gd name="T1" fmla="*/ 0 h 96"/>
                    <a:gd name="T2" fmla="*/ 0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144" y="0"/>
                      </a:moveTo>
                      <a:cubicBezTo>
                        <a:pt x="144" y="0"/>
                        <a:pt x="72" y="48"/>
                        <a:pt x="0" y="96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0" name="Freeform 1166">
                  <a:extLst>
                    <a:ext uri="{FF2B5EF4-FFF2-40B4-BE49-F238E27FC236}">
                      <a16:creationId xmlns:a16="http://schemas.microsoft.com/office/drawing/2014/main" id="{A5832566-DED1-51E1-E681-3A029F9AF3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56" y="2555"/>
                  <a:ext cx="12" cy="10"/>
                </a:xfrm>
                <a:custGeom>
                  <a:avLst/>
                  <a:gdLst>
                    <a:gd name="T0" fmla="*/ 0 w 144"/>
                    <a:gd name="T1" fmla="*/ 0 h 96"/>
                    <a:gd name="T2" fmla="*/ 144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0" y="0"/>
                      </a:moveTo>
                      <a:cubicBezTo>
                        <a:pt x="0" y="0"/>
                        <a:pt x="72" y="48"/>
                        <a:pt x="144" y="96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1" name="Freeform 1167">
                  <a:extLst>
                    <a:ext uri="{FF2B5EF4-FFF2-40B4-BE49-F238E27FC236}">
                      <a16:creationId xmlns:a16="http://schemas.microsoft.com/office/drawing/2014/main" id="{4682DCD1-1E10-627A-4ECF-4EB109EE72A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43" y="2547"/>
                  <a:ext cx="13" cy="4"/>
                </a:xfrm>
                <a:custGeom>
                  <a:avLst/>
                  <a:gdLst>
                    <a:gd name="T0" fmla="*/ 144 w 144"/>
                    <a:gd name="T1" fmla="*/ 0 h 48"/>
                    <a:gd name="T2" fmla="*/ 0 w 144"/>
                    <a:gd name="T3" fmla="*/ 48 h 48"/>
                    <a:gd name="T4" fmla="*/ 0 60000 65536"/>
                    <a:gd name="T5" fmla="*/ 0 60000 65536"/>
                    <a:gd name="T6" fmla="*/ 0 w 144"/>
                    <a:gd name="T7" fmla="*/ 0 h 48"/>
                    <a:gd name="T8" fmla="*/ 144 w 144"/>
                    <a:gd name="T9" fmla="*/ 48 h 48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48">
                      <a:moveTo>
                        <a:pt x="144" y="0"/>
                      </a:moveTo>
                      <a:cubicBezTo>
                        <a:pt x="144" y="0"/>
                        <a:pt x="72" y="24"/>
                        <a:pt x="0" y="48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2" name="Freeform 1168">
                  <a:extLst>
                    <a:ext uri="{FF2B5EF4-FFF2-40B4-BE49-F238E27FC236}">
                      <a16:creationId xmlns:a16="http://schemas.microsoft.com/office/drawing/2014/main" id="{5ED93E59-DD59-2BDF-BE72-30F13B7AC79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57" y="2549"/>
                  <a:ext cx="6" cy="3"/>
                </a:xfrm>
                <a:custGeom>
                  <a:avLst/>
                  <a:gdLst>
                    <a:gd name="T0" fmla="*/ 0 w 57"/>
                    <a:gd name="T1" fmla="*/ 0 h 33"/>
                    <a:gd name="T2" fmla="*/ 57 w 57"/>
                    <a:gd name="T3" fmla="*/ 33 h 33"/>
                    <a:gd name="T4" fmla="*/ 0 60000 65536"/>
                    <a:gd name="T5" fmla="*/ 0 60000 65536"/>
                    <a:gd name="T6" fmla="*/ 0 w 57"/>
                    <a:gd name="T7" fmla="*/ 0 h 33"/>
                    <a:gd name="T8" fmla="*/ 57 w 57"/>
                    <a:gd name="T9" fmla="*/ 33 h 3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57" h="33">
                      <a:moveTo>
                        <a:pt x="0" y="0"/>
                      </a:moveTo>
                      <a:cubicBezTo>
                        <a:pt x="8" y="5"/>
                        <a:pt x="45" y="26"/>
                        <a:pt x="57" y="33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3" name="Freeform 1169">
                  <a:extLst>
                    <a:ext uri="{FF2B5EF4-FFF2-40B4-BE49-F238E27FC236}">
                      <a16:creationId xmlns:a16="http://schemas.microsoft.com/office/drawing/2014/main" id="{89FC63ED-7C02-9058-D532-8275B340E79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57" y="2546"/>
                  <a:ext cx="7" cy="2"/>
                </a:xfrm>
                <a:custGeom>
                  <a:avLst/>
                  <a:gdLst>
                    <a:gd name="T0" fmla="*/ 0 w 81"/>
                    <a:gd name="T1" fmla="*/ 0 h 21"/>
                    <a:gd name="T2" fmla="*/ 57 w 81"/>
                    <a:gd name="T3" fmla="*/ 15 h 21"/>
                    <a:gd name="T4" fmla="*/ 81 w 81"/>
                    <a:gd name="T5" fmla="*/ 21 h 21"/>
                    <a:gd name="T6" fmla="*/ 0 60000 65536"/>
                    <a:gd name="T7" fmla="*/ 0 60000 65536"/>
                    <a:gd name="T8" fmla="*/ 0 60000 65536"/>
                    <a:gd name="T9" fmla="*/ 0 w 81"/>
                    <a:gd name="T10" fmla="*/ 0 h 21"/>
                    <a:gd name="T11" fmla="*/ 81 w 81"/>
                    <a:gd name="T12" fmla="*/ 21 h 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1" h="21">
                      <a:moveTo>
                        <a:pt x="0" y="0"/>
                      </a:moveTo>
                      <a:cubicBezTo>
                        <a:pt x="9" y="2"/>
                        <a:pt x="44" y="12"/>
                        <a:pt x="57" y="15"/>
                      </a:cubicBezTo>
                      <a:cubicBezTo>
                        <a:pt x="70" y="18"/>
                        <a:pt x="76" y="20"/>
                        <a:pt x="81" y="2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4" name="Freeform 1170">
                  <a:extLst>
                    <a:ext uri="{FF2B5EF4-FFF2-40B4-BE49-F238E27FC236}">
                      <a16:creationId xmlns:a16="http://schemas.microsoft.com/office/drawing/2014/main" id="{621330BD-ACA2-463A-603D-88F1DF00A1A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63" y="2559"/>
                  <a:ext cx="7" cy="2"/>
                </a:xfrm>
                <a:custGeom>
                  <a:avLst/>
                  <a:gdLst>
                    <a:gd name="T0" fmla="*/ 0 w 75"/>
                    <a:gd name="T1" fmla="*/ 23 h 23"/>
                    <a:gd name="T2" fmla="*/ 75 w 75"/>
                    <a:gd name="T3" fmla="*/ 0 h 23"/>
                    <a:gd name="T4" fmla="*/ 0 60000 65536"/>
                    <a:gd name="T5" fmla="*/ 0 60000 65536"/>
                    <a:gd name="T6" fmla="*/ 0 w 75"/>
                    <a:gd name="T7" fmla="*/ 0 h 23"/>
                    <a:gd name="T8" fmla="*/ 75 w 75"/>
                    <a:gd name="T9" fmla="*/ 23 h 2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75" h="23">
                      <a:moveTo>
                        <a:pt x="0" y="23"/>
                      </a:moveTo>
                      <a:cubicBezTo>
                        <a:pt x="12" y="19"/>
                        <a:pt x="60" y="5"/>
                        <a:pt x="75" y="0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5" name="Freeform 1171">
                  <a:extLst>
                    <a:ext uri="{FF2B5EF4-FFF2-40B4-BE49-F238E27FC236}">
                      <a16:creationId xmlns:a16="http://schemas.microsoft.com/office/drawing/2014/main" id="{1B341281-9342-25BB-DFA2-F60D6444F7B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47" y="2548"/>
                  <a:ext cx="3" cy="7"/>
                </a:xfrm>
                <a:custGeom>
                  <a:avLst/>
                  <a:gdLst>
                    <a:gd name="T0" fmla="*/ 30 w 30"/>
                    <a:gd name="T1" fmla="*/ 0 h 81"/>
                    <a:gd name="T2" fmla="*/ 0 w 30"/>
                    <a:gd name="T3" fmla="*/ 81 h 81"/>
                    <a:gd name="T4" fmla="*/ 0 60000 65536"/>
                    <a:gd name="T5" fmla="*/ 0 60000 65536"/>
                    <a:gd name="T6" fmla="*/ 0 w 30"/>
                    <a:gd name="T7" fmla="*/ 0 h 81"/>
                    <a:gd name="T8" fmla="*/ 30 w 30"/>
                    <a:gd name="T9" fmla="*/ 81 h 8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81">
                      <a:moveTo>
                        <a:pt x="30" y="0"/>
                      </a:moveTo>
                      <a:cubicBezTo>
                        <a:pt x="25" y="13"/>
                        <a:pt x="6" y="64"/>
                        <a:pt x="0" y="81"/>
                      </a:cubicBezTo>
                    </a:path>
                  </a:pathLst>
                </a:custGeom>
                <a:noFill/>
                <a:ln w="635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36" name="Freeform 1172">
                  <a:extLst>
                    <a:ext uri="{FF2B5EF4-FFF2-40B4-BE49-F238E27FC236}">
                      <a16:creationId xmlns:a16="http://schemas.microsoft.com/office/drawing/2014/main" id="{7FF2A7FB-9290-FAA4-945C-FB269ED5D48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124" y="2380"/>
                  <a:ext cx="63" cy="167"/>
                </a:xfrm>
                <a:custGeom>
                  <a:avLst/>
                  <a:gdLst>
                    <a:gd name="T0" fmla="*/ 125 w 300"/>
                    <a:gd name="T1" fmla="*/ 52 h 732"/>
                    <a:gd name="T2" fmla="*/ 96 w 300"/>
                    <a:gd name="T3" fmla="*/ 105 h 732"/>
                    <a:gd name="T4" fmla="*/ 79 w 300"/>
                    <a:gd name="T5" fmla="*/ 159 h 732"/>
                    <a:gd name="T6" fmla="*/ 33 w 300"/>
                    <a:gd name="T7" fmla="*/ 191 h 732"/>
                    <a:gd name="T8" fmla="*/ 54 w 300"/>
                    <a:gd name="T9" fmla="*/ 250 h 732"/>
                    <a:gd name="T10" fmla="*/ 33 w 300"/>
                    <a:gd name="T11" fmla="*/ 299 h 732"/>
                    <a:gd name="T12" fmla="*/ 36 w 300"/>
                    <a:gd name="T13" fmla="*/ 344 h 732"/>
                    <a:gd name="T14" fmla="*/ 26 w 300"/>
                    <a:gd name="T15" fmla="*/ 391 h 732"/>
                    <a:gd name="T16" fmla="*/ 39 w 300"/>
                    <a:gd name="T17" fmla="*/ 452 h 732"/>
                    <a:gd name="T18" fmla="*/ 27 w 300"/>
                    <a:gd name="T19" fmla="*/ 494 h 732"/>
                    <a:gd name="T20" fmla="*/ 24 w 300"/>
                    <a:gd name="T21" fmla="*/ 545 h 732"/>
                    <a:gd name="T22" fmla="*/ 27 w 300"/>
                    <a:gd name="T23" fmla="*/ 587 h 732"/>
                    <a:gd name="T24" fmla="*/ 34 w 300"/>
                    <a:gd name="T25" fmla="*/ 619 h 732"/>
                    <a:gd name="T26" fmla="*/ 41 w 300"/>
                    <a:gd name="T27" fmla="*/ 651 h 732"/>
                    <a:gd name="T28" fmla="*/ 93 w 300"/>
                    <a:gd name="T29" fmla="*/ 698 h 732"/>
                    <a:gd name="T30" fmla="*/ 92 w 300"/>
                    <a:gd name="T31" fmla="*/ 732 h 732"/>
                    <a:gd name="T32" fmla="*/ 157 w 300"/>
                    <a:gd name="T33" fmla="*/ 670 h 732"/>
                    <a:gd name="T34" fmla="*/ 209 w 300"/>
                    <a:gd name="T35" fmla="*/ 699 h 732"/>
                    <a:gd name="T36" fmla="*/ 224 w 300"/>
                    <a:gd name="T37" fmla="*/ 674 h 732"/>
                    <a:gd name="T38" fmla="*/ 282 w 300"/>
                    <a:gd name="T39" fmla="*/ 636 h 732"/>
                    <a:gd name="T40" fmla="*/ 247 w 300"/>
                    <a:gd name="T41" fmla="*/ 610 h 732"/>
                    <a:gd name="T42" fmla="*/ 277 w 300"/>
                    <a:gd name="T43" fmla="*/ 562 h 732"/>
                    <a:gd name="T44" fmla="*/ 275 w 300"/>
                    <a:gd name="T45" fmla="*/ 518 h 732"/>
                    <a:gd name="T46" fmla="*/ 292 w 300"/>
                    <a:gd name="T47" fmla="*/ 466 h 732"/>
                    <a:gd name="T48" fmla="*/ 272 w 300"/>
                    <a:gd name="T49" fmla="*/ 445 h 732"/>
                    <a:gd name="T50" fmla="*/ 290 w 300"/>
                    <a:gd name="T51" fmla="*/ 389 h 732"/>
                    <a:gd name="T52" fmla="*/ 259 w 300"/>
                    <a:gd name="T53" fmla="*/ 345 h 732"/>
                    <a:gd name="T54" fmla="*/ 288 w 300"/>
                    <a:gd name="T55" fmla="*/ 302 h 732"/>
                    <a:gd name="T56" fmla="*/ 285 w 300"/>
                    <a:gd name="T57" fmla="*/ 260 h 732"/>
                    <a:gd name="T58" fmla="*/ 272 w 300"/>
                    <a:gd name="T59" fmla="*/ 222 h 732"/>
                    <a:gd name="T60" fmla="*/ 266 w 300"/>
                    <a:gd name="T61" fmla="*/ 203 h 732"/>
                    <a:gd name="T62" fmla="*/ 240 w 300"/>
                    <a:gd name="T63" fmla="*/ 176 h 732"/>
                    <a:gd name="T64" fmla="*/ 243 w 300"/>
                    <a:gd name="T65" fmla="*/ 128 h 732"/>
                    <a:gd name="T66" fmla="*/ 213 w 300"/>
                    <a:gd name="T67" fmla="*/ 86 h 732"/>
                    <a:gd name="T68" fmla="*/ 188 w 300"/>
                    <a:gd name="T69" fmla="*/ 47 h 732"/>
                    <a:gd name="T70" fmla="*/ 148 w 300"/>
                    <a:gd name="T71" fmla="*/ 0 h 7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732"/>
                    <a:gd name="T110" fmla="*/ 300 w 300"/>
                    <a:gd name="T111" fmla="*/ 732 h 73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732">
                      <a:moveTo>
                        <a:pt x="138" y="29"/>
                      </a:moveTo>
                      <a:lnTo>
                        <a:pt x="125" y="52"/>
                      </a:lnTo>
                      <a:lnTo>
                        <a:pt x="89" y="60"/>
                      </a:lnTo>
                      <a:lnTo>
                        <a:pt x="96" y="105"/>
                      </a:lnTo>
                      <a:lnTo>
                        <a:pt x="63" y="123"/>
                      </a:lnTo>
                      <a:lnTo>
                        <a:pt x="79" y="159"/>
                      </a:lnTo>
                      <a:lnTo>
                        <a:pt x="62" y="185"/>
                      </a:lnTo>
                      <a:lnTo>
                        <a:pt x="33" y="191"/>
                      </a:lnTo>
                      <a:lnTo>
                        <a:pt x="27" y="212"/>
                      </a:lnTo>
                      <a:lnTo>
                        <a:pt x="54" y="250"/>
                      </a:lnTo>
                      <a:lnTo>
                        <a:pt x="8" y="263"/>
                      </a:lnTo>
                      <a:lnTo>
                        <a:pt x="33" y="299"/>
                      </a:lnTo>
                      <a:lnTo>
                        <a:pt x="60" y="323"/>
                      </a:lnTo>
                      <a:lnTo>
                        <a:pt x="36" y="344"/>
                      </a:lnTo>
                      <a:lnTo>
                        <a:pt x="6" y="369"/>
                      </a:lnTo>
                      <a:lnTo>
                        <a:pt x="26" y="391"/>
                      </a:lnTo>
                      <a:lnTo>
                        <a:pt x="55" y="417"/>
                      </a:lnTo>
                      <a:lnTo>
                        <a:pt x="39" y="452"/>
                      </a:lnTo>
                      <a:lnTo>
                        <a:pt x="18" y="470"/>
                      </a:lnTo>
                      <a:lnTo>
                        <a:pt x="27" y="494"/>
                      </a:lnTo>
                      <a:lnTo>
                        <a:pt x="42" y="524"/>
                      </a:lnTo>
                      <a:lnTo>
                        <a:pt x="24" y="545"/>
                      </a:lnTo>
                      <a:lnTo>
                        <a:pt x="0" y="569"/>
                      </a:lnTo>
                      <a:lnTo>
                        <a:pt x="27" y="587"/>
                      </a:lnTo>
                      <a:lnTo>
                        <a:pt x="58" y="605"/>
                      </a:lnTo>
                      <a:lnTo>
                        <a:pt x="34" y="619"/>
                      </a:lnTo>
                      <a:lnTo>
                        <a:pt x="4" y="637"/>
                      </a:lnTo>
                      <a:lnTo>
                        <a:pt x="41" y="651"/>
                      </a:lnTo>
                      <a:lnTo>
                        <a:pt x="101" y="661"/>
                      </a:lnTo>
                      <a:lnTo>
                        <a:pt x="93" y="698"/>
                      </a:lnTo>
                      <a:lnTo>
                        <a:pt x="79" y="714"/>
                      </a:lnTo>
                      <a:lnTo>
                        <a:pt x="92" y="732"/>
                      </a:lnTo>
                      <a:lnTo>
                        <a:pt x="125" y="712"/>
                      </a:lnTo>
                      <a:lnTo>
                        <a:pt x="157" y="670"/>
                      </a:lnTo>
                      <a:lnTo>
                        <a:pt x="188" y="686"/>
                      </a:lnTo>
                      <a:lnTo>
                        <a:pt x="209" y="699"/>
                      </a:lnTo>
                      <a:lnTo>
                        <a:pt x="234" y="707"/>
                      </a:lnTo>
                      <a:lnTo>
                        <a:pt x="224" y="674"/>
                      </a:lnTo>
                      <a:lnTo>
                        <a:pt x="231" y="648"/>
                      </a:lnTo>
                      <a:lnTo>
                        <a:pt x="282" y="636"/>
                      </a:lnTo>
                      <a:lnTo>
                        <a:pt x="262" y="622"/>
                      </a:lnTo>
                      <a:lnTo>
                        <a:pt x="247" y="610"/>
                      </a:lnTo>
                      <a:lnTo>
                        <a:pt x="262" y="585"/>
                      </a:lnTo>
                      <a:lnTo>
                        <a:pt x="277" y="562"/>
                      </a:lnTo>
                      <a:lnTo>
                        <a:pt x="292" y="526"/>
                      </a:lnTo>
                      <a:lnTo>
                        <a:pt x="275" y="518"/>
                      </a:lnTo>
                      <a:lnTo>
                        <a:pt x="259" y="504"/>
                      </a:lnTo>
                      <a:lnTo>
                        <a:pt x="292" y="466"/>
                      </a:lnTo>
                      <a:lnTo>
                        <a:pt x="285" y="455"/>
                      </a:lnTo>
                      <a:lnTo>
                        <a:pt x="272" y="445"/>
                      </a:lnTo>
                      <a:lnTo>
                        <a:pt x="252" y="425"/>
                      </a:lnTo>
                      <a:lnTo>
                        <a:pt x="290" y="389"/>
                      </a:lnTo>
                      <a:lnTo>
                        <a:pt x="271" y="368"/>
                      </a:lnTo>
                      <a:lnTo>
                        <a:pt x="259" y="345"/>
                      </a:lnTo>
                      <a:lnTo>
                        <a:pt x="267" y="317"/>
                      </a:lnTo>
                      <a:lnTo>
                        <a:pt x="288" y="302"/>
                      </a:lnTo>
                      <a:lnTo>
                        <a:pt x="300" y="272"/>
                      </a:lnTo>
                      <a:lnTo>
                        <a:pt x="285" y="260"/>
                      </a:lnTo>
                      <a:lnTo>
                        <a:pt x="258" y="257"/>
                      </a:lnTo>
                      <a:lnTo>
                        <a:pt x="272" y="222"/>
                      </a:lnTo>
                      <a:lnTo>
                        <a:pt x="270" y="209"/>
                      </a:lnTo>
                      <a:lnTo>
                        <a:pt x="266" y="203"/>
                      </a:lnTo>
                      <a:lnTo>
                        <a:pt x="230" y="204"/>
                      </a:lnTo>
                      <a:lnTo>
                        <a:pt x="240" y="176"/>
                      </a:lnTo>
                      <a:lnTo>
                        <a:pt x="255" y="152"/>
                      </a:lnTo>
                      <a:lnTo>
                        <a:pt x="243" y="128"/>
                      </a:lnTo>
                      <a:lnTo>
                        <a:pt x="211" y="128"/>
                      </a:lnTo>
                      <a:lnTo>
                        <a:pt x="213" y="86"/>
                      </a:lnTo>
                      <a:lnTo>
                        <a:pt x="183" y="72"/>
                      </a:lnTo>
                      <a:lnTo>
                        <a:pt x="188" y="47"/>
                      </a:lnTo>
                      <a:lnTo>
                        <a:pt x="168" y="28"/>
                      </a:lnTo>
                      <a:lnTo>
                        <a:pt x="148" y="0"/>
                      </a:lnTo>
                      <a:lnTo>
                        <a:pt x="138" y="29"/>
                      </a:lnTo>
                      <a:close/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709" name="Group 1173">
                <a:extLst>
                  <a:ext uri="{FF2B5EF4-FFF2-40B4-BE49-F238E27FC236}">
                    <a16:creationId xmlns:a16="http://schemas.microsoft.com/office/drawing/2014/main" id="{8AB39DDA-50A5-3B48-86DB-0AD65D0BE22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05" y="3237"/>
                <a:ext cx="57" cy="264"/>
                <a:chOff x="2532" y="1924"/>
                <a:chExt cx="104" cy="380"/>
              </a:xfrm>
            </p:grpSpPr>
            <p:sp>
              <p:nvSpPr>
                <p:cNvPr id="21723" name="Freeform 1174">
                  <a:extLst>
                    <a:ext uri="{FF2B5EF4-FFF2-40B4-BE49-F238E27FC236}">
                      <a16:creationId xmlns:a16="http://schemas.microsoft.com/office/drawing/2014/main" id="{5F959CD5-D3BA-5469-DE24-CDA0A82441C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724" name="Group 1175">
                  <a:extLst>
                    <a:ext uri="{FF2B5EF4-FFF2-40B4-BE49-F238E27FC236}">
                      <a16:creationId xmlns:a16="http://schemas.microsoft.com/office/drawing/2014/main" id="{816D8CF0-1663-F199-1819-00E0211D08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1725" name="Freeform 1176">
                    <a:extLst>
                      <a:ext uri="{FF2B5EF4-FFF2-40B4-BE49-F238E27FC236}">
                        <a16:creationId xmlns:a16="http://schemas.microsoft.com/office/drawing/2014/main" id="{5539BE13-1C60-8220-9136-BA5C4D6C3CB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26" name="Freeform 1177">
                    <a:extLst>
                      <a:ext uri="{FF2B5EF4-FFF2-40B4-BE49-F238E27FC236}">
                        <a16:creationId xmlns:a16="http://schemas.microsoft.com/office/drawing/2014/main" id="{FE8FCF92-2958-D954-9C1F-E68A2A42C78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27" name="Freeform 1178">
                    <a:extLst>
                      <a:ext uri="{FF2B5EF4-FFF2-40B4-BE49-F238E27FC236}">
                        <a16:creationId xmlns:a16="http://schemas.microsoft.com/office/drawing/2014/main" id="{73947951-51FF-CC8D-9021-7EBB4DA6F8F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710" name="Group 1179">
                <a:extLst>
                  <a:ext uri="{FF2B5EF4-FFF2-40B4-BE49-F238E27FC236}">
                    <a16:creationId xmlns:a16="http://schemas.microsoft.com/office/drawing/2014/main" id="{22683AF6-B24E-3DAC-664A-AF3745AFE4A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78" y="3246"/>
                <a:ext cx="57" cy="264"/>
                <a:chOff x="2532" y="1924"/>
                <a:chExt cx="104" cy="380"/>
              </a:xfrm>
            </p:grpSpPr>
            <p:sp>
              <p:nvSpPr>
                <p:cNvPr id="21718" name="Freeform 1180">
                  <a:extLst>
                    <a:ext uri="{FF2B5EF4-FFF2-40B4-BE49-F238E27FC236}">
                      <a16:creationId xmlns:a16="http://schemas.microsoft.com/office/drawing/2014/main" id="{6DF7FC21-55F7-9CBF-938D-878DF3CCC37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719" name="Group 1181">
                  <a:extLst>
                    <a:ext uri="{FF2B5EF4-FFF2-40B4-BE49-F238E27FC236}">
                      <a16:creationId xmlns:a16="http://schemas.microsoft.com/office/drawing/2014/main" id="{82FB74D9-D41E-4B5E-E2E1-3D26B9D740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1720" name="Freeform 1182">
                    <a:extLst>
                      <a:ext uri="{FF2B5EF4-FFF2-40B4-BE49-F238E27FC236}">
                        <a16:creationId xmlns:a16="http://schemas.microsoft.com/office/drawing/2014/main" id="{4DEBB277-A250-D2E4-3CDF-DA5F23A11F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21" name="Freeform 1183">
                    <a:extLst>
                      <a:ext uri="{FF2B5EF4-FFF2-40B4-BE49-F238E27FC236}">
                        <a16:creationId xmlns:a16="http://schemas.microsoft.com/office/drawing/2014/main" id="{7BB1A19C-7716-3E20-E9ED-4F90B879B30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22" name="Freeform 1184">
                    <a:extLst>
                      <a:ext uri="{FF2B5EF4-FFF2-40B4-BE49-F238E27FC236}">
                        <a16:creationId xmlns:a16="http://schemas.microsoft.com/office/drawing/2014/main" id="{7C1F6642-A5AF-5CE6-F3EF-24504073A4A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1711" name="Group 1185">
                <a:extLst>
                  <a:ext uri="{FF2B5EF4-FFF2-40B4-BE49-F238E27FC236}">
                    <a16:creationId xmlns:a16="http://schemas.microsoft.com/office/drawing/2014/main" id="{50F7BBE1-AD96-12FC-1264-387F4FCD039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77" y="3259"/>
                <a:ext cx="46" cy="233"/>
                <a:chOff x="2321" y="1656"/>
                <a:chExt cx="127" cy="491"/>
              </a:xfrm>
            </p:grpSpPr>
            <p:sp>
              <p:nvSpPr>
                <p:cNvPr id="21716" name="Freeform 1186">
                  <a:extLst>
                    <a:ext uri="{FF2B5EF4-FFF2-40B4-BE49-F238E27FC236}">
                      <a16:creationId xmlns:a16="http://schemas.microsoft.com/office/drawing/2014/main" id="{AE1783C7-F40E-0D8C-D46C-C059A29027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62" y="1894"/>
                  <a:ext cx="58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17" name="Freeform 1187">
                  <a:extLst>
                    <a:ext uri="{FF2B5EF4-FFF2-40B4-BE49-F238E27FC236}">
                      <a16:creationId xmlns:a16="http://schemas.microsoft.com/office/drawing/2014/main" id="{319F9B9E-E629-5342-0269-C091052FE2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21" y="1656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12" name="Freeform 1188">
                <a:extLst>
                  <a:ext uri="{FF2B5EF4-FFF2-40B4-BE49-F238E27FC236}">
                    <a16:creationId xmlns:a16="http://schemas.microsoft.com/office/drawing/2014/main" id="{C98AA973-EB17-868E-7C6C-4F615F0116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756" y="3421"/>
                <a:ext cx="23" cy="134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3" name="Freeform 1189">
                <a:extLst>
                  <a:ext uri="{FF2B5EF4-FFF2-40B4-BE49-F238E27FC236}">
                    <a16:creationId xmlns:a16="http://schemas.microsoft.com/office/drawing/2014/main" id="{567BE516-3D03-945E-D903-B5E8185F92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88" y="3418"/>
                <a:ext cx="24" cy="134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4" name="Freeform 1190">
                <a:extLst>
                  <a:ext uri="{FF2B5EF4-FFF2-40B4-BE49-F238E27FC236}">
                    <a16:creationId xmlns:a16="http://schemas.microsoft.com/office/drawing/2014/main" id="{04BF37E0-596D-C61D-BD0F-75A201F045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060" y="3446"/>
                <a:ext cx="23" cy="103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5" name="Rectangle 1191" descr="Large confetti">
                <a:extLst>
                  <a:ext uri="{FF2B5EF4-FFF2-40B4-BE49-F238E27FC236}">
                    <a16:creationId xmlns:a16="http://schemas.microsoft.com/office/drawing/2014/main" id="{031B5AED-06A0-EBC3-CD45-307636B339B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563" y="3492"/>
                <a:ext cx="705" cy="176"/>
              </a:xfrm>
              <a:prstGeom prst="rect">
                <a:avLst/>
              </a:prstGeom>
              <a:pattFill prst="lgConfetti">
                <a:fgClr>
                  <a:srgbClr val="CCCC00"/>
                </a:fgClr>
                <a:bgClr>
                  <a:srgbClr val="CC9900"/>
                </a:bgClr>
              </a:patt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1556" name="Group 1192">
              <a:extLst>
                <a:ext uri="{FF2B5EF4-FFF2-40B4-BE49-F238E27FC236}">
                  <a16:creationId xmlns:a16="http://schemas.microsoft.com/office/drawing/2014/main" id="{AFDA1242-E2E9-6ADF-8586-7A41502108D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598" y="2328"/>
              <a:ext cx="724" cy="623"/>
              <a:chOff x="2105" y="2430"/>
              <a:chExt cx="1063" cy="1008"/>
            </a:xfrm>
          </p:grpSpPr>
          <p:sp>
            <p:nvSpPr>
              <p:cNvPr id="21560" name="Freeform 1193">
                <a:extLst>
                  <a:ext uri="{FF2B5EF4-FFF2-40B4-BE49-F238E27FC236}">
                    <a16:creationId xmlns:a16="http://schemas.microsoft.com/office/drawing/2014/main" id="{350F16B7-0252-F61C-F3D3-5F32209D57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14" y="2982"/>
                <a:ext cx="34" cy="176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561" name="Group 1194">
                <a:extLst>
                  <a:ext uri="{FF2B5EF4-FFF2-40B4-BE49-F238E27FC236}">
                    <a16:creationId xmlns:a16="http://schemas.microsoft.com/office/drawing/2014/main" id="{B2DB54D0-2FEF-D201-867D-304881F6CA5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105" y="2430"/>
                <a:ext cx="179" cy="754"/>
                <a:chOff x="2409" y="1311"/>
                <a:chExt cx="279" cy="1497"/>
              </a:xfrm>
            </p:grpSpPr>
            <p:sp>
              <p:nvSpPr>
                <p:cNvPr id="21683" name="Freeform 1195">
                  <a:extLst>
                    <a:ext uri="{FF2B5EF4-FFF2-40B4-BE49-F238E27FC236}">
                      <a16:creationId xmlns:a16="http://schemas.microsoft.com/office/drawing/2014/main" id="{1D85D341-9BC5-BEA2-09F3-F854E250FA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4" name="Freeform 1196">
                  <a:extLst>
                    <a:ext uri="{FF2B5EF4-FFF2-40B4-BE49-F238E27FC236}">
                      <a16:creationId xmlns:a16="http://schemas.microsoft.com/office/drawing/2014/main" id="{95855A93-7313-B90D-0316-8AA95D6B24B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5" name="Freeform 1197">
                  <a:extLst>
                    <a:ext uri="{FF2B5EF4-FFF2-40B4-BE49-F238E27FC236}">
                      <a16:creationId xmlns:a16="http://schemas.microsoft.com/office/drawing/2014/main" id="{6E098CEE-7389-5544-FBC5-965926B08CF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6" name="Freeform 1198">
                  <a:extLst>
                    <a:ext uri="{FF2B5EF4-FFF2-40B4-BE49-F238E27FC236}">
                      <a16:creationId xmlns:a16="http://schemas.microsoft.com/office/drawing/2014/main" id="{DE0F6F7E-E414-8038-0666-9D3D3174CD7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7" name="Freeform 1199">
                  <a:extLst>
                    <a:ext uri="{FF2B5EF4-FFF2-40B4-BE49-F238E27FC236}">
                      <a16:creationId xmlns:a16="http://schemas.microsoft.com/office/drawing/2014/main" id="{1DD94098-EE9D-E0D3-E745-E2BC8CE2F4B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8" name="Freeform 1200">
                  <a:extLst>
                    <a:ext uri="{FF2B5EF4-FFF2-40B4-BE49-F238E27FC236}">
                      <a16:creationId xmlns:a16="http://schemas.microsoft.com/office/drawing/2014/main" id="{E94BAE7E-351A-10BE-3301-42031D713C9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9" name="Freeform 1201">
                  <a:extLst>
                    <a:ext uri="{FF2B5EF4-FFF2-40B4-BE49-F238E27FC236}">
                      <a16:creationId xmlns:a16="http://schemas.microsoft.com/office/drawing/2014/main" id="{4C958C14-A1D5-8799-2CE2-885F519E4A7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0" name="Freeform 1202">
                  <a:extLst>
                    <a:ext uri="{FF2B5EF4-FFF2-40B4-BE49-F238E27FC236}">
                      <a16:creationId xmlns:a16="http://schemas.microsoft.com/office/drawing/2014/main" id="{4186D1D5-0B71-27C4-1842-0DB2F68685C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1" name="Freeform 1203">
                  <a:extLst>
                    <a:ext uri="{FF2B5EF4-FFF2-40B4-BE49-F238E27FC236}">
                      <a16:creationId xmlns:a16="http://schemas.microsoft.com/office/drawing/2014/main" id="{81D29360-2EB7-E223-7B36-BDCBC32367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2" name="Freeform 1204">
                  <a:extLst>
                    <a:ext uri="{FF2B5EF4-FFF2-40B4-BE49-F238E27FC236}">
                      <a16:creationId xmlns:a16="http://schemas.microsoft.com/office/drawing/2014/main" id="{8EFD44E0-CC53-31F6-31CD-F259B137112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3" name="Freeform 1205">
                  <a:extLst>
                    <a:ext uri="{FF2B5EF4-FFF2-40B4-BE49-F238E27FC236}">
                      <a16:creationId xmlns:a16="http://schemas.microsoft.com/office/drawing/2014/main" id="{9E5132B9-CE97-B653-C25E-5D3DD940FCB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4" name="Freeform 1206">
                  <a:extLst>
                    <a:ext uri="{FF2B5EF4-FFF2-40B4-BE49-F238E27FC236}">
                      <a16:creationId xmlns:a16="http://schemas.microsoft.com/office/drawing/2014/main" id="{DD3AB750-0000-9EFA-43FA-7BA9F320B4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5" name="Freeform 1207">
                  <a:extLst>
                    <a:ext uri="{FF2B5EF4-FFF2-40B4-BE49-F238E27FC236}">
                      <a16:creationId xmlns:a16="http://schemas.microsoft.com/office/drawing/2014/main" id="{4D980EA0-B6BB-4F30-5F1D-FAC54083D12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96" name="Freeform 1208">
                  <a:extLst>
                    <a:ext uri="{FF2B5EF4-FFF2-40B4-BE49-F238E27FC236}">
                      <a16:creationId xmlns:a16="http://schemas.microsoft.com/office/drawing/2014/main" id="{715F6038-E904-7D5B-F690-FF582E8544B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62" name="Group 1209">
                <a:extLst>
                  <a:ext uri="{FF2B5EF4-FFF2-40B4-BE49-F238E27FC236}">
                    <a16:creationId xmlns:a16="http://schemas.microsoft.com/office/drawing/2014/main" id="{399EE20C-B197-D7A0-1A0F-1E1DEB1FD6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686" y="2447"/>
                <a:ext cx="174" cy="732"/>
                <a:chOff x="2409" y="1311"/>
                <a:chExt cx="279" cy="1497"/>
              </a:xfrm>
            </p:grpSpPr>
            <p:sp>
              <p:nvSpPr>
                <p:cNvPr id="21669" name="Freeform 1210">
                  <a:extLst>
                    <a:ext uri="{FF2B5EF4-FFF2-40B4-BE49-F238E27FC236}">
                      <a16:creationId xmlns:a16="http://schemas.microsoft.com/office/drawing/2014/main" id="{838700CE-6DAD-17B6-1307-18D3A71EB75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0" name="Freeform 1211">
                  <a:extLst>
                    <a:ext uri="{FF2B5EF4-FFF2-40B4-BE49-F238E27FC236}">
                      <a16:creationId xmlns:a16="http://schemas.microsoft.com/office/drawing/2014/main" id="{0DA920AF-4C9C-4D0F-AAE0-CFF6FF4DD5F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1" name="Freeform 1212">
                  <a:extLst>
                    <a:ext uri="{FF2B5EF4-FFF2-40B4-BE49-F238E27FC236}">
                      <a16:creationId xmlns:a16="http://schemas.microsoft.com/office/drawing/2014/main" id="{C34F424E-1C8D-99C9-E415-54039B6BD40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2" name="Freeform 1213">
                  <a:extLst>
                    <a:ext uri="{FF2B5EF4-FFF2-40B4-BE49-F238E27FC236}">
                      <a16:creationId xmlns:a16="http://schemas.microsoft.com/office/drawing/2014/main" id="{59AA1EEE-D27D-9496-9FE1-C1D5153F1E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3" name="Freeform 1214">
                  <a:extLst>
                    <a:ext uri="{FF2B5EF4-FFF2-40B4-BE49-F238E27FC236}">
                      <a16:creationId xmlns:a16="http://schemas.microsoft.com/office/drawing/2014/main" id="{32588ABE-5673-11BC-7977-39F20ED1D9D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4" name="Freeform 1215">
                  <a:extLst>
                    <a:ext uri="{FF2B5EF4-FFF2-40B4-BE49-F238E27FC236}">
                      <a16:creationId xmlns:a16="http://schemas.microsoft.com/office/drawing/2014/main" id="{A2EF111D-8163-E972-CD89-7467861A01B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5" name="Freeform 1216">
                  <a:extLst>
                    <a:ext uri="{FF2B5EF4-FFF2-40B4-BE49-F238E27FC236}">
                      <a16:creationId xmlns:a16="http://schemas.microsoft.com/office/drawing/2014/main" id="{AC8863AA-46FB-F374-2CEA-259A4AF6230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6" name="Freeform 1217">
                  <a:extLst>
                    <a:ext uri="{FF2B5EF4-FFF2-40B4-BE49-F238E27FC236}">
                      <a16:creationId xmlns:a16="http://schemas.microsoft.com/office/drawing/2014/main" id="{C25D4F78-9780-2E45-050F-76F58ECA22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7" name="Freeform 1218">
                  <a:extLst>
                    <a:ext uri="{FF2B5EF4-FFF2-40B4-BE49-F238E27FC236}">
                      <a16:creationId xmlns:a16="http://schemas.microsoft.com/office/drawing/2014/main" id="{84473634-4FF1-04E2-B63C-EB662C2D8EF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8" name="Freeform 1219">
                  <a:extLst>
                    <a:ext uri="{FF2B5EF4-FFF2-40B4-BE49-F238E27FC236}">
                      <a16:creationId xmlns:a16="http://schemas.microsoft.com/office/drawing/2014/main" id="{4819FFAD-CB3D-1378-799C-69D83AF148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79" name="Freeform 1220">
                  <a:extLst>
                    <a:ext uri="{FF2B5EF4-FFF2-40B4-BE49-F238E27FC236}">
                      <a16:creationId xmlns:a16="http://schemas.microsoft.com/office/drawing/2014/main" id="{5ADEDEA7-48D9-81D5-3820-1B0F4FE35F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0" name="Freeform 1221">
                  <a:extLst>
                    <a:ext uri="{FF2B5EF4-FFF2-40B4-BE49-F238E27FC236}">
                      <a16:creationId xmlns:a16="http://schemas.microsoft.com/office/drawing/2014/main" id="{305ABF8A-CBC5-8DA5-C97C-1BAD3221FDB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1" name="Freeform 1222">
                  <a:extLst>
                    <a:ext uri="{FF2B5EF4-FFF2-40B4-BE49-F238E27FC236}">
                      <a16:creationId xmlns:a16="http://schemas.microsoft.com/office/drawing/2014/main" id="{E19DB860-FCEC-8844-84F4-5993163E3B6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82" name="Freeform 1223">
                  <a:extLst>
                    <a:ext uri="{FF2B5EF4-FFF2-40B4-BE49-F238E27FC236}">
                      <a16:creationId xmlns:a16="http://schemas.microsoft.com/office/drawing/2014/main" id="{E76E5999-AF6F-5FC7-3384-FF93669405E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63" name="Group 1224">
                <a:extLst>
                  <a:ext uri="{FF2B5EF4-FFF2-40B4-BE49-F238E27FC236}">
                    <a16:creationId xmlns:a16="http://schemas.microsoft.com/office/drawing/2014/main" id="{3E7DE862-36A3-83BB-2C2E-FC89A12FE8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944" y="2441"/>
                <a:ext cx="174" cy="732"/>
                <a:chOff x="2409" y="1311"/>
                <a:chExt cx="279" cy="1497"/>
              </a:xfrm>
            </p:grpSpPr>
            <p:sp>
              <p:nvSpPr>
                <p:cNvPr id="21655" name="Freeform 1225">
                  <a:extLst>
                    <a:ext uri="{FF2B5EF4-FFF2-40B4-BE49-F238E27FC236}">
                      <a16:creationId xmlns:a16="http://schemas.microsoft.com/office/drawing/2014/main" id="{F48C637E-5B32-EA87-DB2F-06C8417B014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6" name="Freeform 1226">
                  <a:extLst>
                    <a:ext uri="{FF2B5EF4-FFF2-40B4-BE49-F238E27FC236}">
                      <a16:creationId xmlns:a16="http://schemas.microsoft.com/office/drawing/2014/main" id="{51DA5A2D-A974-89CC-042B-1575B666682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7" name="Freeform 1227">
                  <a:extLst>
                    <a:ext uri="{FF2B5EF4-FFF2-40B4-BE49-F238E27FC236}">
                      <a16:creationId xmlns:a16="http://schemas.microsoft.com/office/drawing/2014/main" id="{9A031912-D762-3E65-A7A0-632D4F6EE8E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8" name="Freeform 1228">
                  <a:extLst>
                    <a:ext uri="{FF2B5EF4-FFF2-40B4-BE49-F238E27FC236}">
                      <a16:creationId xmlns:a16="http://schemas.microsoft.com/office/drawing/2014/main" id="{E4724F47-BAC6-D040-E0AB-9615E626ABC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9" name="Freeform 1229">
                  <a:extLst>
                    <a:ext uri="{FF2B5EF4-FFF2-40B4-BE49-F238E27FC236}">
                      <a16:creationId xmlns:a16="http://schemas.microsoft.com/office/drawing/2014/main" id="{CCBD32FA-F53E-E870-1601-E5B01218061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0" name="Freeform 1230">
                  <a:extLst>
                    <a:ext uri="{FF2B5EF4-FFF2-40B4-BE49-F238E27FC236}">
                      <a16:creationId xmlns:a16="http://schemas.microsoft.com/office/drawing/2014/main" id="{C6C389AB-D098-224A-142F-6C5D78C191B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1" name="Freeform 1231">
                  <a:extLst>
                    <a:ext uri="{FF2B5EF4-FFF2-40B4-BE49-F238E27FC236}">
                      <a16:creationId xmlns:a16="http://schemas.microsoft.com/office/drawing/2014/main" id="{E3B733E6-EC03-E570-FDFA-80C68EB7DE4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2" name="Freeform 1232">
                  <a:extLst>
                    <a:ext uri="{FF2B5EF4-FFF2-40B4-BE49-F238E27FC236}">
                      <a16:creationId xmlns:a16="http://schemas.microsoft.com/office/drawing/2014/main" id="{5096E24D-16DD-E47D-DC98-12740F2B236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3" name="Freeform 1233">
                  <a:extLst>
                    <a:ext uri="{FF2B5EF4-FFF2-40B4-BE49-F238E27FC236}">
                      <a16:creationId xmlns:a16="http://schemas.microsoft.com/office/drawing/2014/main" id="{02BC37F1-E99E-A2CB-4742-984CA945DC1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4" name="Freeform 1234">
                  <a:extLst>
                    <a:ext uri="{FF2B5EF4-FFF2-40B4-BE49-F238E27FC236}">
                      <a16:creationId xmlns:a16="http://schemas.microsoft.com/office/drawing/2014/main" id="{C8B60B49-9616-D7FE-919C-2B3A889B6B5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5" name="Freeform 1235">
                  <a:extLst>
                    <a:ext uri="{FF2B5EF4-FFF2-40B4-BE49-F238E27FC236}">
                      <a16:creationId xmlns:a16="http://schemas.microsoft.com/office/drawing/2014/main" id="{70CAB20E-7307-DB54-1284-90CC522FDD7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6" name="Freeform 1236">
                  <a:extLst>
                    <a:ext uri="{FF2B5EF4-FFF2-40B4-BE49-F238E27FC236}">
                      <a16:creationId xmlns:a16="http://schemas.microsoft.com/office/drawing/2014/main" id="{BCA4320C-4089-343B-2BBD-F591513F158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7" name="Freeform 1237">
                  <a:extLst>
                    <a:ext uri="{FF2B5EF4-FFF2-40B4-BE49-F238E27FC236}">
                      <a16:creationId xmlns:a16="http://schemas.microsoft.com/office/drawing/2014/main" id="{6FAE650E-2BE5-9EA2-AE5C-CE1968E177E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68" name="Freeform 1238">
                  <a:extLst>
                    <a:ext uri="{FF2B5EF4-FFF2-40B4-BE49-F238E27FC236}">
                      <a16:creationId xmlns:a16="http://schemas.microsoft.com/office/drawing/2014/main" id="{BE36ACEF-54DB-19AE-F1D2-114F10EC997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64" name="Group 1239">
                <a:extLst>
                  <a:ext uri="{FF2B5EF4-FFF2-40B4-BE49-F238E27FC236}">
                    <a16:creationId xmlns:a16="http://schemas.microsoft.com/office/drawing/2014/main" id="{E0FE446C-33F5-4716-3591-526AB656F5E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98" y="2478"/>
                <a:ext cx="57" cy="684"/>
                <a:chOff x="1510" y="911"/>
                <a:chExt cx="335" cy="2210"/>
              </a:xfrm>
            </p:grpSpPr>
            <p:sp>
              <p:nvSpPr>
                <p:cNvPr id="21646" name="Freeform 1240">
                  <a:extLst>
                    <a:ext uri="{FF2B5EF4-FFF2-40B4-BE49-F238E27FC236}">
                      <a16:creationId xmlns:a16="http://schemas.microsoft.com/office/drawing/2014/main" id="{F7B55627-9376-0861-3432-ED5B9715BDD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7" y="911"/>
                  <a:ext cx="132" cy="2210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7" name="Freeform 1241">
                  <a:extLst>
                    <a:ext uri="{FF2B5EF4-FFF2-40B4-BE49-F238E27FC236}">
                      <a16:creationId xmlns:a16="http://schemas.microsoft.com/office/drawing/2014/main" id="{7C984D90-FE06-1E7A-4670-2E110C2AE3B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57" y="1775"/>
                  <a:ext cx="123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8" name="Freeform 1242">
                  <a:extLst>
                    <a:ext uri="{FF2B5EF4-FFF2-40B4-BE49-F238E27FC236}">
                      <a16:creationId xmlns:a16="http://schemas.microsoft.com/office/drawing/2014/main" id="{3C9C133E-E483-094F-BB84-42B74D8D105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10" y="1488"/>
                  <a:ext cx="170" cy="26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9" name="Freeform 1243">
                  <a:extLst>
                    <a:ext uri="{FF2B5EF4-FFF2-40B4-BE49-F238E27FC236}">
                      <a16:creationId xmlns:a16="http://schemas.microsoft.com/office/drawing/2014/main" id="{F31D8FBE-A4D7-380F-A890-8C7057E3906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1296"/>
                  <a:ext cx="165" cy="14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0" name="Freeform 1244">
                  <a:extLst>
                    <a:ext uri="{FF2B5EF4-FFF2-40B4-BE49-F238E27FC236}">
                      <a16:creationId xmlns:a16="http://schemas.microsoft.com/office/drawing/2014/main" id="{1E57D6A0-448B-B17B-7A73-9549E50065E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28" y="1088"/>
                  <a:ext cx="101" cy="16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1" name="Freeform 1245">
                  <a:extLst>
                    <a:ext uri="{FF2B5EF4-FFF2-40B4-BE49-F238E27FC236}">
                      <a16:creationId xmlns:a16="http://schemas.microsoft.com/office/drawing/2014/main" id="{2B4F3F3C-5976-EC23-DE95-88EF1E36AE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960"/>
                  <a:ext cx="95" cy="5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5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2" name="Freeform 1246">
                  <a:extLst>
                    <a:ext uri="{FF2B5EF4-FFF2-40B4-BE49-F238E27FC236}">
                      <a16:creationId xmlns:a16="http://schemas.microsoft.com/office/drawing/2014/main" id="{709BDACE-62B3-1C26-8A50-01C9CE8D2C6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090"/>
                  <a:ext cx="117" cy="14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3" name="Freeform 1247">
                  <a:extLst>
                    <a:ext uri="{FF2B5EF4-FFF2-40B4-BE49-F238E27FC236}">
                      <a16:creationId xmlns:a16="http://schemas.microsoft.com/office/drawing/2014/main" id="{835B5B1C-72D6-0C2E-2D0B-9A6E7AEBB4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35" y="926"/>
                  <a:ext cx="45" cy="3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54" name="Freeform 1248">
                  <a:extLst>
                    <a:ext uri="{FF2B5EF4-FFF2-40B4-BE49-F238E27FC236}">
                      <a16:creationId xmlns:a16="http://schemas.microsoft.com/office/drawing/2014/main" id="{DA3BC02B-F5A2-4616-64FF-E0AC2D3FA4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549"/>
                  <a:ext cx="69" cy="35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565" name="Freeform 1249">
                <a:extLst>
                  <a:ext uri="{FF2B5EF4-FFF2-40B4-BE49-F238E27FC236}">
                    <a16:creationId xmlns:a16="http://schemas.microsoft.com/office/drawing/2014/main" id="{CABA6DCB-821B-B84F-D54C-EBBF073EA1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861" y="2702"/>
                <a:ext cx="37" cy="467"/>
              </a:xfrm>
              <a:custGeom>
                <a:avLst/>
                <a:gdLst>
                  <a:gd name="T0" fmla="*/ 0 w 132"/>
                  <a:gd name="T1" fmla="*/ 1151 h 1152"/>
                  <a:gd name="T2" fmla="*/ 16 w 132"/>
                  <a:gd name="T3" fmla="*/ 592 h 1152"/>
                  <a:gd name="T4" fmla="*/ 23 w 132"/>
                  <a:gd name="T5" fmla="*/ 218 h 1152"/>
                  <a:gd name="T6" fmla="*/ 54 w 132"/>
                  <a:gd name="T7" fmla="*/ 55 h 1152"/>
                  <a:gd name="T8" fmla="*/ 86 w 132"/>
                  <a:gd name="T9" fmla="*/ 0 h 1152"/>
                  <a:gd name="T10" fmla="*/ 93 w 132"/>
                  <a:gd name="T11" fmla="*/ 63 h 1152"/>
                  <a:gd name="T12" fmla="*/ 109 w 132"/>
                  <a:gd name="T13" fmla="*/ 125 h 1152"/>
                  <a:gd name="T14" fmla="*/ 101 w 132"/>
                  <a:gd name="T15" fmla="*/ 218 h 1152"/>
                  <a:gd name="T16" fmla="*/ 109 w 132"/>
                  <a:gd name="T17" fmla="*/ 304 h 1152"/>
                  <a:gd name="T18" fmla="*/ 117 w 132"/>
                  <a:gd name="T19" fmla="*/ 389 h 1152"/>
                  <a:gd name="T20" fmla="*/ 117 w 132"/>
                  <a:gd name="T21" fmla="*/ 506 h 1152"/>
                  <a:gd name="T22" fmla="*/ 125 w 132"/>
                  <a:gd name="T23" fmla="*/ 903 h 1152"/>
                  <a:gd name="T24" fmla="*/ 132 w 132"/>
                  <a:gd name="T25" fmla="*/ 1152 h 1152"/>
                  <a:gd name="T26" fmla="*/ 0 w 132"/>
                  <a:gd name="T27" fmla="*/ 1151 h 1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152"/>
                  <a:gd name="T44" fmla="*/ 132 w 132"/>
                  <a:gd name="T45" fmla="*/ 1152 h 115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152">
                    <a:moveTo>
                      <a:pt x="0" y="1151"/>
                    </a:moveTo>
                    <a:lnTo>
                      <a:pt x="16" y="592"/>
                    </a:lnTo>
                    <a:lnTo>
                      <a:pt x="23" y="218"/>
                    </a:lnTo>
                    <a:lnTo>
                      <a:pt x="54" y="55"/>
                    </a:lnTo>
                    <a:lnTo>
                      <a:pt x="86" y="0"/>
                    </a:lnTo>
                    <a:lnTo>
                      <a:pt x="93" y="63"/>
                    </a:lnTo>
                    <a:lnTo>
                      <a:pt x="109" y="125"/>
                    </a:lnTo>
                    <a:lnTo>
                      <a:pt x="101" y="218"/>
                    </a:lnTo>
                    <a:lnTo>
                      <a:pt x="109" y="304"/>
                    </a:lnTo>
                    <a:lnTo>
                      <a:pt x="117" y="389"/>
                    </a:lnTo>
                    <a:lnTo>
                      <a:pt x="117" y="506"/>
                    </a:lnTo>
                    <a:lnTo>
                      <a:pt x="125" y="903"/>
                    </a:lnTo>
                    <a:lnTo>
                      <a:pt x="132" y="1152"/>
                    </a:lnTo>
                    <a:lnTo>
                      <a:pt x="0" y="1151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566" name="Group 1250">
                <a:extLst>
                  <a:ext uri="{FF2B5EF4-FFF2-40B4-BE49-F238E27FC236}">
                    <a16:creationId xmlns:a16="http://schemas.microsoft.com/office/drawing/2014/main" id="{28D7747A-0D47-939C-D105-B25609160EC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96" y="2492"/>
                <a:ext cx="57" cy="683"/>
                <a:chOff x="1510" y="911"/>
                <a:chExt cx="335" cy="2210"/>
              </a:xfrm>
            </p:grpSpPr>
            <p:sp>
              <p:nvSpPr>
                <p:cNvPr id="21637" name="Freeform 1251">
                  <a:extLst>
                    <a:ext uri="{FF2B5EF4-FFF2-40B4-BE49-F238E27FC236}">
                      <a16:creationId xmlns:a16="http://schemas.microsoft.com/office/drawing/2014/main" id="{554E52AD-174A-5E35-85F9-09B767718FB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7" y="911"/>
                  <a:ext cx="132" cy="2210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8" name="Freeform 1252">
                  <a:extLst>
                    <a:ext uri="{FF2B5EF4-FFF2-40B4-BE49-F238E27FC236}">
                      <a16:creationId xmlns:a16="http://schemas.microsoft.com/office/drawing/2014/main" id="{160B454A-1065-D32A-735C-EEFA203EAD5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57" y="1775"/>
                  <a:ext cx="123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9" name="Freeform 1253">
                  <a:extLst>
                    <a:ext uri="{FF2B5EF4-FFF2-40B4-BE49-F238E27FC236}">
                      <a16:creationId xmlns:a16="http://schemas.microsoft.com/office/drawing/2014/main" id="{EB30410D-F87A-BBDC-A114-C47C534460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510" y="1488"/>
                  <a:ext cx="170" cy="26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0" name="Freeform 1254">
                  <a:extLst>
                    <a:ext uri="{FF2B5EF4-FFF2-40B4-BE49-F238E27FC236}">
                      <a16:creationId xmlns:a16="http://schemas.microsoft.com/office/drawing/2014/main" id="{0570B9E6-0072-9849-9BFF-12F28ECB3EA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1296"/>
                  <a:ext cx="165" cy="14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1" name="Freeform 1255">
                  <a:extLst>
                    <a:ext uri="{FF2B5EF4-FFF2-40B4-BE49-F238E27FC236}">
                      <a16:creationId xmlns:a16="http://schemas.microsoft.com/office/drawing/2014/main" id="{5F6EA9D2-92D1-66BB-A715-813C8252FBE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28" y="1088"/>
                  <a:ext cx="101" cy="16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2" name="Freeform 1256">
                  <a:extLst>
                    <a:ext uri="{FF2B5EF4-FFF2-40B4-BE49-F238E27FC236}">
                      <a16:creationId xmlns:a16="http://schemas.microsoft.com/office/drawing/2014/main" id="{FD6EC20E-F26F-203B-AEFE-3E715A6058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960"/>
                  <a:ext cx="95" cy="5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5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3" name="Freeform 1257">
                  <a:extLst>
                    <a:ext uri="{FF2B5EF4-FFF2-40B4-BE49-F238E27FC236}">
                      <a16:creationId xmlns:a16="http://schemas.microsoft.com/office/drawing/2014/main" id="{07A122EC-3BAB-920B-0CFC-3D6CD8BA62C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090"/>
                  <a:ext cx="117" cy="14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4" name="Freeform 1258">
                  <a:extLst>
                    <a:ext uri="{FF2B5EF4-FFF2-40B4-BE49-F238E27FC236}">
                      <a16:creationId xmlns:a16="http://schemas.microsoft.com/office/drawing/2014/main" id="{7AAA7CCC-F90D-E292-28A0-CE0623A139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35" y="926"/>
                  <a:ext cx="45" cy="3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45" name="Freeform 1259">
                  <a:extLst>
                    <a:ext uri="{FF2B5EF4-FFF2-40B4-BE49-F238E27FC236}">
                      <a16:creationId xmlns:a16="http://schemas.microsoft.com/office/drawing/2014/main" id="{DA93147E-1463-B792-876A-0F7A90EFBF7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11" y="1549"/>
                  <a:ext cx="69" cy="35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254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567" name="Group 1260">
                <a:extLst>
                  <a:ext uri="{FF2B5EF4-FFF2-40B4-BE49-F238E27FC236}">
                    <a16:creationId xmlns:a16="http://schemas.microsoft.com/office/drawing/2014/main" id="{976348F8-718A-77C1-BBB7-7E10E467B3D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138" y="3057"/>
                <a:ext cx="35" cy="106"/>
                <a:chOff x="2288" y="1166"/>
                <a:chExt cx="46" cy="120"/>
              </a:xfrm>
            </p:grpSpPr>
            <p:sp>
              <p:nvSpPr>
                <p:cNvPr id="21635" name="Freeform 1261">
                  <a:extLst>
                    <a:ext uri="{FF2B5EF4-FFF2-40B4-BE49-F238E27FC236}">
                      <a16:creationId xmlns:a16="http://schemas.microsoft.com/office/drawing/2014/main" id="{2CADD4C9-F463-568E-D73D-3E41DBE161E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6" name="AutoShape 1262">
                  <a:extLst>
                    <a:ext uri="{FF2B5EF4-FFF2-40B4-BE49-F238E27FC236}">
                      <a16:creationId xmlns:a16="http://schemas.microsoft.com/office/drawing/2014/main" id="{5F736FDD-B4CD-7BAB-E085-31DAADFE395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68" name="Group 1263">
                <a:extLst>
                  <a:ext uri="{FF2B5EF4-FFF2-40B4-BE49-F238E27FC236}">
                    <a16:creationId xmlns:a16="http://schemas.microsoft.com/office/drawing/2014/main" id="{E7CB60E5-B9C9-74CE-F4AF-BBC83E46109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82" y="3048"/>
                <a:ext cx="34" cy="105"/>
                <a:chOff x="2288" y="1166"/>
                <a:chExt cx="46" cy="120"/>
              </a:xfrm>
            </p:grpSpPr>
            <p:sp>
              <p:nvSpPr>
                <p:cNvPr id="21633" name="Freeform 1264">
                  <a:extLst>
                    <a:ext uri="{FF2B5EF4-FFF2-40B4-BE49-F238E27FC236}">
                      <a16:creationId xmlns:a16="http://schemas.microsoft.com/office/drawing/2014/main" id="{E3E6579F-FE2D-0437-5225-CD4F7EC4E70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4" name="AutoShape 1265">
                  <a:extLst>
                    <a:ext uri="{FF2B5EF4-FFF2-40B4-BE49-F238E27FC236}">
                      <a16:creationId xmlns:a16="http://schemas.microsoft.com/office/drawing/2014/main" id="{B7D29821-3AE7-0BEC-E1A7-D7BEC814C9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69" name="Group 1266">
                <a:extLst>
                  <a:ext uri="{FF2B5EF4-FFF2-40B4-BE49-F238E27FC236}">
                    <a16:creationId xmlns:a16="http://schemas.microsoft.com/office/drawing/2014/main" id="{A52C567F-7FE0-15DC-E88D-81FB6A1AC25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82" y="3050"/>
                <a:ext cx="34" cy="106"/>
                <a:chOff x="2288" y="1166"/>
                <a:chExt cx="46" cy="120"/>
              </a:xfrm>
            </p:grpSpPr>
            <p:sp>
              <p:nvSpPr>
                <p:cNvPr id="21631" name="Freeform 1267">
                  <a:extLst>
                    <a:ext uri="{FF2B5EF4-FFF2-40B4-BE49-F238E27FC236}">
                      <a16:creationId xmlns:a16="http://schemas.microsoft.com/office/drawing/2014/main" id="{6CE1329D-0739-D91C-DD2B-66B6EA6C59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2" name="AutoShape 1268">
                  <a:extLst>
                    <a:ext uri="{FF2B5EF4-FFF2-40B4-BE49-F238E27FC236}">
                      <a16:creationId xmlns:a16="http://schemas.microsoft.com/office/drawing/2014/main" id="{3CF120EB-0250-6336-67E4-4F26EE71E3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0" name="Group 1269">
                <a:extLst>
                  <a:ext uri="{FF2B5EF4-FFF2-40B4-BE49-F238E27FC236}">
                    <a16:creationId xmlns:a16="http://schemas.microsoft.com/office/drawing/2014/main" id="{20FB05F8-0235-D4D7-B243-013B7F0D546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47" y="3040"/>
                <a:ext cx="35" cy="105"/>
                <a:chOff x="2288" y="1166"/>
                <a:chExt cx="46" cy="120"/>
              </a:xfrm>
            </p:grpSpPr>
            <p:sp>
              <p:nvSpPr>
                <p:cNvPr id="21629" name="Freeform 1270">
                  <a:extLst>
                    <a:ext uri="{FF2B5EF4-FFF2-40B4-BE49-F238E27FC236}">
                      <a16:creationId xmlns:a16="http://schemas.microsoft.com/office/drawing/2014/main" id="{F0E163F6-AEAF-8DB1-7CBA-5B1AD589AAE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30" name="AutoShape 1271">
                  <a:extLst>
                    <a:ext uri="{FF2B5EF4-FFF2-40B4-BE49-F238E27FC236}">
                      <a16:creationId xmlns:a16="http://schemas.microsoft.com/office/drawing/2014/main" id="{D354FB91-0FCF-364A-D280-B13264044C8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1" name="Group 1272">
                <a:extLst>
                  <a:ext uri="{FF2B5EF4-FFF2-40B4-BE49-F238E27FC236}">
                    <a16:creationId xmlns:a16="http://schemas.microsoft.com/office/drawing/2014/main" id="{2848FA2D-1BC7-00F2-86E9-70C0EB23E6A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49" y="3039"/>
                <a:ext cx="35" cy="105"/>
                <a:chOff x="2288" y="1166"/>
                <a:chExt cx="46" cy="120"/>
              </a:xfrm>
            </p:grpSpPr>
            <p:sp>
              <p:nvSpPr>
                <p:cNvPr id="21627" name="Freeform 1273">
                  <a:extLst>
                    <a:ext uri="{FF2B5EF4-FFF2-40B4-BE49-F238E27FC236}">
                      <a16:creationId xmlns:a16="http://schemas.microsoft.com/office/drawing/2014/main" id="{CF58A4D3-8249-60B8-22BB-954C18BC5FC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8" name="AutoShape 1274">
                  <a:extLst>
                    <a:ext uri="{FF2B5EF4-FFF2-40B4-BE49-F238E27FC236}">
                      <a16:creationId xmlns:a16="http://schemas.microsoft.com/office/drawing/2014/main" id="{850BA2B6-A264-5B44-9AFC-3540C347D32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2" name="Group 1275">
                <a:extLst>
                  <a:ext uri="{FF2B5EF4-FFF2-40B4-BE49-F238E27FC236}">
                    <a16:creationId xmlns:a16="http://schemas.microsoft.com/office/drawing/2014/main" id="{B771ED7E-A3B0-2C1A-66A0-ADA62BFF04E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30" y="3052"/>
                <a:ext cx="34" cy="106"/>
                <a:chOff x="2288" y="1166"/>
                <a:chExt cx="46" cy="120"/>
              </a:xfrm>
            </p:grpSpPr>
            <p:sp>
              <p:nvSpPr>
                <p:cNvPr id="21625" name="Freeform 1276">
                  <a:extLst>
                    <a:ext uri="{FF2B5EF4-FFF2-40B4-BE49-F238E27FC236}">
                      <a16:creationId xmlns:a16="http://schemas.microsoft.com/office/drawing/2014/main" id="{2449B1DF-16C8-87FA-B36F-D2482C3E7D3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6" name="AutoShape 1277">
                  <a:extLst>
                    <a:ext uri="{FF2B5EF4-FFF2-40B4-BE49-F238E27FC236}">
                      <a16:creationId xmlns:a16="http://schemas.microsoft.com/office/drawing/2014/main" id="{CA2EA1F3-7AE4-8AE2-5CEE-C4891D916F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3" name="Group 1278">
                <a:extLst>
                  <a:ext uri="{FF2B5EF4-FFF2-40B4-BE49-F238E27FC236}">
                    <a16:creationId xmlns:a16="http://schemas.microsoft.com/office/drawing/2014/main" id="{B3DC8CAA-97A4-3F0E-5C74-4504B87D41A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251" y="3049"/>
                <a:ext cx="34" cy="106"/>
                <a:chOff x="2288" y="1166"/>
                <a:chExt cx="46" cy="120"/>
              </a:xfrm>
            </p:grpSpPr>
            <p:sp>
              <p:nvSpPr>
                <p:cNvPr id="21623" name="Freeform 1279">
                  <a:extLst>
                    <a:ext uri="{FF2B5EF4-FFF2-40B4-BE49-F238E27FC236}">
                      <a16:creationId xmlns:a16="http://schemas.microsoft.com/office/drawing/2014/main" id="{65AB4B02-A506-BDE1-8F75-58F241A89B2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4" name="AutoShape 1280">
                  <a:extLst>
                    <a:ext uri="{FF2B5EF4-FFF2-40B4-BE49-F238E27FC236}">
                      <a16:creationId xmlns:a16="http://schemas.microsoft.com/office/drawing/2014/main" id="{AFD52336-726D-B406-4A68-2B184914C5B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4" name="Group 1281">
                <a:extLst>
                  <a:ext uri="{FF2B5EF4-FFF2-40B4-BE49-F238E27FC236}">
                    <a16:creationId xmlns:a16="http://schemas.microsoft.com/office/drawing/2014/main" id="{C55A99E5-612E-2C82-8108-C99196176FF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216" y="3054"/>
                <a:ext cx="35" cy="105"/>
                <a:chOff x="2288" y="1166"/>
                <a:chExt cx="46" cy="120"/>
              </a:xfrm>
            </p:grpSpPr>
            <p:sp>
              <p:nvSpPr>
                <p:cNvPr id="21621" name="Freeform 1282">
                  <a:extLst>
                    <a:ext uri="{FF2B5EF4-FFF2-40B4-BE49-F238E27FC236}">
                      <a16:creationId xmlns:a16="http://schemas.microsoft.com/office/drawing/2014/main" id="{07C0E679-4661-640D-61D5-50307EE08E0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2" name="AutoShape 1283">
                  <a:extLst>
                    <a:ext uri="{FF2B5EF4-FFF2-40B4-BE49-F238E27FC236}">
                      <a16:creationId xmlns:a16="http://schemas.microsoft.com/office/drawing/2014/main" id="{A2EC34F1-95C1-C027-9574-9E20C251921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5" name="Group 1284">
                <a:extLst>
                  <a:ext uri="{FF2B5EF4-FFF2-40B4-BE49-F238E27FC236}">
                    <a16:creationId xmlns:a16="http://schemas.microsoft.com/office/drawing/2014/main" id="{170D8CB7-9473-F66B-7E3E-DBD578155F3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18" y="3051"/>
                <a:ext cx="34" cy="106"/>
                <a:chOff x="2288" y="1166"/>
                <a:chExt cx="46" cy="120"/>
              </a:xfrm>
            </p:grpSpPr>
            <p:sp>
              <p:nvSpPr>
                <p:cNvPr id="21619" name="Freeform 1285">
                  <a:extLst>
                    <a:ext uri="{FF2B5EF4-FFF2-40B4-BE49-F238E27FC236}">
                      <a16:creationId xmlns:a16="http://schemas.microsoft.com/office/drawing/2014/main" id="{B1E630BE-FE2A-3FC0-5808-7A7955B8517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20" name="AutoShape 1286">
                  <a:extLst>
                    <a:ext uri="{FF2B5EF4-FFF2-40B4-BE49-F238E27FC236}">
                      <a16:creationId xmlns:a16="http://schemas.microsoft.com/office/drawing/2014/main" id="{74C231FD-D1FA-CA7F-2957-BAC2C4DBC46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6" name="Group 1287">
                <a:extLst>
                  <a:ext uri="{FF2B5EF4-FFF2-40B4-BE49-F238E27FC236}">
                    <a16:creationId xmlns:a16="http://schemas.microsoft.com/office/drawing/2014/main" id="{B2AA57AD-9D4A-6288-C5C7-C5123269E8A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720" y="3050"/>
                <a:ext cx="35" cy="106"/>
                <a:chOff x="2288" y="1166"/>
                <a:chExt cx="46" cy="120"/>
              </a:xfrm>
            </p:grpSpPr>
            <p:sp>
              <p:nvSpPr>
                <p:cNvPr id="21617" name="Freeform 1288">
                  <a:extLst>
                    <a:ext uri="{FF2B5EF4-FFF2-40B4-BE49-F238E27FC236}">
                      <a16:creationId xmlns:a16="http://schemas.microsoft.com/office/drawing/2014/main" id="{F301129E-AB16-1F36-C9EB-C3BCF627231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8" name="AutoShape 1289">
                  <a:extLst>
                    <a:ext uri="{FF2B5EF4-FFF2-40B4-BE49-F238E27FC236}">
                      <a16:creationId xmlns:a16="http://schemas.microsoft.com/office/drawing/2014/main" id="{B101E895-90D9-A4A4-6DD8-BFB92DB85A6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7" name="Group 1290">
                <a:extLst>
                  <a:ext uri="{FF2B5EF4-FFF2-40B4-BE49-F238E27FC236}">
                    <a16:creationId xmlns:a16="http://schemas.microsoft.com/office/drawing/2014/main" id="{F7A476D9-C8BB-FEDD-C4BA-447BF21F050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645" y="3050"/>
                <a:ext cx="35" cy="106"/>
                <a:chOff x="2288" y="1166"/>
                <a:chExt cx="46" cy="120"/>
              </a:xfrm>
            </p:grpSpPr>
            <p:sp>
              <p:nvSpPr>
                <p:cNvPr id="21615" name="Freeform 1291">
                  <a:extLst>
                    <a:ext uri="{FF2B5EF4-FFF2-40B4-BE49-F238E27FC236}">
                      <a16:creationId xmlns:a16="http://schemas.microsoft.com/office/drawing/2014/main" id="{328EAF0D-4968-3CE6-67C5-2BFAEC7DF70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6" name="AutoShape 1292">
                  <a:extLst>
                    <a:ext uri="{FF2B5EF4-FFF2-40B4-BE49-F238E27FC236}">
                      <a16:creationId xmlns:a16="http://schemas.microsoft.com/office/drawing/2014/main" id="{636D8303-085E-C244-02EF-B266E5AF236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8" name="Group 1293">
                <a:extLst>
                  <a:ext uri="{FF2B5EF4-FFF2-40B4-BE49-F238E27FC236}">
                    <a16:creationId xmlns:a16="http://schemas.microsoft.com/office/drawing/2014/main" id="{EECBEFDF-1415-D775-D8BC-EDA4586F3BE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678" y="3048"/>
                <a:ext cx="35" cy="105"/>
                <a:chOff x="2288" y="1166"/>
                <a:chExt cx="46" cy="120"/>
              </a:xfrm>
            </p:grpSpPr>
            <p:sp>
              <p:nvSpPr>
                <p:cNvPr id="21613" name="Freeform 1294">
                  <a:extLst>
                    <a:ext uri="{FF2B5EF4-FFF2-40B4-BE49-F238E27FC236}">
                      <a16:creationId xmlns:a16="http://schemas.microsoft.com/office/drawing/2014/main" id="{B365EB1E-16E6-61D3-187D-6A3BF320C2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4" name="AutoShape 1295">
                  <a:extLst>
                    <a:ext uri="{FF2B5EF4-FFF2-40B4-BE49-F238E27FC236}">
                      <a16:creationId xmlns:a16="http://schemas.microsoft.com/office/drawing/2014/main" id="{65030A80-9E95-38D9-6170-296FE075924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79" name="Group 1296">
                <a:extLst>
                  <a:ext uri="{FF2B5EF4-FFF2-40B4-BE49-F238E27FC236}">
                    <a16:creationId xmlns:a16="http://schemas.microsoft.com/office/drawing/2014/main" id="{B811460F-F577-5EE7-BB5C-BC809FBE1A5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285" y="3044"/>
                <a:ext cx="35" cy="106"/>
                <a:chOff x="2288" y="1166"/>
                <a:chExt cx="46" cy="120"/>
              </a:xfrm>
            </p:grpSpPr>
            <p:sp>
              <p:nvSpPr>
                <p:cNvPr id="21611" name="Freeform 1297">
                  <a:extLst>
                    <a:ext uri="{FF2B5EF4-FFF2-40B4-BE49-F238E27FC236}">
                      <a16:creationId xmlns:a16="http://schemas.microsoft.com/office/drawing/2014/main" id="{A6D1BAEB-07D1-0252-60EB-DB742A9FEB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2" name="AutoShape 1298">
                  <a:extLst>
                    <a:ext uri="{FF2B5EF4-FFF2-40B4-BE49-F238E27FC236}">
                      <a16:creationId xmlns:a16="http://schemas.microsoft.com/office/drawing/2014/main" id="{CF2E4E41-2CE9-B42E-81B3-A5DBE731B6B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0" name="Group 1299">
                <a:extLst>
                  <a:ext uri="{FF2B5EF4-FFF2-40B4-BE49-F238E27FC236}">
                    <a16:creationId xmlns:a16="http://schemas.microsoft.com/office/drawing/2014/main" id="{7D6E8718-FDF1-1855-1D55-CA8C695C754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45" y="3048"/>
                <a:ext cx="35" cy="105"/>
                <a:chOff x="2288" y="1166"/>
                <a:chExt cx="46" cy="120"/>
              </a:xfrm>
            </p:grpSpPr>
            <p:sp>
              <p:nvSpPr>
                <p:cNvPr id="21609" name="Freeform 1300">
                  <a:extLst>
                    <a:ext uri="{FF2B5EF4-FFF2-40B4-BE49-F238E27FC236}">
                      <a16:creationId xmlns:a16="http://schemas.microsoft.com/office/drawing/2014/main" id="{C385A40B-8DD5-FFF2-48C5-03D1F85EE4C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10" name="AutoShape 1301">
                  <a:extLst>
                    <a:ext uri="{FF2B5EF4-FFF2-40B4-BE49-F238E27FC236}">
                      <a16:creationId xmlns:a16="http://schemas.microsoft.com/office/drawing/2014/main" id="{C7F4B8FA-810F-430A-47E5-C618CD4DA84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1" name="Group 1302">
                <a:extLst>
                  <a:ext uri="{FF2B5EF4-FFF2-40B4-BE49-F238E27FC236}">
                    <a16:creationId xmlns:a16="http://schemas.microsoft.com/office/drawing/2014/main" id="{51235FDF-EC41-4EF3-0543-4A79C9FB081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585" y="3051"/>
                <a:ext cx="35" cy="106"/>
                <a:chOff x="2288" y="1166"/>
                <a:chExt cx="46" cy="120"/>
              </a:xfrm>
            </p:grpSpPr>
            <p:sp>
              <p:nvSpPr>
                <p:cNvPr id="21607" name="Freeform 1303">
                  <a:extLst>
                    <a:ext uri="{FF2B5EF4-FFF2-40B4-BE49-F238E27FC236}">
                      <a16:creationId xmlns:a16="http://schemas.microsoft.com/office/drawing/2014/main" id="{D8542749-F992-09B0-EAA5-C67C10748F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8" name="AutoShape 1304">
                  <a:extLst>
                    <a:ext uri="{FF2B5EF4-FFF2-40B4-BE49-F238E27FC236}">
                      <a16:creationId xmlns:a16="http://schemas.microsoft.com/office/drawing/2014/main" id="{5FD91BF7-1638-3F1B-FB21-D870A41E5CD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2" name="Group 1305">
                <a:extLst>
                  <a:ext uri="{FF2B5EF4-FFF2-40B4-BE49-F238E27FC236}">
                    <a16:creationId xmlns:a16="http://schemas.microsoft.com/office/drawing/2014/main" id="{C6E593D9-BD5D-C481-901D-0A18F9366C6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717" y="3055"/>
                <a:ext cx="35" cy="105"/>
                <a:chOff x="2288" y="1166"/>
                <a:chExt cx="46" cy="120"/>
              </a:xfrm>
            </p:grpSpPr>
            <p:sp>
              <p:nvSpPr>
                <p:cNvPr id="21605" name="Freeform 1306">
                  <a:extLst>
                    <a:ext uri="{FF2B5EF4-FFF2-40B4-BE49-F238E27FC236}">
                      <a16:creationId xmlns:a16="http://schemas.microsoft.com/office/drawing/2014/main" id="{5620175E-99DC-2C2E-EF7F-D9A8789D1C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6" name="AutoShape 1307">
                  <a:extLst>
                    <a:ext uri="{FF2B5EF4-FFF2-40B4-BE49-F238E27FC236}">
                      <a16:creationId xmlns:a16="http://schemas.microsoft.com/office/drawing/2014/main" id="{4408CFC0-4F0D-41D5-08E0-C0F1F337007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3" name="Group 1308">
                <a:extLst>
                  <a:ext uri="{FF2B5EF4-FFF2-40B4-BE49-F238E27FC236}">
                    <a16:creationId xmlns:a16="http://schemas.microsoft.com/office/drawing/2014/main" id="{7AA9E6FE-3D4A-92AE-95A8-7A94B734BB7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792" y="3051"/>
                <a:ext cx="35" cy="106"/>
                <a:chOff x="2288" y="1166"/>
                <a:chExt cx="46" cy="120"/>
              </a:xfrm>
            </p:grpSpPr>
            <p:sp>
              <p:nvSpPr>
                <p:cNvPr id="21603" name="Freeform 1309">
                  <a:extLst>
                    <a:ext uri="{FF2B5EF4-FFF2-40B4-BE49-F238E27FC236}">
                      <a16:creationId xmlns:a16="http://schemas.microsoft.com/office/drawing/2014/main" id="{EC667363-A23F-15EC-1BA7-4D148B640E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4" name="AutoShape 1310">
                  <a:extLst>
                    <a:ext uri="{FF2B5EF4-FFF2-40B4-BE49-F238E27FC236}">
                      <a16:creationId xmlns:a16="http://schemas.microsoft.com/office/drawing/2014/main" id="{81C8EA61-936F-F9FC-D0B9-65F75B74F71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4" name="Group 1311">
                <a:extLst>
                  <a:ext uri="{FF2B5EF4-FFF2-40B4-BE49-F238E27FC236}">
                    <a16:creationId xmlns:a16="http://schemas.microsoft.com/office/drawing/2014/main" id="{0F207CD7-A4FB-CC42-72A8-B97ECAFDF8A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99" y="3048"/>
                <a:ext cx="34" cy="105"/>
                <a:chOff x="2288" y="1166"/>
                <a:chExt cx="46" cy="120"/>
              </a:xfrm>
            </p:grpSpPr>
            <p:sp>
              <p:nvSpPr>
                <p:cNvPr id="21601" name="Freeform 1312">
                  <a:extLst>
                    <a:ext uri="{FF2B5EF4-FFF2-40B4-BE49-F238E27FC236}">
                      <a16:creationId xmlns:a16="http://schemas.microsoft.com/office/drawing/2014/main" id="{184E0189-25A9-296A-7B5D-53788BC2296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2" name="AutoShape 1313">
                  <a:extLst>
                    <a:ext uri="{FF2B5EF4-FFF2-40B4-BE49-F238E27FC236}">
                      <a16:creationId xmlns:a16="http://schemas.microsoft.com/office/drawing/2014/main" id="{D713BA6A-91F7-497E-A300-DCA568D5A14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5" name="Group 1314">
                <a:extLst>
                  <a:ext uri="{FF2B5EF4-FFF2-40B4-BE49-F238E27FC236}">
                    <a16:creationId xmlns:a16="http://schemas.microsoft.com/office/drawing/2014/main" id="{E306975F-3F06-A4D2-71FF-73C2EE281FB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933" y="3048"/>
                <a:ext cx="35" cy="105"/>
                <a:chOff x="2288" y="1166"/>
                <a:chExt cx="46" cy="120"/>
              </a:xfrm>
            </p:grpSpPr>
            <p:sp>
              <p:nvSpPr>
                <p:cNvPr id="21599" name="Freeform 1315">
                  <a:extLst>
                    <a:ext uri="{FF2B5EF4-FFF2-40B4-BE49-F238E27FC236}">
                      <a16:creationId xmlns:a16="http://schemas.microsoft.com/office/drawing/2014/main" id="{4499872D-6A7C-254F-D1A5-434D25953F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00" name="AutoShape 1316">
                  <a:extLst>
                    <a:ext uri="{FF2B5EF4-FFF2-40B4-BE49-F238E27FC236}">
                      <a16:creationId xmlns:a16="http://schemas.microsoft.com/office/drawing/2014/main" id="{305967A1-A682-89BE-846B-3F3D141154F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6" name="Group 1317">
                <a:extLst>
                  <a:ext uri="{FF2B5EF4-FFF2-40B4-BE49-F238E27FC236}">
                    <a16:creationId xmlns:a16="http://schemas.microsoft.com/office/drawing/2014/main" id="{EBB24A22-8239-28A4-F133-1CE4A6AA462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975" y="3051"/>
                <a:ext cx="35" cy="106"/>
                <a:chOff x="2288" y="1166"/>
                <a:chExt cx="46" cy="120"/>
              </a:xfrm>
            </p:grpSpPr>
            <p:sp>
              <p:nvSpPr>
                <p:cNvPr id="21597" name="Freeform 1318">
                  <a:extLst>
                    <a:ext uri="{FF2B5EF4-FFF2-40B4-BE49-F238E27FC236}">
                      <a16:creationId xmlns:a16="http://schemas.microsoft.com/office/drawing/2014/main" id="{2110D083-E042-5C57-3DB5-E09775ED730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8" name="AutoShape 1319">
                  <a:extLst>
                    <a:ext uri="{FF2B5EF4-FFF2-40B4-BE49-F238E27FC236}">
                      <a16:creationId xmlns:a16="http://schemas.microsoft.com/office/drawing/2014/main" id="{FFD62A89-C2AC-774D-B3A9-D87116F3E92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7" name="Group 1320">
                <a:extLst>
                  <a:ext uri="{FF2B5EF4-FFF2-40B4-BE49-F238E27FC236}">
                    <a16:creationId xmlns:a16="http://schemas.microsoft.com/office/drawing/2014/main" id="{2B3A2BF0-7A37-2A29-1684-D4CAFB935AD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52" y="3055"/>
                <a:ext cx="34" cy="105"/>
                <a:chOff x="2288" y="1166"/>
                <a:chExt cx="46" cy="120"/>
              </a:xfrm>
            </p:grpSpPr>
            <p:sp>
              <p:nvSpPr>
                <p:cNvPr id="21595" name="Freeform 1321">
                  <a:extLst>
                    <a:ext uri="{FF2B5EF4-FFF2-40B4-BE49-F238E27FC236}">
                      <a16:creationId xmlns:a16="http://schemas.microsoft.com/office/drawing/2014/main" id="{AE837B6B-43C5-3F46-A249-D0E74D64798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6" name="AutoShape 1322">
                  <a:extLst>
                    <a:ext uri="{FF2B5EF4-FFF2-40B4-BE49-F238E27FC236}">
                      <a16:creationId xmlns:a16="http://schemas.microsoft.com/office/drawing/2014/main" id="{D62CD540-90D0-78C7-B65E-C7E605B0E8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8" name="Group 1323">
                <a:extLst>
                  <a:ext uri="{FF2B5EF4-FFF2-40B4-BE49-F238E27FC236}">
                    <a16:creationId xmlns:a16="http://schemas.microsoft.com/office/drawing/2014/main" id="{A401BF3F-4A68-4359-4E36-4D10DA37376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091" y="3051"/>
                <a:ext cx="34" cy="106"/>
                <a:chOff x="2288" y="1166"/>
                <a:chExt cx="46" cy="120"/>
              </a:xfrm>
            </p:grpSpPr>
            <p:sp>
              <p:nvSpPr>
                <p:cNvPr id="21593" name="Freeform 1324">
                  <a:extLst>
                    <a:ext uri="{FF2B5EF4-FFF2-40B4-BE49-F238E27FC236}">
                      <a16:creationId xmlns:a16="http://schemas.microsoft.com/office/drawing/2014/main" id="{8E82122B-2BCB-801D-975E-B901907A2AA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4" name="AutoShape 1325">
                  <a:extLst>
                    <a:ext uri="{FF2B5EF4-FFF2-40B4-BE49-F238E27FC236}">
                      <a16:creationId xmlns:a16="http://schemas.microsoft.com/office/drawing/2014/main" id="{D192D21A-3834-5124-432F-0827D204797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1589" name="Group 1326">
                <a:extLst>
                  <a:ext uri="{FF2B5EF4-FFF2-40B4-BE49-F238E27FC236}">
                    <a16:creationId xmlns:a16="http://schemas.microsoft.com/office/drawing/2014/main" id="{CD37663E-9378-AF29-592D-30E0A087702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125" y="3055"/>
                <a:ext cx="35" cy="105"/>
                <a:chOff x="2288" y="1166"/>
                <a:chExt cx="46" cy="120"/>
              </a:xfrm>
            </p:grpSpPr>
            <p:sp>
              <p:nvSpPr>
                <p:cNvPr id="21591" name="Freeform 1327">
                  <a:extLst>
                    <a:ext uri="{FF2B5EF4-FFF2-40B4-BE49-F238E27FC236}">
                      <a16:creationId xmlns:a16="http://schemas.microsoft.com/office/drawing/2014/main" id="{C354A497-09C7-597D-6037-0F54A2C69B0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92" name="AutoShape 1328">
                  <a:extLst>
                    <a:ext uri="{FF2B5EF4-FFF2-40B4-BE49-F238E27FC236}">
                      <a16:creationId xmlns:a16="http://schemas.microsoft.com/office/drawing/2014/main" id="{A3CF0142-EB74-17C4-23F5-41232AA0502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1590" name="Rectangle 1329" descr="Large confetti">
                <a:extLst>
                  <a:ext uri="{FF2B5EF4-FFF2-40B4-BE49-F238E27FC236}">
                    <a16:creationId xmlns:a16="http://schemas.microsoft.com/office/drawing/2014/main" id="{19C5CC0A-8512-82AA-B071-D5AF256D6ED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133" y="3149"/>
                <a:ext cx="1035" cy="289"/>
              </a:xfrm>
              <a:prstGeom prst="rect">
                <a:avLst/>
              </a:prstGeom>
              <a:pattFill prst="lgConfetti">
                <a:fgClr>
                  <a:srgbClr val="CCCC00"/>
                </a:fgClr>
                <a:bgClr>
                  <a:srgbClr val="CC9900"/>
                </a:bgClr>
              </a:patt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1557" name="Freeform 2595">
              <a:extLst>
                <a:ext uri="{FF2B5EF4-FFF2-40B4-BE49-F238E27FC236}">
                  <a16:creationId xmlns:a16="http://schemas.microsoft.com/office/drawing/2014/main" id="{F2DA811C-6CDB-43E9-C33E-B0E4A668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024"/>
              <a:ext cx="776" cy="256"/>
            </a:xfrm>
            <a:custGeom>
              <a:avLst/>
              <a:gdLst>
                <a:gd name="T0" fmla="*/ 0 w 776"/>
                <a:gd name="T1" fmla="*/ 222 h 256"/>
                <a:gd name="T2" fmla="*/ 227 w 776"/>
                <a:gd name="T3" fmla="*/ 34 h 256"/>
                <a:gd name="T4" fmla="*/ 548 w 776"/>
                <a:gd name="T5" fmla="*/ 37 h 256"/>
                <a:gd name="T6" fmla="*/ 776 w 776"/>
                <a:gd name="T7" fmla="*/ 256 h 2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6"/>
                <a:gd name="T13" fmla="*/ 0 h 256"/>
                <a:gd name="T14" fmla="*/ 776 w 776"/>
                <a:gd name="T15" fmla="*/ 256 h 2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6" h="256">
                  <a:moveTo>
                    <a:pt x="0" y="222"/>
                  </a:moveTo>
                  <a:cubicBezTo>
                    <a:pt x="38" y="191"/>
                    <a:pt x="136" y="65"/>
                    <a:pt x="227" y="34"/>
                  </a:cubicBezTo>
                  <a:cubicBezTo>
                    <a:pt x="318" y="3"/>
                    <a:pt x="457" y="0"/>
                    <a:pt x="548" y="37"/>
                  </a:cubicBezTo>
                  <a:cubicBezTo>
                    <a:pt x="639" y="74"/>
                    <a:pt x="728" y="210"/>
                    <a:pt x="776" y="256"/>
                  </a:cubicBezTo>
                </a:path>
              </a:pathLst>
            </a:custGeom>
            <a:noFill/>
            <a:ln w="50800" cap="flat" cmpd="sng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2602">
              <a:extLst>
                <a:ext uri="{FF2B5EF4-FFF2-40B4-BE49-F238E27FC236}">
                  <a16:creationId xmlns:a16="http://schemas.microsoft.com/office/drawing/2014/main" id="{35787CBE-5F1F-0A7D-06DF-ED6E12D271C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00000">
              <a:off x="2977" y="2360"/>
              <a:ext cx="633" cy="0"/>
            </a:xfrm>
            <a:prstGeom prst="line">
              <a:avLst/>
            </a:prstGeom>
            <a:noFill/>
            <a:ln w="76200">
              <a:solidFill>
                <a:srgbClr val="FF99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Text Box 2605">
              <a:extLst>
                <a:ext uri="{FF2B5EF4-FFF2-40B4-BE49-F238E27FC236}">
                  <a16:creationId xmlns:a16="http://schemas.microsoft.com/office/drawing/2014/main" id="{23CC4652-8D45-55F2-EAB7-1834A4BDEE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00000">
              <a:off x="2864" y="2529"/>
              <a:ext cx="688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Moderate-</a:t>
              </a:r>
            </a:p>
            <a:p>
              <a:pPr algn="ctr" eaLnBrk="1" hangingPunct="1"/>
              <a:r>
                <a:rPr lang="en-US" altLang="en-US"/>
                <a:t>Severity</a:t>
              </a:r>
            </a:p>
            <a:p>
              <a:pPr algn="ctr" eaLnBrk="1" hangingPunct="1"/>
              <a:r>
                <a:rPr lang="en-US" altLang="en-US"/>
                <a:t>Fire</a:t>
              </a:r>
            </a:p>
          </p:txBody>
        </p:sp>
      </p:grpSp>
      <p:sp>
        <p:nvSpPr>
          <p:cNvPr id="21509" name="Line 2608">
            <a:extLst>
              <a:ext uri="{FF2B5EF4-FFF2-40B4-BE49-F238E27FC236}">
                <a16:creationId xmlns:a16="http://schemas.microsoft.com/office/drawing/2014/main" id="{FC9942F3-8E85-3D36-0C70-2D7C60F83B4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8200" y="1638300"/>
            <a:ext cx="914400" cy="0"/>
          </a:xfrm>
          <a:prstGeom prst="line">
            <a:avLst/>
          </a:prstGeom>
          <a:noFill/>
          <a:ln w="50800">
            <a:solidFill>
              <a:srgbClr val="008000"/>
            </a:solidFill>
            <a:prstDash val="dash"/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0" name="Text Box 2609">
            <a:extLst>
              <a:ext uri="{FF2B5EF4-FFF2-40B4-BE49-F238E27FC236}">
                <a16:creationId xmlns:a16="http://schemas.microsoft.com/office/drawing/2014/main" id="{78183A11-32A3-2BC8-44DA-F42112388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1485900"/>
            <a:ext cx="2133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/>
              <a:t>Stand Development</a:t>
            </a:r>
          </a:p>
        </p:txBody>
      </p:sp>
      <p:grpSp>
        <p:nvGrpSpPr>
          <p:cNvPr id="21511" name="Group 2654">
            <a:extLst>
              <a:ext uri="{FF2B5EF4-FFF2-40B4-BE49-F238E27FC236}">
                <a16:creationId xmlns:a16="http://schemas.microsoft.com/office/drawing/2014/main" id="{7B5031E4-5B3E-CF7F-7A96-2C46D3FF60B1}"/>
              </a:ext>
            </a:extLst>
          </p:cNvPr>
          <p:cNvGrpSpPr>
            <a:grpSpLocks/>
          </p:cNvGrpSpPr>
          <p:nvPr/>
        </p:nvGrpSpPr>
        <p:grpSpPr bwMode="auto">
          <a:xfrm>
            <a:off x="1695450" y="5803900"/>
            <a:ext cx="6045200" cy="573088"/>
            <a:chOff x="1068" y="3731"/>
            <a:chExt cx="3808" cy="361"/>
          </a:xfrm>
        </p:grpSpPr>
        <p:grpSp>
          <p:nvGrpSpPr>
            <p:cNvPr id="21513" name="Group 2612">
              <a:extLst>
                <a:ext uri="{FF2B5EF4-FFF2-40B4-BE49-F238E27FC236}">
                  <a16:creationId xmlns:a16="http://schemas.microsoft.com/office/drawing/2014/main" id="{8D409125-FA22-8F6B-2692-C72B0DC5A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8" y="3731"/>
              <a:ext cx="914" cy="361"/>
              <a:chOff x="240" y="3464"/>
              <a:chExt cx="914" cy="361"/>
            </a:xfrm>
          </p:grpSpPr>
          <p:grpSp>
            <p:nvGrpSpPr>
              <p:cNvPr id="21539" name="Group 2613">
                <a:extLst>
                  <a:ext uri="{FF2B5EF4-FFF2-40B4-BE49-F238E27FC236}">
                    <a16:creationId xmlns:a16="http://schemas.microsoft.com/office/drawing/2014/main" id="{4646E8AF-D1B0-2BD7-45CD-8A201CBEE3A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0" y="3464"/>
                <a:ext cx="155" cy="361"/>
                <a:chOff x="2409" y="1311"/>
                <a:chExt cx="279" cy="1497"/>
              </a:xfrm>
            </p:grpSpPr>
            <p:sp>
              <p:nvSpPr>
                <p:cNvPr id="21541" name="Freeform 2614">
                  <a:extLst>
                    <a:ext uri="{FF2B5EF4-FFF2-40B4-BE49-F238E27FC236}">
                      <a16:creationId xmlns:a16="http://schemas.microsoft.com/office/drawing/2014/main" id="{37A80224-D9B6-B6F1-E558-2D91EFFAFDA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2" name="Freeform 2615">
                  <a:extLst>
                    <a:ext uri="{FF2B5EF4-FFF2-40B4-BE49-F238E27FC236}">
                      <a16:creationId xmlns:a16="http://schemas.microsoft.com/office/drawing/2014/main" id="{AB2E7AA1-CF57-7CFB-2E64-7CD82E5E9B2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3" name="Freeform 2616">
                  <a:extLst>
                    <a:ext uri="{FF2B5EF4-FFF2-40B4-BE49-F238E27FC236}">
                      <a16:creationId xmlns:a16="http://schemas.microsoft.com/office/drawing/2014/main" id="{D5D24658-AE3F-9B3C-497B-4005340B00C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4" name="Freeform 2617">
                  <a:extLst>
                    <a:ext uri="{FF2B5EF4-FFF2-40B4-BE49-F238E27FC236}">
                      <a16:creationId xmlns:a16="http://schemas.microsoft.com/office/drawing/2014/main" id="{6A94E2F9-2E2F-AEF6-8FCD-9C47FC785C9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5" name="Freeform 2618">
                  <a:extLst>
                    <a:ext uri="{FF2B5EF4-FFF2-40B4-BE49-F238E27FC236}">
                      <a16:creationId xmlns:a16="http://schemas.microsoft.com/office/drawing/2014/main" id="{32A7FCAE-A206-3CB5-8E50-4A0C2AF5C2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6" name="Freeform 2619">
                  <a:extLst>
                    <a:ext uri="{FF2B5EF4-FFF2-40B4-BE49-F238E27FC236}">
                      <a16:creationId xmlns:a16="http://schemas.microsoft.com/office/drawing/2014/main" id="{733202D2-D702-DFF1-3E4B-40BE7D6003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7" name="Freeform 2620">
                  <a:extLst>
                    <a:ext uri="{FF2B5EF4-FFF2-40B4-BE49-F238E27FC236}">
                      <a16:creationId xmlns:a16="http://schemas.microsoft.com/office/drawing/2014/main" id="{98D888EE-A0B3-7A75-0EAE-3C0BF6A5AB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8" name="Freeform 2621">
                  <a:extLst>
                    <a:ext uri="{FF2B5EF4-FFF2-40B4-BE49-F238E27FC236}">
                      <a16:creationId xmlns:a16="http://schemas.microsoft.com/office/drawing/2014/main" id="{D92753A2-8EE2-188C-38FF-1184D5EC11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49" name="Freeform 2622">
                  <a:extLst>
                    <a:ext uri="{FF2B5EF4-FFF2-40B4-BE49-F238E27FC236}">
                      <a16:creationId xmlns:a16="http://schemas.microsoft.com/office/drawing/2014/main" id="{B6DBD208-5DD7-2E46-87A5-95600660CD8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0" name="Freeform 2623">
                  <a:extLst>
                    <a:ext uri="{FF2B5EF4-FFF2-40B4-BE49-F238E27FC236}">
                      <a16:creationId xmlns:a16="http://schemas.microsoft.com/office/drawing/2014/main" id="{58078CE2-7C8C-5078-F27C-6C047B0E40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1" name="Freeform 2624">
                  <a:extLst>
                    <a:ext uri="{FF2B5EF4-FFF2-40B4-BE49-F238E27FC236}">
                      <a16:creationId xmlns:a16="http://schemas.microsoft.com/office/drawing/2014/main" id="{7C29B4B1-1F1B-26B7-4480-BC59CD0EFC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2" name="Freeform 2625">
                  <a:extLst>
                    <a:ext uri="{FF2B5EF4-FFF2-40B4-BE49-F238E27FC236}">
                      <a16:creationId xmlns:a16="http://schemas.microsoft.com/office/drawing/2014/main" id="{4E81CFF4-C76E-50D5-069F-EBCBFFD044E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3" name="Freeform 2626">
                  <a:extLst>
                    <a:ext uri="{FF2B5EF4-FFF2-40B4-BE49-F238E27FC236}">
                      <a16:creationId xmlns:a16="http://schemas.microsoft.com/office/drawing/2014/main" id="{85DE089C-7BD4-5022-D1EA-15A4D0644C8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54" name="Freeform 2627">
                  <a:extLst>
                    <a:ext uri="{FF2B5EF4-FFF2-40B4-BE49-F238E27FC236}">
                      <a16:creationId xmlns:a16="http://schemas.microsoft.com/office/drawing/2014/main" id="{C84D176F-9B65-D0D9-FDB3-4FE925DF7C1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540" name="Text Box 2628">
                <a:extLst>
                  <a:ext uri="{FF2B5EF4-FFF2-40B4-BE49-F238E27FC236}">
                    <a16:creationId xmlns:a16="http://schemas.microsoft.com/office/drawing/2014/main" id="{D7053FC1-42A9-6FAF-2D3C-208240608F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" y="3511"/>
                <a:ext cx="716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/>
                  <a:t>Douglas-fir </a:t>
                </a:r>
              </a:p>
              <a:p>
                <a:pPr eaLnBrk="1" hangingPunct="1"/>
                <a:r>
                  <a:rPr lang="en-US" altLang="en-US" sz="1400" b="0"/>
                  <a:t>(&gt; 200 yrs old)</a:t>
                </a:r>
              </a:p>
            </p:txBody>
          </p:sp>
        </p:grpSp>
        <p:grpSp>
          <p:nvGrpSpPr>
            <p:cNvPr id="21514" name="Group 2629">
              <a:extLst>
                <a:ext uri="{FF2B5EF4-FFF2-40B4-BE49-F238E27FC236}">
                  <a16:creationId xmlns:a16="http://schemas.microsoft.com/office/drawing/2014/main" id="{76580B2C-FA95-E65D-4C76-CC5F25383B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05" y="3747"/>
              <a:ext cx="616" cy="328"/>
              <a:chOff x="2832" y="3480"/>
              <a:chExt cx="616" cy="328"/>
            </a:xfrm>
          </p:grpSpPr>
          <p:grpSp>
            <p:nvGrpSpPr>
              <p:cNvPr id="21532" name="Group 2630">
                <a:extLst>
                  <a:ext uri="{FF2B5EF4-FFF2-40B4-BE49-F238E27FC236}">
                    <a16:creationId xmlns:a16="http://schemas.microsoft.com/office/drawing/2014/main" id="{6AC0790D-E4A5-264B-16AB-72D1A712999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32" y="3480"/>
                <a:ext cx="104" cy="328"/>
                <a:chOff x="9264" y="12144"/>
                <a:chExt cx="144" cy="426"/>
              </a:xfrm>
            </p:grpSpPr>
            <p:sp>
              <p:nvSpPr>
                <p:cNvPr id="21534" name="Freeform 2631">
                  <a:extLst>
                    <a:ext uri="{FF2B5EF4-FFF2-40B4-BE49-F238E27FC236}">
                      <a16:creationId xmlns:a16="http://schemas.microsoft.com/office/drawing/2014/main" id="{89B54E29-60CF-F2E6-8218-3967CC1C45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340" y="12236"/>
                  <a:ext cx="23" cy="334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535" name="Group 2632">
                  <a:extLst>
                    <a:ext uri="{FF2B5EF4-FFF2-40B4-BE49-F238E27FC236}">
                      <a16:creationId xmlns:a16="http://schemas.microsoft.com/office/drawing/2014/main" id="{2E56BE04-F4A4-08C0-F909-4E1BC4559C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9264" y="12144"/>
                  <a:ext cx="144" cy="298"/>
                  <a:chOff x="3710" y="1980"/>
                  <a:chExt cx="274" cy="804"/>
                </a:xfrm>
              </p:grpSpPr>
              <p:sp>
                <p:nvSpPr>
                  <p:cNvPr id="21536" name="Freeform 2633">
                    <a:extLst>
                      <a:ext uri="{FF2B5EF4-FFF2-40B4-BE49-F238E27FC236}">
                        <a16:creationId xmlns:a16="http://schemas.microsoft.com/office/drawing/2014/main" id="{0EE8E64C-0658-DA7C-E7F1-9A9AA544BCB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37" name="Freeform 2634">
                    <a:extLst>
                      <a:ext uri="{FF2B5EF4-FFF2-40B4-BE49-F238E27FC236}">
                        <a16:creationId xmlns:a16="http://schemas.microsoft.com/office/drawing/2014/main" id="{4A700B58-9228-7CFB-4AE5-78D3937ED1A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38" name="Freeform 2635">
                    <a:extLst>
                      <a:ext uri="{FF2B5EF4-FFF2-40B4-BE49-F238E27FC236}">
                        <a16:creationId xmlns:a16="http://schemas.microsoft.com/office/drawing/2014/main" id="{1BB134EF-FD57-4E9A-0838-B1971439DDF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1533" name="Text Box 2636">
                <a:extLst>
                  <a:ext uri="{FF2B5EF4-FFF2-40B4-BE49-F238E27FC236}">
                    <a16:creationId xmlns:a16="http://schemas.microsoft.com/office/drawing/2014/main" id="{4C023800-9504-CD2F-0219-7ABF5D1CF2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01" y="3510"/>
                <a:ext cx="447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/>
                  <a:t>Western </a:t>
                </a:r>
              </a:p>
              <a:p>
                <a:pPr eaLnBrk="1" hangingPunct="1"/>
                <a:r>
                  <a:rPr lang="en-US" altLang="en-US" sz="1400" b="0"/>
                  <a:t>hemlock</a:t>
                </a:r>
              </a:p>
            </p:txBody>
          </p:sp>
        </p:grpSp>
        <p:grpSp>
          <p:nvGrpSpPr>
            <p:cNvPr id="21515" name="Group 2637">
              <a:extLst>
                <a:ext uri="{FF2B5EF4-FFF2-40B4-BE49-F238E27FC236}">
                  <a16:creationId xmlns:a16="http://schemas.microsoft.com/office/drawing/2014/main" id="{5E148862-A9D5-CFCC-1BAF-CC9288EB0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9" y="3750"/>
              <a:ext cx="607" cy="323"/>
              <a:chOff x="240" y="3900"/>
              <a:chExt cx="607" cy="323"/>
            </a:xfrm>
          </p:grpSpPr>
          <p:grpSp>
            <p:nvGrpSpPr>
              <p:cNvPr id="21528" name="Group 2638">
                <a:extLst>
                  <a:ext uri="{FF2B5EF4-FFF2-40B4-BE49-F238E27FC236}">
                    <a16:creationId xmlns:a16="http://schemas.microsoft.com/office/drawing/2014/main" id="{F1013A5D-0633-4C80-319A-77705F82E9B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0" y="3900"/>
                <a:ext cx="86" cy="323"/>
                <a:chOff x="1680" y="3444"/>
                <a:chExt cx="138" cy="715"/>
              </a:xfrm>
            </p:grpSpPr>
            <p:sp>
              <p:nvSpPr>
                <p:cNvPr id="21530" name="Freeform 2639">
                  <a:extLst>
                    <a:ext uri="{FF2B5EF4-FFF2-40B4-BE49-F238E27FC236}">
                      <a16:creationId xmlns:a16="http://schemas.microsoft.com/office/drawing/2014/main" id="{DBBE592E-75EA-A263-1634-8A53427100D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07" y="3855"/>
                  <a:ext cx="92" cy="304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31" name="Freeform 2640">
                  <a:extLst>
                    <a:ext uri="{FF2B5EF4-FFF2-40B4-BE49-F238E27FC236}">
                      <a16:creationId xmlns:a16="http://schemas.microsoft.com/office/drawing/2014/main" id="{74C55FAD-0E46-3025-70D2-36A903E751A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3444"/>
                  <a:ext cx="138" cy="507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529" name="Text Box 2641">
                <a:extLst>
                  <a:ext uri="{FF2B5EF4-FFF2-40B4-BE49-F238E27FC236}">
                    <a16:creationId xmlns:a16="http://schemas.microsoft.com/office/drawing/2014/main" id="{B57F4087-1DF5-06EE-8654-F12BD2B2A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0" y="3928"/>
                <a:ext cx="447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/>
                  <a:t>Western </a:t>
                </a:r>
              </a:p>
              <a:p>
                <a:pPr eaLnBrk="1" hangingPunct="1"/>
                <a:r>
                  <a:rPr lang="en-US" altLang="en-US" sz="1400" b="0"/>
                  <a:t>redcedar</a:t>
                </a:r>
              </a:p>
            </p:txBody>
          </p:sp>
        </p:grpSp>
        <p:grpSp>
          <p:nvGrpSpPr>
            <p:cNvPr id="21516" name="Group 2642">
              <a:extLst>
                <a:ext uri="{FF2B5EF4-FFF2-40B4-BE49-F238E27FC236}">
                  <a16:creationId xmlns:a16="http://schemas.microsoft.com/office/drawing/2014/main" id="{35CB6DD7-9642-C4BB-9CD1-4EBAB31767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5" y="3747"/>
              <a:ext cx="879" cy="329"/>
              <a:chOff x="1488" y="3480"/>
              <a:chExt cx="879" cy="329"/>
            </a:xfrm>
          </p:grpSpPr>
          <p:grpSp>
            <p:nvGrpSpPr>
              <p:cNvPr id="21517" name="Group 2643">
                <a:extLst>
                  <a:ext uri="{FF2B5EF4-FFF2-40B4-BE49-F238E27FC236}">
                    <a16:creationId xmlns:a16="http://schemas.microsoft.com/office/drawing/2014/main" id="{52FCDA75-3715-4A89-BA44-EB477545ECD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88" y="3480"/>
                <a:ext cx="92" cy="329"/>
                <a:chOff x="3585" y="1776"/>
                <a:chExt cx="207" cy="784"/>
              </a:xfrm>
            </p:grpSpPr>
            <p:sp>
              <p:nvSpPr>
                <p:cNvPr id="21519" name="Freeform 2644">
                  <a:extLst>
                    <a:ext uri="{FF2B5EF4-FFF2-40B4-BE49-F238E27FC236}">
                      <a16:creationId xmlns:a16="http://schemas.microsoft.com/office/drawing/2014/main" id="{E608F446-9DD6-BF36-B697-F785EE459DD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72" y="2196"/>
                  <a:ext cx="45" cy="364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0" name="Freeform 2645">
                  <a:extLst>
                    <a:ext uri="{FF2B5EF4-FFF2-40B4-BE49-F238E27FC236}">
                      <a16:creationId xmlns:a16="http://schemas.microsoft.com/office/drawing/2014/main" id="{7B0C44DD-3EEC-6992-B83F-5934D58BB5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46" y="2307"/>
                  <a:ext cx="43" cy="29"/>
                </a:xfrm>
                <a:custGeom>
                  <a:avLst/>
                  <a:gdLst>
                    <a:gd name="T0" fmla="*/ 144 w 144"/>
                    <a:gd name="T1" fmla="*/ 0 h 96"/>
                    <a:gd name="T2" fmla="*/ 0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144" y="0"/>
                      </a:moveTo>
                      <a:cubicBezTo>
                        <a:pt x="144" y="0"/>
                        <a:pt x="72" y="48"/>
                        <a:pt x="0" y="96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1" name="Freeform 2646">
                  <a:extLst>
                    <a:ext uri="{FF2B5EF4-FFF2-40B4-BE49-F238E27FC236}">
                      <a16:creationId xmlns:a16="http://schemas.microsoft.com/office/drawing/2014/main" id="{47CECDD3-008A-825F-7BCD-8538F753D5C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89" y="2307"/>
                  <a:ext cx="42" cy="29"/>
                </a:xfrm>
                <a:custGeom>
                  <a:avLst/>
                  <a:gdLst>
                    <a:gd name="T0" fmla="*/ 0 w 144"/>
                    <a:gd name="T1" fmla="*/ 0 h 96"/>
                    <a:gd name="T2" fmla="*/ 144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0" y="0"/>
                      </a:moveTo>
                      <a:cubicBezTo>
                        <a:pt x="0" y="0"/>
                        <a:pt x="72" y="48"/>
                        <a:pt x="144" y="96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2" name="Freeform 2647">
                  <a:extLst>
                    <a:ext uri="{FF2B5EF4-FFF2-40B4-BE49-F238E27FC236}">
                      <a16:creationId xmlns:a16="http://schemas.microsoft.com/office/drawing/2014/main" id="{A6DFA41F-CEB9-336E-9ADD-72DCCBA1AE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46" y="2280"/>
                  <a:ext cx="43" cy="14"/>
                </a:xfrm>
                <a:custGeom>
                  <a:avLst/>
                  <a:gdLst>
                    <a:gd name="T0" fmla="*/ 144 w 144"/>
                    <a:gd name="T1" fmla="*/ 0 h 48"/>
                    <a:gd name="T2" fmla="*/ 0 w 144"/>
                    <a:gd name="T3" fmla="*/ 48 h 48"/>
                    <a:gd name="T4" fmla="*/ 0 60000 65536"/>
                    <a:gd name="T5" fmla="*/ 0 60000 65536"/>
                    <a:gd name="T6" fmla="*/ 0 w 144"/>
                    <a:gd name="T7" fmla="*/ 0 h 48"/>
                    <a:gd name="T8" fmla="*/ 144 w 144"/>
                    <a:gd name="T9" fmla="*/ 48 h 48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48">
                      <a:moveTo>
                        <a:pt x="144" y="0"/>
                      </a:moveTo>
                      <a:cubicBezTo>
                        <a:pt x="144" y="0"/>
                        <a:pt x="72" y="24"/>
                        <a:pt x="0" y="48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3" name="Freeform 2648">
                  <a:extLst>
                    <a:ext uri="{FF2B5EF4-FFF2-40B4-BE49-F238E27FC236}">
                      <a16:creationId xmlns:a16="http://schemas.microsoft.com/office/drawing/2014/main" id="{8687F6BF-A857-85DC-FEB2-56FD19E2D9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5" y="2289"/>
                  <a:ext cx="18" cy="9"/>
                </a:xfrm>
                <a:custGeom>
                  <a:avLst/>
                  <a:gdLst>
                    <a:gd name="T0" fmla="*/ 0 w 57"/>
                    <a:gd name="T1" fmla="*/ 0 h 33"/>
                    <a:gd name="T2" fmla="*/ 57 w 57"/>
                    <a:gd name="T3" fmla="*/ 33 h 33"/>
                    <a:gd name="T4" fmla="*/ 0 60000 65536"/>
                    <a:gd name="T5" fmla="*/ 0 60000 65536"/>
                    <a:gd name="T6" fmla="*/ 0 w 57"/>
                    <a:gd name="T7" fmla="*/ 0 h 33"/>
                    <a:gd name="T8" fmla="*/ 57 w 57"/>
                    <a:gd name="T9" fmla="*/ 33 h 3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57" h="33">
                      <a:moveTo>
                        <a:pt x="0" y="0"/>
                      </a:moveTo>
                      <a:cubicBezTo>
                        <a:pt x="8" y="5"/>
                        <a:pt x="45" y="26"/>
                        <a:pt x="57" y="33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4" name="Freeform 2649">
                  <a:extLst>
                    <a:ext uri="{FF2B5EF4-FFF2-40B4-BE49-F238E27FC236}">
                      <a16:creationId xmlns:a16="http://schemas.microsoft.com/office/drawing/2014/main" id="{D10B44E1-C9C5-4CA4-4D07-45EF0EF3931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5" y="2279"/>
                  <a:ext cx="23" cy="6"/>
                </a:xfrm>
                <a:custGeom>
                  <a:avLst/>
                  <a:gdLst>
                    <a:gd name="T0" fmla="*/ 0 w 81"/>
                    <a:gd name="T1" fmla="*/ 0 h 21"/>
                    <a:gd name="T2" fmla="*/ 57 w 81"/>
                    <a:gd name="T3" fmla="*/ 15 h 21"/>
                    <a:gd name="T4" fmla="*/ 81 w 81"/>
                    <a:gd name="T5" fmla="*/ 21 h 21"/>
                    <a:gd name="T6" fmla="*/ 0 60000 65536"/>
                    <a:gd name="T7" fmla="*/ 0 60000 65536"/>
                    <a:gd name="T8" fmla="*/ 0 60000 65536"/>
                    <a:gd name="T9" fmla="*/ 0 w 81"/>
                    <a:gd name="T10" fmla="*/ 0 h 21"/>
                    <a:gd name="T11" fmla="*/ 81 w 81"/>
                    <a:gd name="T12" fmla="*/ 21 h 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1" h="21">
                      <a:moveTo>
                        <a:pt x="0" y="0"/>
                      </a:moveTo>
                      <a:cubicBezTo>
                        <a:pt x="9" y="2"/>
                        <a:pt x="44" y="12"/>
                        <a:pt x="57" y="15"/>
                      </a:cubicBezTo>
                      <a:cubicBezTo>
                        <a:pt x="70" y="18"/>
                        <a:pt x="76" y="20"/>
                        <a:pt x="81" y="21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5" name="Freeform 2650">
                  <a:extLst>
                    <a:ext uri="{FF2B5EF4-FFF2-40B4-BE49-F238E27FC236}">
                      <a16:creationId xmlns:a16="http://schemas.microsoft.com/office/drawing/2014/main" id="{D6B44172-43B3-D8C6-2FDC-D485AF9E13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14" y="2317"/>
                  <a:ext cx="22" cy="6"/>
                </a:xfrm>
                <a:custGeom>
                  <a:avLst/>
                  <a:gdLst>
                    <a:gd name="T0" fmla="*/ 0 w 75"/>
                    <a:gd name="T1" fmla="*/ 23 h 23"/>
                    <a:gd name="T2" fmla="*/ 75 w 75"/>
                    <a:gd name="T3" fmla="*/ 0 h 23"/>
                    <a:gd name="T4" fmla="*/ 0 60000 65536"/>
                    <a:gd name="T5" fmla="*/ 0 60000 65536"/>
                    <a:gd name="T6" fmla="*/ 0 w 75"/>
                    <a:gd name="T7" fmla="*/ 0 h 23"/>
                    <a:gd name="T8" fmla="*/ 75 w 75"/>
                    <a:gd name="T9" fmla="*/ 23 h 2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75" h="23">
                      <a:moveTo>
                        <a:pt x="0" y="23"/>
                      </a:moveTo>
                      <a:cubicBezTo>
                        <a:pt x="12" y="19"/>
                        <a:pt x="60" y="5"/>
                        <a:pt x="75" y="0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6" name="Freeform 2651">
                  <a:extLst>
                    <a:ext uri="{FF2B5EF4-FFF2-40B4-BE49-F238E27FC236}">
                      <a16:creationId xmlns:a16="http://schemas.microsoft.com/office/drawing/2014/main" id="{01E271D3-F3E1-ACBF-42AF-76E68B7010E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61" y="2284"/>
                  <a:ext cx="8" cy="23"/>
                </a:xfrm>
                <a:custGeom>
                  <a:avLst/>
                  <a:gdLst>
                    <a:gd name="T0" fmla="*/ 30 w 30"/>
                    <a:gd name="T1" fmla="*/ 0 h 81"/>
                    <a:gd name="T2" fmla="*/ 0 w 30"/>
                    <a:gd name="T3" fmla="*/ 81 h 81"/>
                    <a:gd name="T4" fmla="*/ 0 60000 65536"/>
                    <a:gd name="T5" fmla="*/ 0 60000 65536"/>
                    <a:gd name="T6" fmla="*/ 0 w 30"/>
                    <a:gd name="T7" fmla="*/ 0 h 81"/>
                    <a:gd name="T8" fmla="*/ 30 w 30"/>
                    <a:gd name="T9" fmla="*/ 81 h 8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81">
                      <a:moveTo>
                        <a:pt x="30" y="0"/>
                      </a:moveTo>
                      <a:cubicBezTo>
                        <a:pt x="25" y="13"/>
                        <a:pt x="6" y="64"/>
                        <a:pt x="0" y="81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27" name="Freeform 2652">
                  <a:extLst>
                    <a:ext uri="{FF2B5EF4-FFF2-40B4-BE49-F238E27FC236}">
                      <a16:creationId xmlns:a16="http://schemas.microsoft.com/office/drawing/2014/main" id="{D1B2D421-47A9-26B4-FEB1-3B6C66CD54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85" y="1776"/>
                  <a:ext cx="207" cy="505"/>
                </a:xfrm>
                <a:custGeom>
                  <a:avLst/>
                  <a:gdLst>
                    <a:gd name="T0" fmla="*/ 125 w 300"/>
                    <a:gd name="T1" fmla="*/ 52 h 732"/>
                    <a:gd name="T2" fmla="*/ 96 w 300"/>
                    <a:gd name="T3" fmla="*/ 105 h 732"/>
                    <a:gd name="T4" fmla="*/ 79 w 300"/>
                    <a:gd name="T5" fmla="*/ 159 h 732"/>
                    <a:gd name="T6" fmla="*/ 33 w 300"/>
                    <a:gd name="T7" fmla="*/ 191 h 732"/>
                    <a:gd name="T8" fmla="*/ 54 w 300"/>
                    <a:gd name="T9" fmla="*/ 250 h 732"/>
                    <a:gd name="T10" fmla="*/ 33 w 300"/>
                    <a:gd name="T11" fmla="*/ 299 h 732"/>
                    <a:gd name="T12" fmla="*/ 36 w 300"/>
                    <a:gd name="T13" fmla="*/ 344 h 732"/>
                    <a:gd name="T14" fmla="*/ 26 w 300"/>
                    <a:gd name="T15" fmla="*/ 391 h 732"/>
                    <a:gd name="T16" fmla="*/ 39 w 300"/>
                    <a:gd name="T17" fmla="*/ 452 h 732"/>
                    <a:gd name="T18" fmla="*/ 27 w 300"/>
                    <a:gd name="T19" fmla="*/ 494 h 732"/>
                    <a:gd name="T20" fmla="*/ 24 w 300"/>
                    <a:gd name="T21" fmla="*/ 545 h 732"/>
                    <a:gd name="T22" fmla="*/ 27 w 300"/>
                    <a:gd name="T23" fmla="*/ 587 h 732"/>
                    <a:gd name="T24" fmla="*/ 34 w 300"/>
                    <a:gd name="T25" fmla="*/ 619 h 732"/>
                    <a:gd name="T26" fmla="*/ 41 w 300"/>
                    <a:gd name="T27" fmla="*/ 651 h 732"/>
                    <a:gd name="T28" fmla="*/ 93 w 300"/>
                    <a:gd name="T29" fmla="*/ 698 h 732"/>
                    <a:gd name="T30" fmla="*/ 92 w 300"/>
                    <a:gd name="T31" fmla="*/ 732 h 732"/>
                    <a:gd name="T32" fmla="*/ 157 w 300"/>
                    <a:gd name="T33" fmla="*/ 670 h 732"/>
                    <a:gd name="T34" fmla="*/ 209 w 300"/>
                    <a:gd name="T35" fmla="*/ 699 h 732"/>
                    <a:gd name="T36" fmla="*/ 224 w 300"/>
                    <a:gd name="T37" fmla="*/ 674 h 732"/>
                    <a:gd name="T38" fmla="*/ 282 w 300"/>
                    <a:gd name="T39" fmla="*/ 636 h 732"/>
                    <a:gd name="T40" fmla="*/ 247 w 300"/>
                    <a:gd name="T41" fmla="*/ 610 h 732"/>
                    <a:gd name="T42" fmla="*/ 277 w 300"/>
                    <a:gd name="T43" fmla="*/ 562 h 732"/>
                    <a:gd name="T44" fmla="*/ 275 w 300"/>
                    <a:gd name="T45" fmla="*/ 518 h 732"/>
                    <a:gd name="T46" fmla="*/ 292 w 300"/>
                    <a:gd name="T47" fmla="*/ 466 h 732"/>
                    <a:gd name="T48" fmla="*/ 272 w 300"/>
                    <a:gd name="T49" fmla="*/ 445 h 732"/>
                    <a:gd name="T50" fmla="*/ 290 w 300"/>
                    <a:gd name="T51" fmla="*/ 389 h 732"/>
                    <a:gd name="T52" fmla="*/ 259 w 300"/>
                    <a:gd name="T53" fmla="*/ 345 h 732"/>
                    <a:gd name="T54" fmla="*/ 288 w 300"/>
                    <a:gd name="T55" fmla="*/ 302 h 732"/>
                    <a:gd name="T56" fmla="*/ 285 w 300"/>
                    <a:gd name="T57" fmla="*/ 260 h 732"/>
                    <a:gd name="T58" fmla="*/ 272 w 300"/>
                    <a:gd name="T59" fmla="*/ 222 h 732"/>
                    <a:gd name="T60" fmla="*/ 266 w 300"/>
                    <a:gd name="T61" fmla="*/ 203 h 732"/>
                    <a:gd name="T62" fmla="*/ 240 w 300"/>
                    <a:gd name="T63" fmla="*/ 176 h 732"/>
                    <a:gd name="T64" fmla="*/ 243 w 300"/>
                    <a:gd name="T65" fmla="*/ 128 h 732"/>
                    <a:gd name="T66" fmla="*/ 213 w 300"/>
                    <a:gd name="T67" fmla="*/ 86 h 732"/>
                    <a:gd name="T68" fmla="*/ 188 w 300"/>
                    <a:gd name="T69" fmla="*/ 47 h 732"/>
                    <a:gd name="T70" fmla="*/ 148 w 300"/>
                    <a:gd name="T71" fmla="*/ 0 h 7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732"/>
                    <a:gd name="T110" fmla="*/ 300 w 300"/>
                    <a:gd name="T111" fmla="*/ 732 h 73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732">
                      <a:moveTo>
                        <a:pt x="138" y="29"/>
                      </a:moveTo>
                      <a:lnTo>
                        <a:pt x="125" y="52"/>
                      </a:lnTo>
                      <a:lnTo>
                        <a:pt x="89" y="60"/>
                      </a:lnTo>
                      <a:lnTo>
                        <a:pt x="96" y="105"/>
                      </a:lnTo>
                      <a:lnTo>
                        <a:pt x="63" y="123"/>
                      </a:lnTo>
                      <a:lnTo>
                        <a:pt x="79" y="159"/>
                      </a:lnTo>
                      <a:lnTo>
                        <a:pt x="62" y="185"/>
                      </a:lnTo>
                      <a:lnTo>
                        <a:pt x="33" y="191"/>
                      </a:lnTo>
                      <a:lnTo>
                        <a:pt x="27" y="212"/>
                      </a:lnTo>
                      <a:lnTo>
                        <a:pt x="54" y="250"/>
                      </a:lnTo>
                      <a:lnTo>
                        <a:pt x="8" y="263"/>
                      </a:lnTo>
                      <a:lnTo>
                        <a:pt x="33" y="299"/>
                      </a:lnTo>
                      <a:lnTo>
                        <a:pt x="60" y="323"/>
                      </a:lnTo>
                      <a:lnTo>
                        <a:pt x="36" y="344"/>
                      </a:lnTo>
                      <a:lnTo>
                        <a:pt x="6" y="369"/>
                      </a:lnTo>
                      <a:lnTo>
                        <a:pt x="26" y="391"/>
                      </a:lnTo>
                      <a:lnTo>
                        <a:pt x="55" y="417"/>
                      </a:lnTo>
                      <a:lnTo>
                        <a:pt x="39" y="452"/>
                      </a:lnTo>
                      <a:lnTo>
                        <a:pt x="18" y="470"/>
                      </a:lnTo>
                      <a:lnTo>
                        <a:pt x="27" y="494"/>
                      </a:lnTo>
                      <a:lnTo>
                        <a:pt x="42" y="524"/>
                      </a:lnTo>
                      <a:lnTo>
                        <a:pt x="24" y="545"/>
                      </a:lnTo>
                      <a:lnTo>
                        <a:pt x="0" y="569"/>
                      </a:lnTo>
                      <a:lnTo>
                        <a:pt x="27" y="587"/>
                      </a:lnTo>
                      <a:lnTo>
                        <a:pt x="58" y="605"/>
                      </a:lnTo>
                      <a:lnTo>
                        <a:pt x="34" y="619"/>
                      </a:lnTo>
                      <a:lnTo>
                        <a:pt x="4" y="637"/>
                      </a:lnTo>
                      <a:lnTo>
                        <a:pt x="41" y="651"/>
                      </a:lnTo>
                      <a:lnTo>
                        <a:pt x="101" y="661"/>
                      </a:lnTo>
                      <a:lnTo>
                        <a:pt x="93" y="698"/>
                      </a:lnTo>
                      <a:lnTo>
                        <a:pt x="79" y="714"/>
                      </a:lnTo>
                      <a:lnTo>
                        <a:pt x="92" y="732"/>
                      </a:lnTo>
                      <a:lnTo>
                        <a:pt x="125" y="712"/>
                      </a:lnTo>
                      <a:lnTo>
                        <a:pt x="157" y="670"/>
                      </a:lnTo>
                      <a:lnTo>
                        <a:pt x="188" y="686"/>
                      </a:lnTo>
                      <a:lnTo>
                        <a:pt x="209" y="699"/>
                      </a:lnTo>
                      <a:lnTo>
                        <a:pt x="234" y="707"/>
                      </a:lnTo>
                      <a:lnTo>
                        <a:pt x="224" y="674"/>
                      </a:lnTo>
                      <a:lnTo>
                        <a:pt x="231" y="648"/>
                      </a:lnTo>
                      <a:lnTo>
                        <a:pt x="282" y="636"/>
                      </a:lnTo>
                      <a:lnTo>
                        <a:pt x="262" y="622"/>
                      </a:lnTo>
                      <a:lnTo>
                        <a:pt x="247" y="610"/>
                      </a:lnTo>
                      <a:lnTo>
                        <a:pt x="262" y="585"/>
                      </a:lnTo>
                      <a:lnTo>
                        <a:pt x="277" y="562"/>
                      </a:lnTo>
                      <a:lnTo>
                        <a:pt x="292" y="526"/>
                      </a:lnTo>
                      <a:lnTo>
                        <a:pt x="275" y="518"/>
                      </a:lnTo>
                      <a:lnTo>
                        <a:pt x="259" y="504"/>
                      </a:lnTo>
                      <a:lnTo>
                        <a:pt x="292" y="466"/>
                      </a:lnTo>
                      <a:lnTo>
                        <a:pt x="285" y="455"/>
                      </a:lnTo>
                      <a:lnTo>
                        <a:pt x="272" y="445"/>
                      </a:lnTo>
                      <a:lnTo>
                        <a:pt x="252" y="425"/>
                      </a:lnTo>
                      <a:lnTo>
                        <a:pt x="290" y="389"/>
                      </a:lnTo>
                      <a:lnTo>
                        <a:pt x="271" y="368"/>
                      </a:lnTo>
                      <a:lnTo>
                        <a:pt x="259" y="345"/>
                      </a:lnTo>
                      <a:lnTo>
                        <a:pt x="267" y="317"/>
                      </a:lnTo>
                      <a:lnTo>
                        <a:pt x="288" y="302"/>
                      </a:lnTo>
                      <a:lnTo>
                        <a:pt x="300" y="272"/>
                      </a:lnTo>
                      <a:lnTo>
                        <a:pt x="285" y="260"/>
                      </a:lnTo>
                      <a:lnTo>
                        <a:pt x="258" y="257"/>
                      </a:lnTo>
                      <a:lnTo>
                        <a:pt x="272" y="222"/>
                      </a:lnTo>
                      <a:lnTo>
                        <a:pt x="270" y="209"/>
                      </a:lnTo>
                      <a:lnTo>
                        <a:pt x="266" y="203"/>
                      </a:lnTo>
                      <a:lnTo>
                        <a:pt x="230" y="204"/>
                      </a:lnTo>
                      <a:lnTo>
                        <a:pt x="240" y="176"/>
                      </a:lnTo>
                      <a:lnTo>
                        <a:pt x="255" y="152"/>
                      </a:lnTo>
                      <a:lnTo>
                        <a:pt x="243" y="128"/>
                      </a:lnTo>
                      <a:lnTo>
                        <a:pt x="211" y="128"/>
                      </a:lnTo>
                      <a:lnTo>
                        <a:pt x="213" y="86"/>
                      </a:lnTo>
                      <a:lnTo>
                        <a:pt x="183" y="72"/>
                      </a:lnTo>
                      <a:lnTo>
                        <a:pt x="188" y="47"/>
                      </a:lnTo>
                      <a:lnTo>
                        <a:pt x="168" y="28"/>
                      </a:lnTo>
                      <a:lnTo>
                        <a:pt x="148" y="0"/>
                      </a:lnTo>
                      <a:lnTo>
                        <a:pt x="138" y="29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518" name="Text Box 2653">
                <a:extLst>
                  <a:ext uri="{FF2B5EF4-FFF2-40B4-BE49-F238E27FC236}">
                    <a16:creationId xmlns:a16="http://schemas.microsoft.com/office/drawing/2014/main" id="{3C8ACFDD-55A9-38A4-7F3B-0569C40BC9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1" y="3511"/>
                <a:ext cx="716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/>
                  <a:t>Douglas-fir </a:t>
                </a:r>
              </a:p>
              <a:p>
                <a:pPr eaLnBrk="1" hangingPunct="1"/>
                <a:r>
                  <a:rPr lang="en-US" altLang="en-US" sz="1400" b="0"/>
                  <a:t>(&lt; 200 yrs old)</a:t>
                </a:r>
              </a:p>
            </p:txBody>
          </p:sp>
        </p:grpSp>
      </p:grpSp>
      <p:sp>
        <p:nvSpPr>
          <p:cNvPr id="21512" name="Text Box 2655">
            <a:extLst>
              <a:ext uri="{FF2B5EF4-FFF2-40B4-BE49-F238E27FC236}">
                <a16:creationId xmlns:a16="http://schemas.microsoft.com/office/drawing/2014/main" id="{D443CE36-AE67-6F8D-B6B8-EDF8F6890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6038" y="304800"/>
            <a:ext cx="6478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000"/>
              <a:t>Successional in Douglas-fir Forests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6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9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08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17">
            <a:extLst>
              <a:ext uri="{FF2B5EF4-FFF2-40B4-BE49-F238E27FC236}">
                <a16:creationId xmlns:a16="http://schemas.microsoft.com/office/drawing/2014/main" id="{D9AC1ECE-C08E-EDBD-0FCF-0D85376628B9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2136775" y="858838"/>
            <a:ext cx="1174750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400" b="0"/>
              <a:t>1-4 Decades</a:t>
            </a:r>
          </a:p>
          <a:p>
            <a:pPr algn="ctr" eaLnBrk="1" hangingPunct="1"/>
            <a:r>
              <a:rPr lang="en-US" altLang="en-US" sz="1400" b="0"/>
              <a:t>Since Fire</a:t>
            </a:r>
          </a:p>
        </p:txBody>
      </p:sp>
      <p:sp>
        <p:nvSpPr>
          <p:cNvPr id="22531" name="Text Box 18">
            <a:extLst>
              <a:ext uri="{FF2B5EF4-FFF2-40B4-BE49-F238E27FC236}">
                <a16:creationId xmlns:a16="http://schemas.microsoft.com/office/drawing/2014/main" id="{89179108-3876-E0A3-005E-AE61141E57E9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4375150" y="858838"/>
            <a:ext cx="1201738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400" b="0"/>
              <a:t>100–200 Years</a:t>
            </a:r>
          </a:p>
          <a:p>
            <a:pPr algn="ctr" eaLnBrk="1" hangingPunct="1"/>
            <a:r>
              <a:rPr lang="en-US" altLang="en-US" sz="1400" b="0"/>
              <a:t>Since Fire</a:t>
            </a:r>
          </a:p>
        </p:txBody>
      </p:sp>
      <p:sp>
        <p:nvSpPr>
          <p:cNvPr id="22532" name="Text Box 19">
            <a:extLst>
              <a:ext uri="{FF2B5EF4-FFF2-40B4-BE49-F238E27FC236}">
                <a16:creationId xmlns:a16="http://schemas.microsoft.com/office/drawing/2014/main" id="{B87C504F-8912-E95D-3CF5-CDDA833ECC4D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6249988" y="858838"/>
            <a:ext cx="1227137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1400" b="0"/>
              <a:t>300–500 Years Since Fire</a:t>
            </a:r>
          </a:p>
        </p:txBody>
      </p:sp>
      <p:grpSp>
        <p:nvGrpSpPr>
          <p:cNvPr id="22533" name="Group 1805">
            <a:extLst>
              <a:ext uri="{FF2B5EF4-FFF2-40B4-BE49-F238E27FC236}">
                <a16:creationId xmlns:a16="http://schemas.microsoft.com/office/drawing/2014/main" id="{DB6D4CED-B009-8E32-BB93-1DDE94128650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312863"/>
            <a:ext cx="7280275" cy="4432300"/>
            <a:chOff x="864" y="827"/>
            <a:chExt cx="4586" cy="2792"/>
          </a:xfrm>
        </p:grpSpPr>
        <p:grpSp>
          <p:nvGrpSpPr>
            <p:cNvPr id="22578" name="Group 1803">
              <a:extLst>
                <a:ext uri="{FF2B5EF4-FFF2-40B4-BE49-F238E27FC236}">
                  <a16:creationId xmlns:a16="http://schemas.microsoft.com/office/drawing/2014/main" id="{39BE77E1-8C35-1215-8854-CE735F7DCC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2543"/>
              <a:ext cx="1682" cy="1009"/>
              <a:chOff x="3810" y="2496"/>
              <a:chExt cx="1682" cy="1009"/>
            </a:xfrm>
          </p:grpSpPr>
          <p:grpSp>
            <p:nvGrpSpPr>
              <p:cNvPr id="24267" name="Group 1799">
                <a:extLst>
                  <a:ext uri="{FF2B5EF4-FFF2-40B4-BE49-F238E27FC236}">
                    <a16:creationId xmlns:a16="http://schemas.microsoft.com/office/drawing/2014/main" id="{0F0E327C-A176-B8A8-0DAB-A291390436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2496"/>
                <a:ext cx="1529" cy="134"/>
                <a:chOff x="3810" y="2496"/>
                <a:chExt cx="1529" cy="134"/>
              </a:xfrm>
            </p:grpSpPr>
            <p:sp>
              <p:nvSpPr>
                <p:cNvPr id="24277" name="Line 6">
                  <a:extLst>
                    <a:ext uri="{FF2B5EF4-FFF2-40B4-BE49-F238E27FC236}">
                      <a16:creationId xmlns:a16="http://schemas.microsoft.com/office/drawing/2014/main" id="{CC5F4754-1249-5DF8-7338-D584FE72EE8C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810" y="2563"/>
                  <a:ext cx="463" cy="0"/>
                </a:xfrm>
                <a:prstGeom prst="line">
                  <a:avLst/>
                </a:prstGeom>
                <a:noFill/>
                <a:ln w="25400">
                  <a:solidFill>
                    <a:srgbClr val="008000"/>
                  </a:solidFill>
                  <a:prstDash val="dash"/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78" name="Text Box 7">
                  <a:extLst>
                    <a:ext uri="{FF2B5EF4-FFF2-40B4-BE49-F238E27FC236}">
                      <a16:creationId xmlns:a16="http://schemas.microsoft.com/office/drawing/2014/main" id="{E6CBF1F9-AFB9-04D3-9249-05070A866800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351" y="2496"/>
                  <a:ext cx="988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 b="0"/>
                    <a:t>Stand Development</a:t>
                  </a:r>
                </a:p>
              </p:txBody>
            </p:sp>
          </p:grpSp>
          <p:grpSp>
            <p:nvGrpSpPr>
              <p:cNvPr id="24268" name="Group 1800">
                <a:extLst>
                  <a:ext uri="{FF2B5EF4-FFF2-40B4-BE49-F238E27FC236}">
                    <a16:creationId xmlns:a16="http://schemas.microsoft.com/office/drawing/2014/main" id="{44579926-4540-56F2-8B07-526F12F711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2749"/>
                <a:ext cx="1238" cy="134"/>
                <a:chOff x="3810" y="2791"/>
                <a:chExt cx="1238" cy="134"/>
              </a:xfrm>
            </p:grpSpPr>
            <p:sp>
              <p:nvSpPr>
                <p:cNvPr id="24275" name="Line 9">
                  <a:extLst>
                    <a:ext uri="{FF2B5EF4-FFF2-40B4-BE49-F238E27FC236}">
                      <a16:creationId xmlns:a16="http://schemas.microsoft.com/office/drawing/2014/main" id="{3C188366-B9B2-F1BA-F7F6-08AD0EC57CF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810" y="2858"/>
                  <a:ext cx="463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76" name="Text Box 10">
                  <a:extLst>
                    <a:ext uri="{FF2B5EF4-FFF2-40B4-BE49-F238E27FC236}">
                      <a16:creationId xmlns:a16="http://schemas.microsoft.com/office/drawing/2014/main" id="{63C46679-E05C-F3B9-C004-32B6736E35B3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351" y="2791"/>
                  <a:ext cx="697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 b="0"/>
                    <a:t>Underburn</a:t>
                  </a:r>
                </a:p>
              </p:txBody>
            </p:sp>
          </p:grpSp>
          <p:grpSp>
            <p:nvGrpSpPr>
              <p:cNvPr id="24269" name="Group 1801">
                <a:extLst>
                  <a:ext uri="{FF2B5EF4-FFF2-40B4-BE49-F238E27FC236}">
                    <a16:creationId xmlns:a16="http://schemas.microsoft.com/office/drawing/2014/main" id="{E2598423-22FB-A01C-4C20-0D921414E1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3040"/>
                <a:ext cx="1408" cy="134"/>
                <a:chOff x="3810" y="3124"/>
                <a:chExt cx="1408" cy="134"/>
              </a:xfrm>
            </p:grpSpPr>
            <p:sp>
              <p:nvSpPr>
                <p:cNvPr id="24273" name="Line 12">
                  <a:extLst>
                    <a:ext uri="{FF2B5EF4-FFF2-40B4-BE49-F238E27FC236}">
                      <a16:creationId xmlns:a16="http://schemas.microsoft.com/office/drawing/2014/main" id="{69330282-01F1-3485-229D-A69F3B0C383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810" y="3191"/>
                  <a:ext cx="463" cy="0"/>
                </a:xfrm>
                <a:prstGeom prst="line">
                  <a:avLst/>
                </a:prstGeom>
                <a:noFill/>
                <a:ln w="3175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74" name="Text Box 13">
                  <a:extLst>
                    <a:ext uri="{FF2B5EF4-FFF2-40B4-BE49-F238E27FC236}">
                      <a16:creationId xmlns:a16="http://schemas.microsoft.com/office/drawing/2014/main" id="{E0C50A8B-01AD-D98B-4FEF-1BC307D4534B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349" y="3124"/>
                  <a:ext cx="869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 b="0"/>
                    <a:t>Low-severity fire</a:t>
                  </a:r>
                </a:p>
              </p:txBody>
            </p:sp>
          </p:grpSp>
          <p:grpSp>
            <p:nvGrpSpPr>
              <p:cNvPr id="24270" name="Group 1802">
                <a:extLst>
                  <a:ext uri="{FF2B5EF4-FFF2-40B4-BE49-F238E27FC236}">
                    <a16:creationId xmlns:a16="http://schemas.microsoft.com/office/drawing/2014/main" id="{0EA9B0B6-6521-C98B-38DD-6334D18588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0" y="3371"/>
                <a:ext cx="1682" cy="134"/>
                <a:chOff x="3810" y="3497"/>
                <a:chExt cx="1682" cy="134"/>
              </a:xfrm>
            </p:grpSpPr>
            <p:sp>
              <p:nvSpPr>
                <p:cNvPr id="24271" name="Line 15">
                  <a:extLst>
                    <a:ext uri="{FF2B5EF4-FFF2-40B4-BE49-F238E27FC236}">
                      <a16:creationId xmlns:a16="http://schemas.microsoft.com/office/drawing/2014/main" id="{8396D342-21B4-9B7E-43A6-72D31FA1839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3810" y="3564"/>
                  <a:ext cx="463" cy="0"/>
                </a:xfrm>
                <a:prstGeom prst="line">
                  <a:avLst/>
                </a:prstGeom>
                <a:noFill/>
                <a:ln w="50800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72" name="Text Box 16">
                  <a:extLst>
                    <a:ext uri="{FF2B5EF4-FFF2-40B4-BE49-F238E27FC236}">
                      <a16:creationId xmlns:a16="http://schemas.microsoft.com/office/drawing/2014/main" id="{65DF219F-F45A-C2A1-D510-49FF9CB910C8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349" y="3497"/>
                  <a:ext cx="1143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 b="0"/>
                    <a:t>Moderate-severity fire</a:t>
                  </a:r>
                </a:p>
              </p:txBody>
            </p:sp>
          </p:grpSp>
        </p:grpSp>
        <p:cxnSp>
          <p:nvCxnSpPr>
            <p:cNvPr id="22579" name="AutoShape 20">
              <a:extLst>
                <a:ext uri="{FF2B5EF4-FFF2-40B4-BE49-F238E27FC236}">
                  <a16:creationId xmlns:a16="http://schemas.microsoft.com/office/drawing/2014/main" id="{DAA2EE41-EF31-5C11-8D9F-9A940BF7735D}"/>
                </a:ext>
              </a:extLst>
            </p:cNvPr>
            <p:cNvCxnSpPr>
              <a:cxnSpLocks noChangeAspect="1" noChangeShapeType="1"/>
              <a:stCxn id="22758" idx="5"/>
              <a:endCxn id="22609" idx="1"/>
            </p:cNvCxnSpPr>
            <p:nvPr/>
          </p:nvCxnSpPr>
          <p:spPr bwMode="auto">
            <a:xfrm>
              <a:off x="3431" y="1302"/>
              <a:ext cx="595" cy="3"/>
            </a:xfrm>
            <a:prstGeom prst="straightConnector1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80" name="AutoShape 21">
              <a:extLst>
                <a:ext uri="{FF2B5EF4-FFF2-40B4-BE49-F238E27FC236}">
                  <a16:creationId xmlns:a16="http://schemas.microsoft.com/office/drawing/2014/main" id="{3C8E0B13-B4D1-6A4E-4EEB-7F0317179291}"/>
                </a:ext>
              </a:extLst>
            </p:cNvPr>
            <p:cNvCxnSpPr>
              <a:cxnSpLocks noChangeAspect="1" noChangeShapeType="1"/>
            </p:cNvCxnSpPr>
            <p:nvPr/>
          </p:nvCxnSpPr>
          <p:spPr bwMode="auto">
            <a:xfrm>
              <a:off x="1096" y="1644"/>
              <a:ext cx="0" cy="0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2581" name="Group 22">
              <a:extLst>
                <a:ext uri="{FF2B5EF4-FFF2-40B4-BE49-F238E27FC236}">
                  <a16:creationId xmlns:a16="http://schemas.microsoft.com/office/drawing/2014/main" id="{A4BBBC89-1572-7807-4E6A-050697603B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03" y="943"/>
              <a:ext cx="594" cy="422"/>
              <a:chOff x="1074" y="697"/>
              <a:chExt cx="517" cy="367"/>
            </a:xfrm>
          </p:grpSpPr>
          <p:grpSp>
            <p:nvGrpSpPr>
              <p:cNvPr id="24139" name="Group 23">
                <a:extLst>
                  <a:ext uri="{FF2B5EF4-FFF2-40B4-BE49-F238E27FC236}">
                    <a16:creationId xmlns:a16="http://schemas.microsoft.com/office/drawing/2014/main" id="{CBDF12F9-6113-8279-CE82-B1FC7F76F8C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089" y="697"/>
                <a:ext cx="29" cy="262"/>
                <a:chOff x="1089" y="750"/>
                <a:chExt cx="29" cy="262"/>
              </a:xfrm>
            </p:grpSpPr>
            <p:sp>
              <p:nvSpPr>
                <p:cNvPr id="24258" name="Freeform 24">
                  <a:extLst>
                    <a:ext uri="{FF2B5EF4-FFF2-40B4-BE49-F238E27FC236}">
                      <a16:creationId xmlns:a16="http://schemas.microsoft.com/office/drawing/2014/main" id="{D61DE98E-CB18-1C8A-C6A7-72A9749E8B2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99" y="750"/>
                  <a:ext cx="12" cy="262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9" name="Freeform 25">
                  <a:extLst>
                    <a:ext uri="{FF2B5EF4-FFF2-40B4-BE49-F238E27FC236}">
                      <a16:creationId xmlns:a16="http://schemas.microsoft.com/office/drawing/2014/main" id="{9AB09D62-7363-F436-9338-E0CEA22443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93" y="852"/>
                  <a:ext cx="11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60" name="Freeform 26">
                  <a:extLst>
                    <a:ext uri="{FF2B5EF4-FFF2-40B4-BE49-F238E27FC236}">
                      <a16:creationId xmlns:a16="http://schemas.microsoft.com/office/drawing/2014/main" id="{59AEB7C1-A926-355C-B15C-7D588BF442F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89" y="818"/>
                  <a:ext cx="15" cy="3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61" name="Freeform 27">
                  <a:extLst>
                    <a:ext uri="{FF2B5EF4-FFF2-40B4-BE49-F238E27FC236}">
                      <a16:creationId xmlns:a16="http://schemas.microsoft.com/office/drawing/2014/main" id="{5C35575B-47D2-445B-DC15-B2DD1651DC8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04" y="796"/>
                  <a:ext cx="14" cy="1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62" name="Freeform 28">
                  <a:extLst>
                    <a:ext uri="{FF2B5EF4-FFF2-40B4-BE49-F238E27FC236}">
                      <a16:creationId xmlns:a16="http://schemas.microsoft.com/office/drawing/2014/main" id="{DC0BD175-6AB2-0137-16BB-9FBCCB5894A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08" y="771"/>
                  <a:ext cx="9" cy="2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63" name="Freeform 29">
                  <a:extLst>
                    <a:ext uri="{FF2B5EF4-FFF2-40B4-BE49-F238E27FC236}">
                      <a16:creationId xmlns:a16="http://schemas.microsoft.com/office/drawing/2014/main" id="{F3419232-EC74-60A3-8B39-EB70219D5ED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04" y="756"/>
                  <a:ext cx="8" cy="0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0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64" name="Freeform 30">
                  <a:extLst>
                    <a:ext uri="{FF2B5EF4-FFF2-40B4-BE49-F238E27FC236}">
                      <a16:creationId xmlns:a16="http://schemas.microsoft.com/office/drawing/2014/main" id="{AC22DD6F-E0CE-2BAD-E166-F0EBC2D5162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98" y="771"/>
                  <a:ext cx="10" cy="2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65" name="Freeform 31">
                  <a:extLst>
                    <a:ext uri="{FF2B5EF4-FFF2-40B4-BE49-F238E27FC236}">
                      <a16:creationId xmlns:a16="http://schemas.microsoft.com/office/drawing/2014/main" id="{A8253F24-4968-797C-AB98-A78E810200A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00" y="752"/>
                  <a:ext cx="4" cy="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66" name="Freeform 32">
                  <a:extLst>
                    <a:ext uri="{FF2B5EF4-FFF2-40B4-BE49-F238E27FC236}">
                      <a16:creationId xmlns:a16="http://schemas.microsoft.com/office/drawing/2014/main" id="{A60C938E-F751-A93B-2EB9-1FA8FE478B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98" y="826"/>
                  <a:ext cx="6" cy="4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140" name="Group 33">
                <a:extLst>
                  <a:ext uri="{FF2B5EF4-FFF2-40B4-BE49-F238E27FC236}">
                    <a16:creationId xmlns:a16="http://schemas.microsoft.com/office/drawing/2014/main" id="{BCF76F93-191E-710D-5DF5-0AF75A95A92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06" y="714"/>
                <a:ext cx="28" cy="262"/>
                <a:chOff x="1206" y="767"/>
                <a:chExt cx="28" cy="262"/>
              </a:xfrm>
            </p:grpSpPr>
            <p:sp>
              <p:nvSpPr>
                <p:cNvPr id="24249" name="Freeform 34">
                  <a:extLst>
                    <a:ext uri="{FF2B5EF4-FFF2-40B4-BE49-F238E27FC236}">
                      <a16:creationId xmlns:a16="http://schemas.microsoft.com/office/drawing/2014/main" id="{6B83DB6E-3FEE-E67A-E4FF-6834D5119EF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16" y="767"/>
                  <a:ext cx="11" cy="262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0" name="Freeform 35">
                  <a:extLst>
                    <a:ext uri="{FF2B5EF4-FFF2-40B4-BE49-F238E27FC236}">
                      <a16:creationId xmlns:a16="http://schemas.microsoft.com/office/drawing/2014/main" id="{46412508-8BAC-F47C-B466-02294B2F1D7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10" y="869"/>
                  <a:ext cx="10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1" name="Freeform 36">
                  <a:extLst>
                    <a:ext uri="{FF2B5EF4-FFF2-40B4-BE49-F238E27FC236}">
                      <a16:creationId xmlns:a16="http://schemas.microsoft.com/office/drawing/2014/main" id="{26729D52-9572-8EC0-A364-04EF74CCE1A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06" y="835"/>
                  <a:ext cx="14" cy="3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2" name="Freeform 37">
                  <a:extLst>
                    <a:ext uri="{FF2B5EF4-FFF2-40B4-BE49-F238E27FC236}">
                      <a16:creationId xmlns:a16="http://schemas.microsoft.com/office/drawing/2014/main" id="{02F0AF2C-9142-07A3-7844-7BE8C90D2A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0" y="813"/>
                  <a:ext cx="14" cy="1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3" name="Freeform 38">
                  <a:extLst>
                    <a:ext uri="{FF2B5EF4-FFF2-40B4-BE49-F238E27FC236}">
                      <a16:creationId xmlns:a16="http://schemas.microsoft.com/office/drawing/2014/main" id="{DB2B0D9C-9945-6AA4-747C-6ADF8245A81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4" y="788"/>
                  <a:ext cx="9" cy="2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4" name="Freeform 39">
                  <a:extLst>
                    <a:ext uri="{FF2B5EF4-FFF2-40B4-BE49-F238E27FC236}">
                      <a16:creationId xmlns:a16="http://schemas.microsoft.com/office/drawing/2014/main" id="{742D69C1-BA76-78B8-80E8-FC7C33F5A0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0" y="773"/>
                  <a:ext cx="8" cy="0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0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5" name="Freeform 40">
                  <a:extLst>
                    <a:ext uri="{FF2B5EF4-FFF2-40B4-BE49-F238E27FC236}">
                      <a16:creationId xmlns:a16="http://schemas.microsoft.com/office/drawing/2014/main" id="{EFC7FC5B-EE8E-B420-A275-55802A8C06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14" y="788"/>
                  <a:ext cx="10" cy="2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6" name="Freeform 41">
                  <a:extLst>
                    <a:ext uri="{FF2B5EF4-FFF2-40B4-BE49-F238E27FC236}">
                      <a16:creationId xmlns:a16="http://schemas.microsoft.com/office/drawing/2014/main" id="{EC4FE31B-2A16-203E-1616-6195977529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16" y="769"/>
                  <a:ext cx="4" cy="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57" name="Freeform 42">
                  <a:extLst>
                    <a:ext uri="{FF2B5EF4-FFF2-40B4-BE49-F238E27FC236}">
                      <a16:creationId xmlns:a16="http://schemas.microsoft.com/office/drawing/2014/main" id="{E8B18D96-7E43-3A7D-AEDD-8189FCCA97C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14" y="843"/>
                  <a:ext cx="6" cy="4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141" name="Group 43">
                <a:extLst>
                  <a:ext uri="{FF2B5EF4-FFF2-40B4-BE49-F238E27FC236}">
                    <a16:creationId xmlns:a16="http://schemas.microsoft.com/office/drawing/2014/main" id="{0548B2E3-364A-F6D1-D32D-8EC94245137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79" y="712"/>
                <a:ext cx="29" cy="262"/>
                <a:chOff x="1379" y="765"/>
                <a:chExt cx="29" cy="262"/>
              </a:xfrm>
            </p:grpSpPr>
            <p:sp>
              <p:nvSpPr>
                <p:cNvPr id="24240" name="Freeform 44">
                  <a:extLst>
                    <a:ext uri="{FF2B5EF4-FFF2-40B4-BE49-F238E27FC236}">
                      <a16:creationId xmlns:a16="http://schemas.microsoft.com/office/drawing/2014/main" id="{D2949550-28B3-77EC-4780-4D20BD46C55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86" y="765"/>
                  <a:ext cx="12" cy="262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41" name="Freeform 45">
                  <a:extLst>
                    <a:ext uri="{FF2B5EF4-FFF2-40B4-BE49-F238E27FC236}">
                      <a16:creationId xmlns:a16="http://schemas.microsoft.com/office/drawing/2014/main" id="{70730DB3-A37D-EA6A-D0EE-59DBB666D38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93" y="867"/>
                  <a:ext cx="11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42" name="Freeform 46">
                  <a:extLst>
                    <a:ext uri="{FF2B5EF4-FFF2-40B4-BE49-F238E27FC236}">
                      <a16:creationId xmlns:a16="http://schemas.microsoft.com/office/drawing/2014/main" id="{8C58D34C-C209-E1C9-4EC1-F298DF8832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93" y="833"/>
                  <a:ext cx="15" cy="3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43" name="Freeform 47">
                  <a:extLst>
                    <a:ext uri="{FF2B5EF4-FFF2-40B4-BE49-F238E27FC236}">
                      <a16:creationId xmlns:a16="http://schemas.microsoft.com/office/drawing/2014/main" id="{18B9A5EA-CF0C-E346-A1C9-99F3B1A561F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79" y="811"/>
                  <a:ext cx="14" cy="1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44" name="Freeform 48">
                  <a:extLst>
                    <a:ext uri="{FF2B5EF4-FFF2-40B4-BE49-F238E27FC236}">
                      <a16:creationId xmlns:a16="http://schemas.microsoft.com/office/drawing/2014/main" id="{75FB1572-DC0B-C111-02F9-605F0D42972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80" y="786"/>
                  <a:ext cx="9" cy="2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45" name="Freeform 49">
                  <a:extLst>
                    <a:ext uri="{FF2B5EF4-FFF2-40B4-BE49-F238E27FC236}">
                      <a16:creationId xmlns:a16="http://schemas.microsoft.com/office/drawing/2014/main" id="{78269F43-2B26-BDC0-01F2-81997BA4D0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85" y="771"/>
                  <a:ext cx="8" cy="0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0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46" name="Freeform 50">
                  <a:extLst>
                    <a:ext uri="{FF2B5EF4-FFF2-40B4-BE49-F238E27FC236}">
                      <a16:creationId xmlns:a16="http://schemas.microsoft.com/office/drawing/2014/main" id="{4A971FBE-2133-05BC-BB11-716E93C386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89" y="786"/>
                  <a:ext cx="10" cy="2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47" name="Freeform 51">
                  <a:extLst>
                    <a:ext uri="{FF2B5EF4-FFF2-40B4-BE49-F238E27FC236}">
                      <a16:creationId xmlns:a16="http://schemas.microsoft.com/office/drawing/2014/main" id="{06B2D200-096B-71B6-2F62-39B19FBA015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93" y="767"/>
                  <a:ext cx="4" cy="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48" name="Freeform 52">
                  <a:extLst>
                    <a:ext uri="{FF2B5EF4-FFF2-40B4-BE49-F238E27FC236}">
                      <a16:creationId xmlns:a16="http://schemas.microsoft.com/office/drawing/2014/main" id="{3DDEC90B-36DF-4749-F25C-90E4DF966B5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93" y="841"/>
                  <a:ext cx="6" cy="4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142" name="Freeform 53">
                <a:extLst>
                  <a:ext uri="{FF2B5EF4-FFF2-40B4-BE49-F238E27FC236}">
                    <a16:creationId xmlns:a16="http://schemas.microsoft.com/office/drawing/2014/main" id="{E63D4840-5C5B-96BC-4A27-A43BB7D81E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42" y="789"/>
                <a:ext cx="18" cy="179"/>
              </a:xfrm>
              <a:custGeom>
                <a:avLst/>
                <a:gdLst>
                  <a:gd name="T0" fmla="*/ 0 w 132"/>
                  <a:gd name="T1" fmla="*/ 1151 h 1152"/>
                  <a:gd name="T2" fmla="*/ 16 w 132"/>
                  <a:gd name="T3" fmla="*/ 592 h 1152"/>
                  <a:gd name="T4" fmla="*/ 23 w 132"/>
                  <a:gd name="T5" fmla="*/ 218 h 1152"/>
                  <a:gd name="T6" fmla="*/ 54 w 132"/>
                  <a:gd name="T7" fmla="*/ 55 h 1152"/>
                  <a:gd name="T8" fmla="*/ 86 w 132"/>
                  <a:gd name="T9" fmla="*/ 0 h 1152"/>
                  <a:gd name="T10" fmla="*/ 93 w 132"/>
                  <a:gd name="T11" fmla="*/ 63 h 1152"/>
                  <a:gd name="T12" fmla="*/ 109 w 132"/>
                  <a:gd name="T13" fmla="*/ 125 h 1152"/>
                  <a:gd name="T14" fmla="*/ 101 w 132"/>
                  <a:gd name="T15" fmla="*/ 218 h 1152"/>
                  <a:gd name="T16" fmla="*/ 109 w 132"/>
                  <a:gd name="T17" fmla="*/ 304 h 1152"/>
                  <a:gd name="T18" fmla="*/ 117 w 132"/>
                  <a:gd name="T19" fmla="*/ 389 h 1152"/>
                  <a:gd name="T20" fmla="*/ 117 w 132"/>
                  <a:gd name="T21" fmla="*/ 506 h 1152"/>
                  <a:gd name="T22" fmla="*/ 125 w 132"/>
                  <a:gd name="T23" fmla="*/ 903 h 1152"/>
                  <a:gd name="T24" fmla="*/ 132 w 132"/>
                  <a:gd name="T25" fmla="*/ 1152 h 1152"/>
                  <a:gd name="T26" fmla="*/ 0 w 132"/>
                  <a:gd name="T27" fmla="*/ 1151 h 1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152"/>
                  <a:gd name="T44" fmla="*/ 132 w 132"/>
                  <a:gd name="T45" fmla="*/ 1152 h 115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152">
                    <a:moveTo>
                      <a:pt x="0" y="1151"/>
                    </a:moveTo>
                    <a:lnTo>
                      <a:pt x="16" y="592"/>
                    </a:lnTo>
                    <a:lnTo>
                      <a:pt x="23" y="218"/>
                    </a:lnTo>
                    <a:lnTo>
                      <a:pt x="54" y="55"/>
                    </a:lnTo>
                    <a:lnTo>
                      <a:pt x="86" y="0"/>
                    </a:lnTo>
                    <a:lnTo>
                      <a:pt x="93" y="63"/>
                    </a:lnTo>
                    <a:lnTo>
                      <a:pt x="109" y="125"/>
                    </a:lnTo>
                    <a:lnTo>
                      <a:pt x="101" y="218"/>
                    </a:lnTo>
                    <a:lnTo>
                      <a:pt x="109" y="304"/>
                    </a:lnTo>
                    <a:lnTo>
                      <a:pt x="117" y="389"/>
                    </a:lnTo>
                    <a:lnTo>
                      <a:pt x="117" y="506"/>
                    </a:lnTo>
                    <a:lnTo>
                      <a:pt x="125" y="903"/>
                    </a:lnTo>
                    <a:lnTo>
                      <a:pt x="132" y="1152"/>
                    </a:lnTo>
                    <a:lnTo>
                      <a:pt x="0" y="1151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43" name="Freeform 54">
                <a:extLst>
                  <a:ext uri="{FF2B5EF4-FFF2-40B4-BE49-F238E27FC236}">
                    <a16:creationId xmlns:a16="http://schemas.microsoft.com/office/drawing/2014/main" id="{2834F029-4AD8-4B9A-8DE6-B3FA6C37EA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64" y="892"/>
                <a:ext cx="16" cy="68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44" name="Group 55">
                <a:extLst>
                  <a:ext uri="{FF2B5EF4-FFF2-40B4-BE49-F238E27FC236}">
                    <a16:creationId xmlns:a16="http://schemas.microsoft.com/office/drawing/2014/main" id="{9CCCBEB5-1684-7F67-80CF-163746EA375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10" y="717"/>
                <a:ext cx="29" cy="262"/>
                <a:chOff x="1510" y="770"/>
                <a:chExt cx="29" cy="262"/>
              </a:xfrm>
            </p:grpSpPr>
            <p:sp>
              <p:nvSpPr>
                <p:cNvPr id="24231" name="Freeform 56">
                  <a:extLst>
                    <a:ext uri="{FF2B5EF4-FFF2-40B4-BE49-F238E27FC236}">
                      <a16:creationId xmlns:a16="http://schemas.microsoft.com/office/drawing/2014/main" id="{09FA785F-C8DC-994C-7D1F-0D982E266B9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517" y="770"/>
                  <a:ext cx="12" cy="262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2" name="Freeform 57">
                  <a:extLst>
                    <a:ext uri="{FF2B5EF4-FFF2-40B4-BE49-F238E27FC236}">
                      <a16:creationId xmlns:a16="http://schemas.microsoft.com/office/drawing/2014/main" id="{08958105-02D2-1FFF-2AD4-4DA75097D8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524" y="872"/>
                  <a:ext cx="11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3" name="Freeform 58">
                  <a:extLst>
                    <a:ext uri="{FF2B5EF4-FFF2-40B4-BE49-F238E27FC236}">
                      <a16:creationId xmlns:a16="http://schemas.microsoft.com/office/drawing/2014/main" id="{F0EDB1CB-C374-B435-6FC5-9837B6D2D6D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524" y="838"/>
                  <a:ext cx="15" cy="3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4" name="Freeform 59">
                  <a:extLst>
                    <a:ext uri="{FF2B5EF4-FFF2-40B4-BE49-F238E27FC236}">
                      <a16:creationId xmlns:a16="http://schemas.microsoft.com/office/drawing/2014/main" id="{CD0A826F-238F-AAD4-538A-631E38DD2B2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510" y="816"/>
                  <a:ext cx="14" cy="1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5" name="Freeform 60">
                  <a:extLst>
                    <a:ext uri="{FF2B5EF4-FFF2-40B4-BE49-F238E27FC236}">
                      <a16:creationId xmlns:a16="http://schemas.microsoft.com/office/drawing/2014/main" id="{7935F846-47B2-035D-6B55-755915BF21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511" y="791"/>
                  <a:ext cx="9" cy="2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6" name="Freeform 61">
                  <a:extLst>
                    <a:ext uri="{FF2B5EF4-FFF2-40B4-BE49-F238E27FC236}">
                      <a16:creationId xmlns:a16="http://schemas.microsoft.com/office/drawing/2014/main" id="{B7C642FB-4ADD-8C6D-75E0-DAA719B4DD0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516" y="776"/>
                  <a:ext cx="8" cy="0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0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7" name="Freeform 62">
                  <a:extLst>
                    <a:ext uri="{FF2B5EF4-FFF2-40B4-BE49-F238E27FC236}">
                      <a16:creationId xmlns:a16="http://schemas.microsoft.com/office/drawing/2014/main" id="{E102B5BB-83F7-614A-9EB3-CBD2AC62B17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520" y="791"/>
                  <a:ext cx="10" cy="2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8" name="Freeform 63">
                  <a:extLst>
                    <a:ext uri="{FF2B5EF4-FFF2-40B4-BE49-F238E27FC236}">
                      <a16:creationId xmlns:a16="http://schemas.microsoft.com/office/drawing/2014/main" id="{024BA062-D898-51E6-510E-AB0FEA7A892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524" y="772"/>
                  <a:ext cx="4" cy="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9" name="Freeform 64">
                  <a:extLst>
                    <a:ext uri="{FF2B5EF4-FFF2-40B4-BE49-F238E27FC236}">
                      <a16:creationId xmlns:a16="http://schemas.microsoft.com/office/drawing/2014/main" id="{687C79F0-A73C-B8DB-E960-52DC40EAF9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524" y="846"/>
                  <a:ext cx="6" cy="4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145" name="Group 65">
                <a:extLst>
                  <a:ext uri="{FF2B5EF4-FFF2-40B4-BE49-F238E27FC236}">
                    <a16:creationId xmlns:a16="http://schemas.microsoft.com/office/drawing/2014/main" id="{C878AC37-A7D0-D00A-C720-7F72E37C3EC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09" y="703"/>
                <a:ext cx="29" cy="262"/>
                <a:chOff x="1309" y="756"/>
                <a:chExt cx="29" cy="262"/>
              </a:xfrm>
            </p:grpSpPr>
            <p:sp>
              <p:nvSpPr>
                <p:cNvPr id="24222" name="Freeform 66">
                  <a:extLst>
                    <a:ext uri="{FF2B5EF4-FFF2-40B4-BE49-F238E27FC236}">
                      <a16:creationId xmlns:a16="http://schemas.microsoft.com/office/drawing/2014/main" id="{C1887205-1B58-23EB-AC4E-F9970A462B5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16" y="756"/>
                  <a:ext cx="12" cy="262"/>
                </a:xfrm>
                <a:custGeom>
                  <a:avLst/>
                  <a:gdLst>
                    <a:gd name="T0" fmla="*/ 0 w 132"/>
                    <a:gd name="T1" fmla="*/ 2210 h 2210"/>
                    <a:gd name="T2" fmla="*/ 23 w 132"/>
                    <a:gd name="T3" fmla="*/ 1463 h 2210"/>
                    <a:gd name="T4" fmla="*/ 31 w 132"/>
                    <a:gd name="T5" fmla="*/ 973 h 2210"/>
                    <a:gd name="T6" fmla="*/ 31 w 132"/>
                    <a:gd name="T7" fmla="*/ 692 h 2210"/>
                    <a:gd name="T8" fmla="*/ 39 w 132"/>
                    <a:gd name="T9" fmla="*/ 358 h 2210"/>
                    <a:gd name="T10" fmla="*/ 54 w 132"/>
                    <a:gd name="T11" fmla="*/ 54 h 2210"/>
                    <a:gd name="T12" fmla="*/ 85 w 132"/>
                    <a:gd name="T13" fmla="*/ 0 h 2210"/>
                    <a:gd name="T14" fmla="*/ 93 w 132"/>
                    <a:gd name="T15" fmla="*/ 78 h 2210"/>
                    <a:gd name="T16" fmla="*/ 101 w 132"/>
                    <a:gd name="T17" fmla="*/ 513 h 2210"/>
                    <a:gd name="T18" fmla="*/ 117 w 132"/>
                    <a:gd name="T19" fmla="*/ 957 h 2210"/>
                    <a:gd name="T20" fmla="*/ 117 w 132"/>
                    <a:gd name="T21" fmla="*/ 1261 h 2210"/>
                    <a:gd name="T22" fmla="*/ 124 w 132"/>
                    <a:gd name="T23" fmla="*/ 1541 h 2210"/>
                    <a:gd name="T24" fmla="*/ 132 w 132"/>
                    <a:gd name="T25" fmla="*/ 1899 h 2210"/>
                    <a:gd name="T26" fmla="*/ 132 w 132"/>
                    <a:gd name="T27" fmla="*/ 2210 h 2210"/>
                    <a:gd name="T28" fmla="*/ 0 w 132"/>
                    <a:gd name="T29" fmla="*/ 2210 h 221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2"/>
                    <a:gd name="T46" fmla="*/ 0 h 2210"/>
                    <a:gd name="T47" fmla="*/ 132 w 132"/>
                    <a:gd name="T48" fmla="*/ 2210 h 221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2" h="2210">
                      <a:moveTo>
                        <a:pt x="0" y="2210"/>
                      </a:moveTo>
                      <a:lnTo>
                        <a:pt x="23" y="1463"/>
                      </a:lnTo>
                      <a:lnTo>
                        <a:pt x="31" y="973"/>
                      </a:lnTo>
                      <a:lnTo>
                        <a:pt x="31" y="692"/>
                      </a:lnTo>
                      <a:lnTo>
                        <a:pt x="39" y="358"/>
                      </a:lnTo>
                      <a:lnTo>
                        <a:pt x="54" y="54"/>
                      </a:lnTo>
                      <a:lnTo>
                        <a:pt x="85" y="0"/>
                      </a:lnTo>
                      <a:lnTo>
                        <a:pt x="93" y="78"/>
                      </a:lnTo>
                      <a:lnTo>
                        <a:pt x="101" y="513"/>
                      </a:lnTo>
                      <a:lnTo>
                        <a:pt x="117" y="957"/>
                      </a:lnTo>
                      <a:lnTo>
                        <a:pt x="117" y="1261"/>
                      </a:lnTo>
                      <a:lnTo>
                        <a:pt x="124" y="1541"/>
                      </a:lnTo>
                      <a:lnTo>
                        <a:pt x="132" y="1899"/>
                      </a:lnTo>
                      <a:lnTo>
                        <a:pt x="132" y="2210"/>
                      </a:lnTo>
                      <a:lnTo>
                        <a:pt x="0" y="2210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23" name="Freeform 67">
                  <a:extLst>
                    <a:ext uri="{FF2B5EF4-FFF2-40B4-BE49-F238E27FC236}">
                      <a16:creationId xmlns:a16="http://schemas.microsoft.com/office/drawing/2014/main" id="{5FFD2F4F-6A52-97E0-DB1D-39A946C3DA3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23" y="858"/>
                  <a:ext cx="11" cy="1"/>
                </a:xfrm>
                <a:custGeom>
                  <a:avLst/>
                  <a:gdLst>
                    <a:gd name="T0" fmla="*/ 123 w 123"/>
                    <a:gd name="T1" fmla="*/ 1 h 1"/>
                    <a:gd name="T2" fmla="*/ 0 w 123"/>
                    <a:gd name="T3" fmla="*/ 0 h 1"/>
                    <a:gd name="T4" fmla="*/ 0 60000 65536"/>
                    <a:gd name="T5" fmla="*/ 0 60000 65536"/>
                    <a:gd name="T6" fmla="*/ 0 w 123"/>
                    <a:gd name="T7" fmla="*/ 0 h 1"/>
                    <a:gd name="T8" fmla="*/ 123 w 123"/>
                    <a:gd name="T9" fmla="*/ 1 h 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3" h="1">
                      <a:moveTo>
                        <a:pt x="123" y="1"/>
                      </a:moveTo>
                      <a:cubicBezTo>
                        <a:pt x="69" y="0"/>
                        <a:pt x="16" y="0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24" name="Freeform 68">
                  <a:extLst>
                    <a:ext uri="{FF2B5EF4-FFF2-40B4-BE49-F238E27FC236}">
                      <a16:creationId xmlns:a16="http://schemas.microsoft.com/office/drawing/2014/main" id="{952E9E7C-E45F-11E8-31C1-901579EE41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23" y="824"/>
                  <a:ext cx="15" cy="3"/>
                </a:xfrm>
                <a:custGeom>
                  <a:avLst/>
                  <a:gdLst>
                    <a:gd name="T0" fmla="*/ 170 w 170"/>
                    <a:gd name="T1" fmla="*/ 0 h 26"/>
                    <a:gd name="T2" fmla="*/ 86 w 170"/>
                    <a:gd name="T3" fmla="*/ 22 h 26"/>
                    <a:gd name="T4" fmla="*/ 0 w 170"/>
                    <a:gd name="T5" fmla="*/ 22 h 26"/>
                    <a:gd name="T6" fmla="*/ 0 60000 65536"/>
                    <a:gd name="T7" fmla="*/ 0 60000 65536"/>
                    <a:gd name="T8" fmla="*/ 0 60000 65536"/>
                    <a:gd name="T9" fmla="*/ 0 w 170"/>
                    <a:gd name="T10" fmla="*/ 0 h 26"/>
                    <a:gd name="T11" fmla="*/ 170 w 170"/>
                    <a:gd name="T12" fmla="*/ 26 h 2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0" h="26">
                      <a:moveTo>
                        <a:pt x="170" y="0"/>
                      </a:moveTo>
                      <a:cubicBezTo>
                        <a:pt x="142" y="9"/>
                        <a:pt x="114" y="18"/>
                        <a:pt x="86" y="22"/>
                      </a:cubicBezTo>
                      <a:cubicBezTo>
                        <a:pt x="58" y="26"/>
                        <a:pt x="29" y="24"/>
                        <a:pt x="0" y="2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25" name="Freeform 69">
                  <a:extLst>
                    <a:ext uri="{FF2B5EF4-FFF2-40B4-BE49-F238E27FC236}">
                      <a16:creationId xmlns:a16="http://schemas.microsoft.com/office/drawing/2014/main" id="{1D4C9F9C-5CF9-38A3-6DC5-2C226E6D2FA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09" y="802"/>
                  <a:ext cx="14" cy="1"/>
                </a:xfrm>
                <a:custGeom>
                  <a:avLst/>
                  <a:gdLst>
                    <a:gd name="T0" fmla="*/ 0 w 165"/>
                    <a:gd name="T1" fmla="*/ 0 h 14"/>
                    <a:gd name="T2" fmla="*/ 71 w 165"/>
                    <a:gd name="T3" fmla="*/ 12 h 14"/>
                    <a:gd name="T4" fmla="*/ 165 w 165"/>
                    <a:gd name="T5" fmla="*/ 12 h 14"/>
                    <a:gd name="T6" fmla="*/ 0 60000 65536"/>
                    <a:gd name="T7" fmla="*/ 0 60000 65536"/>
                    <a:gd name="T8" fmla="*/ 0 60000 65536"/>
                    <a:gd name="T9" fmla="*/ 0 w 165"/>
                    <a:gd name="T10" fmla="*/ 0 h 14"/>
                    <a:gd name="T11" fmla="*/ 165 w 165"/>
                    <a:gd name="T12" fmla="*/ 14 h 1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5" h="14">
                      <a:moveTo>
                        <a:pt x="0" y="0"/>
                      </a:moveTo>
                      <a:cubicBezTo>
                        <a:pt x="22" y="5"/>
                        <a:pt x="44" y="10"/>
                        <a:pt x="71" y="12"/>
                      </a:cubicBezTo>
                      <a:cubicBezTo>
                        <a:pt x="98" y="14"/>
                        <a:pt x="131" y="13"/>
                        <a:pt x="165" y="1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26" name="Freeform 70">
                  <a:extLst>
                    <a:ext uri="{FF2B5EF4-FFF2-40B4-BE49-F238E27FC236}">
                      <a16:creationId xmlns:a16="http://schemas.microsoft.com/office/drawing/2014/main" id="{CE66B38B-4FB4-F5C3-4F55-837208E7B2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10" y="777"/>
                  <a:ext cx="9" cy="2"/>
                </a:xfrm>
                <a:custGeom>
                  <a:avLst/>
                  <a:gdLst>
                    <a:gd name="T0" fmla="*/ 0 w 101"/>
                    <a:gd name="T1" fmla="*/ 16 h 16"/>
                    <a:gd name="T2" fmla="*/ 47 w 101"/>
                    <a:gd name="T3" fmla="*/ 2 h 16"/>
                    <a:gd name="T4" fmla="*/ 101 w 101"/>
                    <a:gd name="T5" fmla="*/ 2 h 16"/>
                    <a:gd name="T6" fmla="*/ 0 60000 65536"/>
                    <a:gd name="T7" fmla="*/ 0 60000 65536"/>
                    <a:gd name="T8" fmla="*/ 0 60000 65536"/>
                    <a:gd name="T9" fmla="*/ 0 w 101"/>
                    <a:gd name="T10" fmla="*/ 0 h 16"/>
                    <a:gd name="T11" fmla="*/ 101 w 101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1" h="16">
                      <a:moveTo>
                        <a:pt x="0" y="16"/>
                      </a:moveTo>
                      <a:cubicBezTo>
                        <a:pt x="15" y="10"/>
                        <a:pt x="30" y="4"/>
                        <a:pt x="47" y="2"/>
                      </a:cubicBezTo>
                      <a:cubicBezTo>
                        <a:pt x="64" y="0"/>
                        <a:pt x="94" y="3"/>
                        <a:pt x="101" y="2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27" name="Freeform 71">
                  <a:extLst>
                    <a:ext uri="{FF2B5EF4-FFF2-40B4-BE49-F238E27FC236}">
                      <a16:creationId xmlns:a16="http://schemas.microsoft.com/office/drawing/2014/main" id="{04281625-2AA8-5026-5CB2-B639F81189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15" y="762"/>
                  <a:ext cx="8" cy="0"/>
                </a:xfrm>
                <a:custGeom>
                  <a:avLst/>
                  <a:gdLst>
                    <a:gd name="T0" fmla="*/ 0 w 95"/>
                    <a:gd name="T1" fmla="*/ 0 h 5"/>
                    <a:gd name="T2" fmla="*/ 95 w 95"/>
                    <a:gd name="T3" fmla="*/ 5 h 5"/>
                    <a:gd name="T4" fmla="*/ 0 60000 65536"/>
                    <a:gd name="T5" fmla="*/ 0 60000 65536"/>
                    <a:gd name="T6" fmla="*/ 0 w 95"/>
                    <a:gd name="T7" fmla="*/ 0 h 5"/>
                    <a:gd name="T8" fmla="*/ 95 w 95"/>
                    <a:gd name="T9" fmla="*/ 0 h 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95" h="5">
                      <a:moveTo>
                        <a:pt x="0" y="0"/>
                      </a:moveTo>
                      <a:cubicBezTo>
                        <a:pt x="38" y="1"/>
                        <a:pt x="77" y="2"/>
                        <a:pt x="95" y="5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28" name="Freeform 72">
                  <a:extLst>
                    <a:ext uri="{FF2B5EF4-FFF2-40B4-BE49-F238E27FC236}">
                      <a16:creationId xmlns:a16="http://schemas.microsoft.com/office/drawing/2014/main" id="{EB9306EB-7A75-AC8C-4DDD-068E921E4F7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19" y="777"/>
                  <a:ext cx="10" cy="2"/>
                </a:xfrm>
                <a:custGeom>
                  <a:avLst/>
                  <a:gdLst>
                    <a:gd name="T0" fmla="*/ 117 w 117"/>
                    <a:gd name="T1" fmla="*/ 14 h 14"/>
                    <a:gd name="T2" fmla="*/ 0 w 117"/>
                    <a:gd name="T3" fmla="*/ 0 h 14"/>
                    <a:gd name="T4" fmla="*/ 0 60000 65536"/>
                    <a:gd name="T5" fmla="*/ 0 60000 65536"/>
                    <a:gd name="T6" fmla="*/ 0 w 117"/>
                    <a:gd name="T7" fmla="*/ 0 h 14"/>
                    <a:gd name="T8" fmla="*/ 117 w 117"/>
                    <a:gd name="T9" fmla="*/ 14 h 1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17" h="14">
                      <a:moveTo>
                        <a:pt x="117" y="14"/>
                      </a:moveTo>
                      <a:cubicBezTo>
                        <a:pt x="117" y="14"/>
                        <a:pt x="58" y="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29" name="Freeform 73">
                  <a:extLst>
                    <a:ext uri="{FF2B5EF4-FFF2-40B4-BE49-F238E27FC236}">
                      <a16:creationId xmlns:a16="http://schemas.microsoft.com/office/drawing/2014/main" id="{5EF46E04-EAE8-D0A4-B8C4-03B73DF1967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23" y="758"/>
                  <a:ext cx="4" cy="4"/>
                </a:xfrm>
                <a:custGeom>
                  <a:avLst/>
                  <a:gdLst>
                    <a:gd name="T0" fmla="*/ 45 w 45"/>
                    <a:gd name="T1" fmla="*/ 34 h 34"/>
                    <a:gd name="T2" fmla="*/ 0 w 45"/>
                    <a:gd name="T3" fmla="*/ 0 h 34"/>
                    <a:gd name="T4" fmla="*/ 0 60000 65536"/>
                    <a:gd name="T5" fmla="*/ 0 60000 65536"/>
                    <a:gd name="T6" fmla="*/ 0 w 45"/>
                    <a:gd name="T7" fmla="*/ 0 h 34"/>
                    <a:gd name="T8" fmla="*/ 45 w 45"/>
                    <a:gd name="T9" fmla="*/ 34 h 34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5" h="34">
                      <a:moveTo>
                        <a:pt x="45" y="34"/>
                      </a:moveTo>
                      <a:cubicBezTo>
                        <a:pt x="45" y="34"/>
                        <a:pt x="22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30" name="Freeform 74">
                  <a:extLst>
                    <a:ext uri="{FF2B5EF4-FFF2-40B4-BE49-F238E27FC236}">
                      <a16:creationId xmlns:a16="http://schemas.microsoft.com/office/drawing/2014/main" id="{0577DD00-E637-EAEE-A853-E2FEBEB254C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 flipH="1">
                  <a:off x="1323" y="832"/>
                  <a:ext cx="6" cy="4"/>
                </a:xfrm>
                <a:custGeom>
                  <a:avLst/>
                  <a:gdLst>
                    <a:gd name="T0" fmla="*/ 69 w 69"/>
                    <a:gd name="T1" fmla="*/ 35 h 35"/>
                    <a:gd name="T2" fmla="*/ 0 w 69"/>
                    <a:gd name="T3" fmla="*/ 0 h 35"/>
                    <a:gd name="T4" fmla="*/ 0 60000 65536"/>
                    <a:gd name="T5" fmla="*/ 0 60000 65536"/>
                    <a:gd name="T6" fmla="*/ 0 w 69"/>
                    <a:gd name="T7" fmla="*/ 0 h 35"/>
                    <a:gd name="T8" fmla="*/ 69 w 69"/>
                    <a:gd name="T9" fmla="*/ 35 h 3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69" h="35">
                      <a:moveTo>
                        <a:pt x="69" y="35"/>
                      </a:moveTo>
                      <a:cubicBezTo>
                        <a:pt x="69" y="35"/>
                        <a:pt x="34" y="17"/>
                        <a:pt x="0" y="0"/>
                      </a:cubicBezTo>
                    </a:path>
                  </a:pathLst>
                </a:custGeom>
                <a:solidFill>
                  <a:srgbClr val="993300"/>
                </a:solidFill>
                <a:ln w="12700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146" name="Group 75">
                <a:extLst>
                  <a:ext uri="{FF2B5EF4-FFF2-40B4-BE49-F238E27FC236}">
                    <a16:creationId xmlns:a16="http://schemas.microsoft.com/office/drawing/2014/main" id="{64C8C360-B7A2-839D-3A88-6BC86D976B5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146" y="916"/>
                <a:ext cx="18" cy="40"/>
                <a:chOff x="2288" y="1166"/>
                <a:chExt cx="46" cy="120"/>
              </a:xfrm>
            </p:grpSpPr>
            <p:sp>
              <p:nvSpPr>
                <p:cNvPr id="24220" name="Freeform 76">
                  <a:extLst>
                    <a:ext uri="{FF2B5EF4-FFF2-40B4-BE49-F238E27FC236}">
                      <a16:creationId xmlns:a16="http://schemas.microsoft.com/office/drawing/2014/main" id="{037E5A22-8C61-702F-BEF0-76558D111FE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21" name="AutoShape 77">
                  <a:extLst>
                    <a:ext uri="{FF2B5EF4-FFF2-40B4-BE49-F238E27FC236}">
                      <a16:creationId xmlns:a16="http://schemas.microsoft.com/office/drawing/2014/main" id="{9D07553D-8984-533B-F2B8-F74A3D71D5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47" name="Group 78">
                <a:extLst>
                  <a:ext uri="{FF2B5EF4-FFF2-40B4-BE49-F238E27FC236}">
                    <a16:creationId xmlns:a16="http://schemas.microsoft.com/office/drawing/2014/main" id="{D4721D94-788A-A146-9294-CE520F675E6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131" y="914"/>
                <a:ext cx="17" cy="41"/>
                <a:chOff x="2288" y="1166"/>
                <a:chExt cx="46" cy="120"/>
              </a:xfrm>
            </p:grpSpPr>
            <p:sp>
              <p:nvSpPr>
                <p:cNvPr id="24218" name="Freeform 79">
                  <a:extLst>
                    <a:ext uri="{FF2B5EF4-FFF2-40B4-BE49-F238E27FC236}">
                      <a16:creationId xmlns:a16="http://schemas.microsoft.com/office/drawing/2014/main" id="{BF257973-CA83-C9ED-254B-E72013A591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19" name="AutoShape 80">
                  <a:extLst>
                    <a:ext uri="{FF2B5EF4-FFF2-40B4-BE49-F238E27FC236}">
                      <a16:creationId xmlns:a16="http://schemas.microsoft.com/office/drawing/2014/main" id="{058D7DBB-BA6F-4F5A-1B94-D8941FE0103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48" name="Group 81">
                <a:extLst>
                  <a:ext uri="{FF2B5EF4-FFF2-40B4-BE49-F238E27FC236}">
                    <a16:creationId xmlns:a16="http://schemas.microsoft.com/office/drawing/2014/main" id="{39BA4BF9-94BB-18F4-8F7B-463839FF85F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177" y="914"/>
                <a:ext cx="17" cy="40"/>
                <a:chOff x="2288" y="1166"/>
                <a:chExt cx="46" cy="120"/>
              </a:xfrm>
            </p:grpSpPr>
            <p:sp>
              <p:nvSpPr>
                <p:cNvPr id="24216" name="Freeform 82">
                  <a:extLst>
                    <a:ext uri="{FF2B5EF4-FFF2-40B4-BE49-F238E27FC236}">
                      <a16:creationId xmlns:a16="http://schemas.microsoft.com/office/drawing/2014/main" id="{9A8C6311-4378-BD27-A284-E79C5043490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17" name="AutoShape 83">
                  <a:extLst>
                    <a:ext uri="{FF2B5EF4-FFF2-40B4-BE49-F238E27FC236}">
                      <a16:creationId xmlns:a16="http://schemas.microsoft.com/office/drawing/2014/main" id="{B0692CB2-CBEB-04BB-69A2-045BC723290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49" name="Group 84">
                <a:extLst>
                  <a:ext uri="{FF2B5EF4-FFF2-40B4-BE49-F238E27FC236}">
                    <a16:creationId xmlns:a16="http://schemas.microsoft.com/office/drawing/2014/main" id="{F3028E51-D042-7683-1FCE-0EE15E6A604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37" y="916"/>
                <a:ext cx="17" cy="40"/>
                <a:chOff x="2288" y="1166"/>
                <a:chExt cx="46" cy="120"/>
              </a:xfrm>
            </p:grpSpPr>
            <p:sp>
              <p:nvSpPr>
                <p:cNvPr id="24214" name="Freeform 85">
                  <a:extLst>
                    <a:ext uri="{FF2B5EF4-FFF2-40B4-BE49-F238E27FC236}">
                      <a16:creationId xmlns:a16="http://schemas.microsoft.com/office/drawing/2014/main" id="{51030EDF-44D6-1915-7384-E7E136AE7C5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15" name="AutoShape 86">
                  <a:extLst>
                    <a:ext uri="{FF2B5EF4-FFF2-40B4-BE49-F238E27FC236}">
                      <a16:creationId xmlns:a16="http://schemas.microsoft.com/office/drawing/2014/main" id="{6BBCB4D5-DC86-ADB1-083F-83586EC9686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0" name="Group 87">
                <a:extLst>
                  <a:ext uri="{FF2B5EF4-FFF2-40B4-BE49-F238E27FC236}">
                    <a16:creationId xmlns:a16="http://schemas.microsoft.com/office/drawing/2014/main" id="{C6E3031F-FA9E-915D-C3DB-52ADC60C9F7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67" y="914"/>
                <a:ext cx="17" cy="40"/>
                <a:chOff x="2288" y="1166"/>
                <a:chExt cx="46" cy="120"/>
              </a:xfrm>
            </p:grpSpPr>
            <p:sp>
              <p:nvSpPr>
                <p:cNvPr id="24212" name="Freeform 88">
                  <a:extLst>
                    <a:ext uri="{FF2B5EF4-FFF2-40B4-BE49-F238E27FC236}">
                      <a16:creationId xmlns:a16="http://schemas.microsoft.com/office/drawing/2014/main" id="{EC4B3819-199F-6376-2264-B8120BF311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13" name="AutoShape 89">
                  <a:extLst>
                    <a:ext uri="{FF2B5EF4-FFF2-40B4-BE49-F238E27FC236}">
                      <a16:creationId xmlns:a16="http://schemas.microsoft.com/office/drawing/2014/main" id="{3EFC6438-FA05-324D-3765-CC8BCD2F0B2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1" name="Group 90">
                <a:extLst>
                  <a:ext uri="{FF2B5EF4-FFF2-40B4-BE49-F238E27FC236}">
                    <a16:creationId xmlns:a16="http://schemas.microsoft.com/office/drawing/2014/main" id="{3E2521B0-B6D4-95C7-4FBF-D036D259306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95" y="914"/>
                <a:ext cx="17" cy="40"/>
                <a:chOff x="2288" y="1166"/>
                <a:chExt cx="46" cy="120"/>
              </a:xfrm>
            </p:grpSpPr>
            <p:sp>
              <p:nvSpPr>
                <p:cNvPr id="24210" name="Freeform 91">
                  <a:extLst>
                    <a:ext uri="{FF2B5EF4-FFF2-40B4-BE49-F238E27FC236}">
                      <a16:creationId xmlns:a16="http://schemas.microsoft.com/office/drawing/2014/main" id="{CC37503B-1D7A-A7CC-AA91-074D1AE4117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11" name="AutoShape 92">
                  <a:extLst>
                    <a:ext uri="{FF2B5EF4-FFF2-40B4-BE49-F238E27FC236}">
                      <a16:creationId xmlns:a16="http://schemas.microsoft.com/office/drawing/2014/main" id="{DB25FE0E-918D-70D2-8061-8E203FBA477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2" name="Group 93">
                <a:extLst>
                  <a:ext uri="{FF2B5EF4-FFF2-40B4-BE49-F238E27FC236}">
                    <a16:creationId xmlns:a16="http://schemas.microsoft.com/office/drawing/2014/main" id="{6AD33A69-C687-FC20-6040-968C61863FC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38" y="913"/>
                <a:ext cx="18" cy="41"/>
                <a:chOff x="2288" y="1166"/>
                <a:chExt cx="46" cy="120"/>
              </a:xfrm>
            </p:grpSpPr>
            <p:sp>
              <p:nvSpPr>
                <p:cNvPr id="24208" name="Freeform 94">
                  <a:extLst>
                    <a:ext uri="{FF2B5EF4-FFF2-40B4-BE49-F238E27FC236}">
                      <a16:creationId xmlns:a16="http://schemas.microsoft.com/office/drawing/2014/main" id="{72061CA3-8D22-6689-1072-C2C408C0560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09" name="AutoShape 95">
                  <a:extLst>
                    <a:ext uri="{FF2B5EF4-FFF2-40B4-BE49-F238E27FC236}">
                      <a16:creationId xmlns:a16="http://schemas.microsoft.com/office/drawing/2014/main" id="{545D7CA6-FBE5-6C0B-A449-C47CB2A8C57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3" name="Group 96">
                <a:extLst>
                  <a:ext uri="{FF2B5EF4-FFF2-40B4-BE49-F238E27FC236}">
                    <a16:creationId xmlns:a16="http://schemas.microsoft.com/office/drawing/2014/main" id="{9A273937-31E3-CBB5-926F-77B0D146CA9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53" y="916"/>
                <a:ext cx="17" cy="40"/>
                <a:chOff x="2288" y="1166"/>
                <a:chExt cx="46" cy="120"/>
              </a:xfrm>
            </p:grpSpPr>
            <p:sp>
              <p:nvSpPr>
                <p:cNvPr id="24206" name="Freeform 97">
                  <a:extLst>
                    <a:ext uri="{FF2B5EF4-FFF2-40B4-BE49-F238E27FC236}">
                      <a16:creationId xmlns:a16="http://schemas.microsoft.com/office/drawing/2014/main" id="{5120E6FC-8FA8-3251-AC86-3128906EA58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07" name="AutoShape 98">
                  <a:extLst>
                    <a:ext uri="{FF2B5EF4-FFF2-40B4-BE49-F238E27FC236}">
                      <a16:creationId xmlns:a16="http://schemas.microsoft.com/office/drawing/2014/main" id="{EC7C4BF6-B5D1-A0EB-6B96-5BDB9D8A9C8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4" name="Group 99">
                <a:extLst>
                  <a:ext uri="{FF2B5EF4-FFF2-40B4-BE49-F238E27FC236}">
                    <a16:creationId xmlns:a16="http://schemas.microsoft.com/office/drawing/2014/main" id="{CE744FEC-9617-9A70-E061-913AAD12F5F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98" y="914"/>
                <a:ext cx="17" cy="40"/>
                <a:chOff x="2288" y="1166"/>
                <a:chExt cx="46" cy="120"/>
              </a:xfrm>
            </p:grpSpPr>
            <p:sp>
              <p:nvSpPr>
                <p:cNvPr id="24204" name="Freeform 100">
                  <a:extLst>
                    <a:ext uri="{FF2B5EF4-FFF2-40B4-BE49-F238E27FC236}">
                      <a16:creationId xmlns:a16="http://schemas.microsoft.com/office/drawing/2014/main" id="{14C825DB-D6CA-857E-ED27-09831A6AF07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05" name="AutoShape 101">
                  <a:extLst>
                    <a:ext uri="{FF2B5EF4-FFF2-40B4-BE49-F238E27FC236}">
                      <a16:creationId xmlns:a16="http://schemas.microsoft.com/office/drawing/2014/main" id="{0A5AC110-0649-8DCC-053F-471CD67A929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5" name="Group 102">
                <a:extLst>
                  <a:ext uri="{FF2B5EF4-FFF2-40B4-BE49-F238E27FC236}">
                    <a16:creationId xmlns:a16="http://schemas.microsoft.com/office/drawing/2014/main" id="{EAF45CA2-D7E2-A327-A561-5E7FCD968A4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97" y="913"/>
                <a:ext cx="17" cy="41"/>
                <a:chOff x="2288" y="1166"/>
                <a:chExt cx="46" cy="120"/>
              </a:xfrm>
            </p:grpSpPr>
            <p:sp>
              <p:nvSpPr>
                <p:cNvPr id="24202" name="Freeform 103">
                  <a:extLst>
                    <a:ext uri="{FF2B5EF4-FFF2-40B4-BE49-F238E27FC236}">
                      <a16:creationId xmlns:a16="http://schemas.microsoft.com/office/drawing/2014/main" id="{E028C56C-80D8-2091-10EB-B4E2FDCFE6C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03" name="AutoShape 104">
                  <a:extLst>
                    <a:ext uri="{FF2B5EF4-FFF2-40B4-BE49-F238E27FC236}">
                      <a16:creationId xmlns:a16="http://schemas.microsoft.com/office/drawing/2014/main" id="{42A40E10-5C11-DC22-B33A-04BD80CE290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6" name="Group 105">
                <a:extLst>
                  <a:ext uri="{FF2B5EF4-FFF2-40B4-BE49-F238E27FC236}">
                    <a16:creationId xmlns:a16="http://schemas.microsoft.com/office/drawing/2014/main" id="{EA55492D-A4E3-DEBE-9526-8F1A59CE73F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67" y="918"/>
                <a:ext cx="17" cy="40"/>
                <a:chOff x="2288" y="1166"/>
                <a:chExt cx="46" cy="120"/>
              </a:xfrm>
            </p:grpSpPr>
            <p:sp>
              <p:nvSpPr>
                <p:cNvPr id="24200" name="Freeform 106">
                  <a:extLst>
                    <a:ext uri="{FF2B5EF4-FFF2-40B4-BE49-F238E27FC236}">
                      <a16:creationId xmlns:a16="http://schemas.microsoft.com/office/drawing/2014/main" id="{1C11ACC8-27AB-5A59-F875-14E25A36FA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01" name="AutoShape 107">
                  <a:extLst>
                    <a:ext uri="{FF2B5EF4-FFF2-40B4-BE49-F238E27FC236}">
                      <a16:creationId xmlns:a16="http://schemas.microsoft.com/office/drawing/2014/main" id="{55953DF4-04DA-D7B4-F6D9-9F410CFF53A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7" name="Group 108">
                <a:extLst>
                  <a:ext uri="{FF2B5EF4-FFF2-40B4-BE49-F238E27FC236}">
                    <a16:creationId xmlns:a16="http://schemas.microsoft.com/office/drawing/2014/main" id="{F8812559-7A4E-48FE-BB17-57E1C5E3827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79" y="917"/>
                <a:ext cx="18" cy="40"/>
                <a:chOff x="2288" y="1166"/>
                <a:chExt cx="46" cy="120"/>
              </a:xfrm>
            </p:grpSpPr>
            <p:sp>
              <p:nvSpPr>
                <p:cNvPr id="24198" name="Freeform 109">
                  <a:extLst>
                    <a:ext uri="{FF2B5EF4-FFF2-40B4-BE49-F238E27FC236}">
                      <a16:creationId xmlns:a16="http://schemas.microsoft.com/office/drawing/2014/main" id="{7CC27416-E433-D242-AD11-F3E840E970A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99" name="AutoShape 110">
                  <a:extLst>
                    <a:ext uri="{FF2B5EF4-FFF2-40B4-BE49-F238E27FC236}">
                      <a16:creationId xmlns:a16="http://schemas.microsoft.com/office/drawing/2014/main" id="{F07B6049-BC34-C933-C200-D0E31CD0CAD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8" name="Group 111">
                <a:extLst>
                  <a:ext uri="{FF2B5EF4-FFF2-40B4-BE49-F238E27FC236}">
                    <a16:creationId xmlns:a16="http://schemas.microsoft.com/office/drawing/2014/main" id="{40697DB0-559C-202F-299F-2749465CE6E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080" y="916"/>
                <a:ext cx="17" cy="40"/>
                <a:chOff x="2288" y="1166"/>
                <a:chExt cx="46" cy="120"/>
              </a:xfrm>
            </p:grpSpPr>
            <p:sp>
              <p:nvSpPr>
                <p:cNvPr id="24196" name="Freeform 112">
                  <a:extLst>
                    <a:ext uri="{FF2B5EF4-FFF2-40B4-BE49-F238E27FC236}">
                      <a16:creationId xmlns:a16="http://schemas.microsoft.com/office/drawing/2014/main" id="{33A8B97A-C2EC-F3A8-67B0-83D9B5A1B0A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97" name="AutoShape 113">
                  <a:extLst>
                    <a:ext uri="{FF2B5EF4-FFF2-40B4-BE49-F238E27FC236}">
                      <a16:creationId xmlns:a16="http://schemas.microsoft.com/office/drawing/2014/main" id="{CEDE62F7-3F95-51EC-9F1F-21799ECDE13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59" name="Group 114">
                <a:extLst>
                  <a:ext uri="{FF2B5EF4-FFF2-40B4-BE49-F238E27FC236}">
                    <a16:creationId xmlns:a16="http://schemas.microsoft.com/office/drawing/2014/main" id="{0EC678AD-9EFA-3B69-4D94-D2C88745820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197" y="916"/>
                <a:ext cx="18" cy="40"/>
                <a:chOff x="2288" y="1166"/>
                <a:chExt cx="46" cy="120"/>
              </a:xfrm>
            </p:grpSpPr>
            <p:sp>
              <p:nvSpPr>
                <p:cNvPr id="24194" name="Freeform 115">
                  <a:extLst>
                    <a:ext uri="{FF2B5EF4-FFF2-40B4-BE49-F238E27FC236}">
                      <a16:creationId xmlns:a16="http://schemas.microsoft.com/office/drawing/2014/main" id="{C3CDCFEB-18A4-4414-1C5E-ACE04D677DF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95" name="AutoShape 116">
                  <a:extLst>
                    <a:ext uri="{FF2B5EF4-FFF2-40B4-BE49-F238E27FC236}">
                      <a16:creationId xmlns:a16="http://schemas.microsoft.com/office/drawing/2014/main" id="{DB4CF03C-B98C-6F37-584B-91271BC77C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0" name="Group 117">
                <a:extLst>
                  <a:ext uri="{FF2B5EF4-FFF2-40B4-BE49-F238E27FC236}">
                    <a16:creationId xmlns:a16="http://schemas.microsoft.com/office/drawing/2014/main" id="{1B9C03CA-80F5-E54C-89F5-B6BA43F5E7E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112" y="915"/>
                <a:ext cx="17" cy="40"/>
                <a:chOff x="2288" y="1166"/>
                <a:chExt cx="46" cy="120"/>
              </a:xfrm>
            </p:grpSpPr>
            <p:sp>
              <p:nvSpPr>
                <p:cNvPr id="24192" name="Freeform 118">
                  <a:extLst>
                    <a:ext uri="{FF2B5EF4-FFF2-40B4-BE49-F238E27FC236}">
                      <a16:creationId xmlns:a16="http://schemas.microsoft.com/office/drawing/2014/main" id="{700E6E9C-0A58-F853-FF15-4DBFB293CF8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93" name="AutoShape 119">
                  <a:extLst>
                    <a:ext uri="{FF2B5EF4-FFF2-40B4-BE49-F238E27FC236}">
                      <a16:creationId xmlns:a16="http://schemas.microsoft.com/office/drawing/2014/main" id="{C23B41C5-D519-CAF0-481B-883FEDC6026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1" name="Group 120">
                <a:extLst>
                  <a:ext uri="{FF2B5EF4-FFF2-40B4-BE49-F238E27FC236}">
                    <a16:creationId xmlns:a16="http://schemas.microsoft.com/office/drawing/2014/main" id="{57B2E23F-EC05-E50A-F209-948AC892533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52" y="915"/>
                <a:ext cx="17" cy="40"/>
                <a:chOff x="2288" y="1166"/>
                <a:chExt cx="46" cy="120"/>
              </a:xfrm>
            </p:grpSpPr>
            <p:sp>
              <p:nvSpPr>
                <p:cNvPr id="24190" name="Freeform 121">
                  <a:extLst>
                    <a:ext uri="{FF2B5EF4-FFF2-40B4-BE49-F238E27FC236}">
                      <a16:creationId xmlns:a16="http://schemas.microsoft.com/office/drawing/2014/main" id="{D5F4BAE5-78DB-6EF3-D528-A8CBB1E735C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91" name="AutoShape 122">
                  <a:extLst>
                    <a:ext uri="{FF2B5EF4-FFF2-40B4-BE49-F238E27FC236}">
                      <a16:creationId xmlns:a16="http://schemas.microsoft.com/office/drawing/2014/main" id="{408F60CB-1753-8EC1-5773-C578D6E81FF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2" name="Group 123">
                <a:extLst>
                  <a:ext uri="{FF2B5EF4-FFF2-40B4-BE49-F238E27FC236}">
                    <a16:creationId xmlns:a16="http://schemas.microsoft.com/office/drawing/2014/main" id="{045CD30E-A554-A68E-88DA-2112A969624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26" y="916"/>
                <a:ext cx="17" cy="40"/>
                <a:chOff x="2288" y="1166"/>
                <a:chExt cx="46" cy="120"/>
              </a:xfrm>
            </p:grpSpPr>
            <p:sp>
              <p:nvSpPr>
                <p:cNvPr id="24188" name="Freeform 124">
                  <a:extLst>
                    <a:ext uri="{FF2B5EF4-FFF2-40B4-BE49-F238E27FC236}">
                      <a16:creationId xmlns:a16="http://schemas.microsoft.com/office/drawing/2014/main" id="{41C54DE5-6746-2700-CADB-8ECFFF17539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89" name="AutoShape 125">
                  <a:extLst>
                    <a:ext uri="{FF2B5EF4-FFF2-40B4-BE49-F238E27FC236}">
                      <a16:creationId xmlns:a16="http://schemas.microsoft.com/office/drawing/2014/main" id="{A730D757-CDF0-5B33-92BC-E7A7F05D878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3" name="Group 126">
                <a:extLst>
                  <a:ext uri="{FF2B5EF4-FFF2-40B4-BE49-F238E27FC236}">
                    <a16:creationId xmlns:a16="http://schemas.microsoft.com/office/drawing/2014/main" id="{EE24B346-9F8A-FD50-6536-91096F7E1DE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60" y="915"/>
                <a:ext cx="17" cy="40"/>
                <a:chOff x="2288" y="1166"/>
                <a:chExt cx="46" cy="120"/>
              </a:xfrm>
            </p:grpSpPr>
            <p:sp>
              <p:nvSpPr>
                <p:cNvPr id="24186" name="Freeform 127">
                  <a:extLst>
                    <a:ext uri="{FF2B5EF4-FFF2-40B4-BE49-F238E27FC236}">
                      <a16:creationId xmlns:a16="http://schemas.microsoft.com/office/drawing/2014/main" id="{97F53199-9FA2-4475-A7B6-5B4681A6000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87" name="AutoShape 128">
                  <a:extLst>
                    <a:ext uri="{FF2B5EF4-FFF2-40B4-BE49-F238E27FC236}">
                      <a16:creationId xmlns:a16="http://schemas.microsoft.com/office/drawing/2014/main" id="{FF00A76A-7D3E-C6F0-D473-1910F9B655B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4" name="Group 129">
                <a:extLst>
                  <a:ext uri="{FF2B5EF4-FFF2-40B4-BE49-F238E27FC236}">
                    <a16:creationId xmlns:a16="http://schemas.microsoft.com/office/drawing/2014/main" id="{5931A509-1DE4-A10C-0979-8C32416AA6C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28" y="917"/>
                <a:ext cx="18" cy="40"/>
                <a:chOff x="2288" y="1166"/>
                <a:chExt cx="46" cy="120"/>
              </a:xfrm>
            </p:grpSpPr>
            <p:sp>
              <p:nvSpPr>
                <p:cNvPr id="24184" name="Freeform 130">
                  <a:extLst>
                    <a:ext uri="{FF2B5EF4-FFF2-40B4-BE49-F238E27FC236}">
                      <a16:creationId xmlns:a16="http://schemas.microsoft.com/office/drawing/2014/main" id="{F0B305D9-D878-43B6-A181-4738BC3CCE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85" name="AutoShape 131">
                  <a:extLst>
                    <a:ext uri="{FF2B5EF4-FFF2-40B4-BE49-F238E27FC236}">
                      <a16:creationId xmlns:a16="http://schemas.microsoft.com/office/drawing/2014/main" id="{22D6C3E8-DC38-B2E7-6997-F784881EE96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5" name="Group 132">
                <a:extLst>
                  <a:ext uri="{FF2B5EF4-FFF2-40B4-BE49-F238E27FC236}">
                    <a16:creationId xmlns:a16="http://schemas.microsoft.com/office/drawing/2014/main" id="{45E16456-11EE-FAEF-F046-B0D2E3E26AC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13" y="915"/>
                <a:ext cx="17" cy="40"/>
                <a:chOff x="2288" y="1166"/>
                <a:chExt cx="46" cy="120"/>
              </a:xfrm>
            </p:grpSpPr>
            <p:sp>
              <p:nvSpPr>
                <p:cNvPr id="24182" name="Freeform 133">
                  <a:extLst>
                    <a:ext uri="{FF2B5EF4-FFF2-40B4-BE49-F238E27FC236}">
                      <a16:creationId xmlns:a16="http://schemas.microsoft.com/office/drawing/2014/main" id="{AF67A1DA-4FDC-BCA9-CDC0-48A25EC20BF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83" name="AutoShape 134">
                  <a:extLst>
                    <a:ext uri="{FF2B5EF4-FFF2-40B4-BE49-F238E27FC236}">
                      <a16:creationId xmlns:a16="http://schemas.microsoft.com/office/drawing/2014/main" id="{150608C6-39EE-CAA8-C6BE-96C2D2F3DDD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6" name="Group 135">
                <a:extLst>
                  <a:ext uri="{FF2B5EF4-FFF2-40B4-BE49-F238E27FC236}">
                    <a16:creationId xmlns:a16="http://schemas.microsoft.com/office/drawing/2014/main" id="{333D2A27-7780-D49D-C6F6-09929291037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369" y="916"/>
                <a:ext cx="17" cy="40"/>
                <a:chOff x="2288" y="1166"/>
                <a:chExt cx="46" cy="120"/>
              </a:xfrm>
            </p:grpSpPr>
            <p:sp>
              <p:nvSpPr>
                <p:cNvPr id="24180" name="Freeform 136">
                  <a:extLst>
                    <a:ext uri="{FF2B5EF4-FFF2-40B4-BE49-F238E27FC236}">
                      <a16:creationId xmlns:a16="http://schemas.microsoft.com/office/drawing/2014/main" id="{D3E913F9-559C-6777-E368-14165100457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81" name="AutoShape 137">
                  <a:extLst>
                    <a:ext uri="{FF2B5EF4-FFF2-40B4-BE49-F238E27FC236}">
                      <a16:creationId xmlns:a16="http://schemas.microsoft.com/office/drawing/2014/main" id="{B691BF39-3C42-5617-8F28-332FBECA57F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7" name="Group 138">
                <a:extLst>
                  <a:ext uri="{FF2B5EF4-FFF2-40B4-BE49-F238E27FC236}">
                    <a16:creationId xmlns:a16="http://schemas.microsoft.com/office/drawing/2014/main" id="{2702E9F6-55AD-706B-D371-38E3C32FAEB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81" y="914"/>
                <a:ext cx="17" cy="40"/>
                <a:chOff x="2288" y="1166"/>
                <a:chExt cx="46" cy="120"/>
              </a:xfrm>
            </p:grpSpPr>
            <p:sp>
              <p:nvSpPr>
                <p:cNvPr id="24178" name="Freeform 139">
                  <a:extLst>
                    <a:ext uri="{FF2B5EF4-FFF2-40B4-BE49-F238E27FC236}">
                      <a16:creationId xmlns:a16="http://schemas.microsoft.com/office/drawing/2014/main" id="{AD364F4A-C1F1-B7B2-A65A-07AD97FDD18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79" name="AutoShape 140">
                  <a:extLst>
                    <a:ext uri="{FF2B5EF4-FFF2-40B4-BE49-F238E27FC236}">
                      <a16:creationId xmlns:a16="http://schemas.microsoft.com/office/drawing/2014/main" id="{3ADAC61A-9875-683C-43A3-D29F3978BC2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8" name="Group 141">
                <a:extLst>
                  <a:ext uri="{FF2B5EF4-FFF2-40B4-BE49-F238E27FC236}">
                    <a16:creationId xmlns:a16="http://schemas.microsoft.com/office/drawing/2014/main" id="{D3F04BC4-10D9-AC5C-CF76-01E6674451C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225" y="917"/>
                <a:ext cx="18" cy="40"/>
                <a:chOff x="2288" y="1166"/>
                <a:chExt cx="46" cy="120"/>
              </a:xfrm>
            </p:grpSpPr>
            <p:sp>
              <p:nvSpPr>
                <p:cNvPr id="24176" name="Freeform 142">
                  <a:extLst>
                    <a:ext uri="{FF2B5EF4-FFF2-40B4-BE49-F238E27FC236}">
                      <a16:creationId xmlns:a16="http://schemas.microsoft.com/office/drawing/2014/main" id="{74A46F19-FA61-53E7-E2F1-9AB60A11C72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77" name="AutoShape 143">
                  <a:extLst>
                    <a:ext uri="{FF2B5EF4-FFF2-40B4-BE49-F238E27FC236}">
                      <a16:creationId xmlns:a16="http://schemas.microsoft.com/office/drawing/2014/main" id="{44F83956-80ED-DA62-205E-AA018CE4B9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69" name="Group 144">
                <a:extLst>
                  <a:ext uri="{FF2B5EF4-FFF2-40B4-BE49-F238E27FC236}">
                    <a16:creationId xmlns:a16="http://schemas.microsoft.com/office/drawing/2014/main" id="{8D774303-11A5-5C23-4899-E59E9C2276E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27" y="915"/>
                <a:ext cx="17" cy="40"/>
                <a:chOff x="2288" y="1166"/>
                <a:chExt cx="46" cy="120"/>
              </a:xfrm>
            </p:grpSpPr>
            <p:sp>
              <p:nvSpPr>
                <p:cNvPr id="24174" name="Freeform 145">
                  <a:extLst>
                    <a:ext uri="{FF2B5EF4-FFF2-40B4-BE49-F238E27FC236}">
                      <a16:creationId xmlns:a16="http://schemas.microsoft.com/office/drawing/2014/main" id="{DF12317B-4814-2213-8832-2290E0C476A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75" name="AutoShape 146">
                  <a:extLst>
                    <a:ext uri="{FF2B5EF4-FFF2-40B4-BE49-F238E27FC236}">
                      <a16:creationId xmlns:a16="http://schemas.microsoft.com/office/drawing/2014/main" id="{F553A605-590F-EAE1-F3EF-4E09E39AC86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170" name="Group 147">
                <a:extLst>
                  <a:ext uri="{FF2B5EF4-FFF2-40B4-BE49-F238E27FC236}">
                    <a16:creationId xmlns:a16="http://schemas.microsoft.com/office/drawing/2014/main" id="{70C18AB5-33B4-B6A9-4665-32A88BFA4D8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546" y="917"/>
                <a:ext cx="18" cy="40"/>
                <a:chOff x="2288" y="1166"/>
                <a:chExt cx="46" cy="120"/>
              </a:xfrm>
            </p:grpSpPr>
            <p:sp>
              <p:nvSpPr>
                <p:cNvPr id="24172" name="Freeform 148">
                  <a:extLst>
                    <a:ext uri="{FF2B5EF4-FFF2-40B4-BE49-F238E27FC236}">
                      <a16:creationId xmlns:a16="http://schemas.microsoft.com/office/drawing/2014/main" id="{EC858A22-257F-D87A-8AAC-1BE43D5266C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03" y="1200"/>
                  <a:ext cx="17" cy="86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73" name="AutoShape 149">
                  <a:extLst>
                    <a:ext uri="{FF2B5EF4-FFF2-40B4-BE49-F238E27FC236}">
                      <a16:creationId xmlns:a16="http://schemas.microsoft.com/office/drawing/2014/main" id="{714F1AA0-459D-39B4-786F-756385B2F38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88" y="1166"/>
                  <a:ext cx="46" cy="86"/>
                </a:xfrm>
                <a:prstGeom prst="flowChartExtra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4171" name="Rectangle 150" descr="Large confetti">
                <a:extLst>
                  <a:ext uri="{FF2B5EF4-FFF2-40B4-BE49-F238E27FC236}">
                    <a16:creationId xmlns:a16="http://schemas.microsoft.com/office/drawing/2014/main" id="{7A07D5F5-26D4-BC25-CCD6-2B6DAB9F446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74" y="953"/>
                <a:ext cx="517" cy="111"/>
              </a:xfrm>
              <a:prstGeom prst="rect">
                <a:avLst/>
              </a:prstGeom>
              <a:pattFill prst="lgConfetti">
                <a:fgClr>
                  <a:srgbClr val="CCCC00"/>
                </a:fgClr>
                <a:bgClr>
                  <a:srgbClr val="CC9900"/>
                </a:bgClr>
              </a:patt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2582" name="Freeform 151">
              <a:extLst>
                <a:ext uri="{FF2B5EF4-FFF2-40B4-BE49-F238E27FC236}">
                  <a16:creationId xmlns:a16="http://schemas.microsoft.com/office/drawing/2014/main" id="{CCD73DA2-BF38-379D-77B5-E7E24F2599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403" y="1239"/>
              <a:ext cx="593" cy="127"/>
            </a:xfrm>
            <a:custGeom>
              <a:avLst/>
              <a:gdLst>
                <a:gd name="T0" fmla="*/ 0 w 624"/>
                <a:gd name="T1" fmla="*/ 0 h 144"/>
                <a:gd name="T2" fmla="*/ 0 w 624"/>
                <a:gd name="T3" fmla="*/ 72 h 144"/>
                <a:gd name="T4" fmla="*/ 0 w 624"/>
                <a:gd name="T5" fmla="*/ 144 h 144"/>
                <a:gd name="T6" fmla="*/ 311 w 624"/>
                <a:gd name="T7" fmla="*/ 144 h 144"/>
                <a:gd name="T8" fmla="*/ 624 w 624"/>
                <a:gd name="T9" fmla="*/ 144 h 144"/>
                <a:gd name="T10" fmla="*/ 624 w 624"/>
                <a:gd name="T11" fmla="*/ 72 h 144"/>
                <a:gd name="T12" fmla="*/ 624 w 624"/>
                <a:gd name="T13" fmla="*/ 0 h 144"/>
                <a:gd name="T14" fmla="*/ 311 w 624"/>
                <a:gd name="T15" fmla="*/ 0 h 144"/>
                <a:gd name="T16" fmla="*/ 0 w 624"/>
                <a:gd name="T17" fmla="*/ 0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24"/>
                <a:gd name="T28" fmla="*/ 0 h 144"/>
                <a:gd name="T29" fmla="*/ 624 w 624"/>
                <a:gd name="T30" fmla="*/ 144 h 1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24" h="144">
                  <a:moveTo>
                    <a:pt x="0" y="0"/>
                  </a:moveTo>
                  <a:lnTo>
                    <a:pt x="0" y="72"/>
                  </a:lnTo>
                  <a:lnTo>
                    <a:pt x="0" y="144"/>
                  </a:lnTo>
                  <a:lnTo>
                    <a:pt x="311" y="144"/>
                  </a:lnTo>
                  <a:lnTo>
                    <a:pt x="624" y="144"/>
                  </a:lnTo>
                  <a:lnTo>
                    <a:pt x="624" y="72"/>
                  </a:lnTo>
                  <a:lnTo>
                    <a:pt x="624" y="0"/>
                  </a:lnTo>
                  <a:lnTo>
                    <a:pt x="3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83" name="Group 152">
              <a:extLst>
                <a:ext uri="{FF2B5EF4-FFF2-40B4-BE49-F238E27FC236}">
                  <a16:creationId xmlns:a16="http://schemas.microsoft.com/office/drawing/2014/main" id="{6811B970-7FB3-7719-CBAA-FE919F23527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03" y="1489"/>
              <a:ext cx="594" cy="439"/>
              <a:chOff x="1074" y="1213"/>
              <a:chExt cx="517" cy="382"/>
            </a:xfrm>
          </p:grpSpPr>
          <p:grpSp>
            <p:nvGrpSpPr>
              <p:cNvPr id="23987" name="Group 153">
                <a:extLst>
                  <a:ext uri="{FF2B5EF4-FFF2-40B4-BE49-F238E27FC236}">
                    <a16:creationId xmlns:a16="http://schemas.microsoft.com/office/drawing/2014/main" id="{3E9D72E5-D4D8-7BEC-F3C1-62B5F9B7EDD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074" y="1213"/>
                <a:ext cx="517" cy="381"/>
                <a:chOff x="1074" y="1213"/>
                <a:chExt cx="517" cy="381"/>
              </a:xfrm>
            </p:grpSpPr>
            <p:sp>
              <p:nvSpPr>
                <p:cNvPr id="23989" name="Freeform 154">
                  <a:extLst>
                    <a:ext uri="{FF2B5EF4-FFF2-40B4-BE49-F238E27FC236}">
                      <a16:creationId xmlns:a16="http://schemas.microsoft.com/office/drawing/2014/main" id="{B0E3D75E-A2BE-82CA-76EC-B665F54FA21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74" y="1373"/>
                  <a:ext cx="18" cy="168"/>
                </a:xfrm>
                <a:custGeom>
                  <a:avLst/>
                  <a:gdLst>
                    <a:gd name="T0" fmla="*/ 0 w 132"/>
                    <a:gd name="T1" fmla="*/ 1151 h 1152"/>
                    <a:gd name="T2" fmla="*/ 16 w 132"/>
                    <a:gd name="T3" fmla="*/ 592 h 1152"/>
                    <a:gd name="T4" fmla="*/ 23 w 132"/>
                    <a:gd name="T5" fmla="*/ 218 h 1152"/>
                    <a:gd name="T6" fmla="*/ 54 w 132"/>
                    <a:gd name="T7" fmla="*/ 55 h 1152"/>
                    <a:gd name="T8" fmla="*/ 86 w 132"/>
                    <a:gd name="T9" fmla="*/ 0 h 1152"/>
                    <a:gd name="T10" fmla="*/ 93 w 132"/>
                    <a:gd name="T11" fmla="*/ 63 h 1152"/>
                    <a:gd name="T12" fmla="*/ 109 w 132"/>
                    <a:gd name="T13" fmla="*/ 125 h 1152"/>
                    <a:gd name="T14" fmla="*/ 101 w 132"/>
                    <a:gd name="T15" fmla="*/ 218 h 1152"/>
                    <a:gd name="T16" fmla="*/ 109 w 132"/>
                    <a:gd name="T17" fmla="*/ 304 h 1152"/>
                    <a:gd name="T18" fmla="*/ 117 w 132"/>
                    <a:gd name="T19" fmla="*/ 389 h 1152"/>
                    <a:gd name="T20" fmla="*/ 117 w 132"/>
                    <a:gd name="T21" fmla="*/ 506 h 1152"/>
                    <a:gd name="T22" fmla="*/ 125 w 132"/>
                    <a:gd name="T23" fmla="*/ 903 h 1152"/>
                    <a:gd name="T24" fmla="*/ 132 w 132"/>
                    <a:gd name="T25" fmla="*/ 1152 h 1152"/>
                    <a:gd name="T26" fmla="*/ 0 w 132"/>
                    <a:gd name="T27" fmla="*/ 1151 h 1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2"/>
                    <a:gd name="T43" fmla="*/ 0 h 1152"/>
                    <a:gd name="T44" fmla="*/ 132 w 132"/>
                    <a:gd name="T45" fmla="*/ 1152 h 115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2" h="1152">
                      <a:moveTo>
                        <a:pt x="0" y="1151"/>
                      </a:moveTo>
                      <a:lnTo>
                        <a:pt x="16" y="592"/>
                      </a:lnTo>
                      <a:lnTo>
                        <a:pt x="23" y="218"/>
                      </a:lnTo>
                      <a:lnTo>
                        <a:pt x="54" y="55"/>
                      </a:lnTo>
                      <a:lnTo>
                        <a:pt x="86" y="0"/>
                      </a:lnTo>
                      <a:lnTo>
                        <a:pt x="93" y="63"/>
                      </a:lnTo>
                      <a:lnTo>
                        <a:pt x="109" y="125"/>
                      </a:lnTo>
                      <a:lnTo>
                        <a:pt x="101" y="218"/>
                      </a:lnTo>
                      <a:lnTo>
                        <a:pt x="109" y="304"/>
                      </a:lnTo>
                      <a:lnTo>
                        <a:pt x="117" y="389"/>
                      </a:lnTo>
                      <a:lnTo>
                        <a:pt x="117" y="506"/>
                      </a:lnTo>
                      <a:lnTo>
                        <a:pt x="125" y="903"/>
                      </a:lnTo>
                      <a:lnTo>
                        <a:pt x="132" y="1152"/>
                      </a:lnTo>
                      <a:lnTo>
                        <a:pt x="0" y="1151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990" name="Group 155">
                  <a:extLst>
                    <a:ext uri="{FF2B5EF4-FFF2-40B4-BE49-F238E27FC236}">
                      <a16:creationId xmlns:a16="http://schemas.microsoft.com/office/drawing/2014/main" id="{ED887A8C-DB33-A72A-0D1E-E5F0C8D7E2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H="1">
                  <a:off x="1284" y="1213"/>
                  <a:ext cx="89" cy="280"/>
                  <a:chOff x="2409" y="1311"/>
                  <a:chExt cx="279" cy="1497"/>
                </a:xfrm>
              </p:grpSpPr>
              <p:sp>
                <p:nvSpPr>
                  <p:cNvPr id="24125" name="Freeform 156">
                    <a:extLst>
                      <a:ext uri="{FF2B5EF4-FFF2-40B4-BE49-F238E27FC236}">
                        <a16:creationId xmlns:a16="http://schemas.microsoft.com/office/drawing/2014/main" id="{9FBD15D7-018C-C6A5-C839-E632013E66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26" name="Freeform 157">
                    <a:extLst>
                      <a:ext uri="{FF2B5EF4-FFF2-40B4-BE49-F238E27FC236}">
                        <a16:creationId xmlns:a16="http://schemas.microsoft.com/office/drawing/2014/main" id="{47799D55-819F-2FA5-8758-D3233E16D98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27" name="Freeform 158">
                    <a:extLst>
                      <a:ext uri="{FF2B5EF4-FFF2-40B4-BE49-F238E27FC236}">
                        <a16:creationId xmlns:a16="http://schemas.microsoft.com/office/drawing/2014/main" id="{2884E3EC-A110-615C-2F7F-03A4B14DFD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28" name="Freeform 159">
                    <a:extLst>
                      <a:ext uri="{FF2B5EF4-FFF2-40B4-BE49-F238E27FC236}">
                        <a16:creationId xmlns:a16="http://schemas.microsoft.com/office/drawing/2014/main" id="{7306E292-50F8-8871-E6BE-81D25BDEF39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29" name="Freeform 160">
                    <a:extLst>
                      <a:ext uri="{FF2B5EF4-FFF2-40B4-BE49-F238E27FC236}">
                        <a16:creationId xmlns:a16="http://schemas.microsoft.com/office/drawing/2014/main" id="{40733FBD-C43E-C032-AE39-7DE840EEF59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30" name="Freeform 161">
                    <a:extLst>
                      <a:ext uri="{FF2B5EF4-FFF2-40B4-BE49-F238E27FC236}">
                        <a16:creationId xmlns:a16="http://schemas.microsoft.com/office/drawing/2014/main" id="{041BF086-748C-ED29-9DA7-3B2284CAB6A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31" name="Freeform 162">
                    <a:extLst>
                      <a:ext uri="{FF2B5EF4-FFF2-40B4-BE49-F238E27FC236}">
                        <a16:creationId xmlns:a16="http://schemas.microsoft.com/office/drawing/2014/main" id="{189E5335-991B-BF03-D4C7-31A64B0405D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32" name="Freeform 163">
                    <a:extLst>
                      <a:ext uri="{FF2B5EF4-FFF2-40B4-BE49-F238E27FC236}">
                        <a16:creationId xmlns:a16="http://schemas.microsoft.com/office/drawing/2014/main" id="{337208B6-41F1-1E20-0C0B-CB042381896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33" name="Freeform 164">
                    <a:extLst>
                      <a:ext uri="{FF2B5EF4-FFF2-40B4-BE49-F238E27FC236}">
                        <a16:creationId xmlns:a16="http://schemas.microsoft.com/office/drawing/2014/main" id="{95AD1B30-C3E4-4C44-F932-6547B64495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34" name="Freeform 165">
                    <a:extLst>
                      <a:ext uri="{FF2B5EF4-FFF2-40B4-BE49-F238E27FC236}">
                        <a16:creationId xmlns:a16="http://schemas.microsoft.com/office/drawing/2014/main" id="{C45D654C-CFC0-E0E5-ED7D-8F78A9B4FC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35" name="Freeform 166">
                    <a:extLst>
                      <a:ext uri="{FF2B5EF4-FFF2-40B4-BE49-F238E27FC236}">
                        <a16:creationId xmlns:a16="http://schemas.microsoft.com/office/drawing/2014/main" id="{735DF7B2-73DE-1E81-A415-8191649F32A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36" name="Freeform 167">
                    <a:extLst>
                      <a:ext uri="{FF2B5EF4-FFF2-40B4-BE49-F238E27FC236}">
                        <a16:creationId xmlns:a16="http://schemas.microsoft.com/office/drawing/2014/main" id="{C6AAAF10-7A3A-463C-E349-47C33810CB4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37" name="Freeform 168">
                    <a:extLst>
                      <a:ext uri="{FF2B5EF4-FFF2-40B4-BE49-F238E27FC236}">
                        <a16:creationId xmlns:a16="http://schemas.microsoft.com/office/drawing/2014/main" id="{10E64ABF-4C3F-EE97-A1BA-E309CAED58C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38" name="Freeform 169">
                    <a:extLst>
                      <a:ext uri="{FF2B5EF4-FFF2-40B4-BE49-F238E27FC236}">
                        <a16:creationId xmlns:a16="http://schemas.microsoft.com/office/drawing/2014/main" id="{EDB5AD31-B53D-F124-4095-8198979C66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91" name="Group 170">
                  <a:extLst>
                    <a:ext uri="{FF2B5EF4-FFF2-40B4-BE49-F238E27FC236}">
                      <a16:creationId xmlns:a16="http://schemas.microsoft.com/office/drawing/2014/main" id="{A84C98DA-7229-50DA-DD24-27C69D1C10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45" y="1257"/>
                  <a:ext cx="60" cy="238"/>
                  <a:chOff x="3688" y="2048"/>
                  <a:chExt cx="132" cy="702"/>
                </a:xfrm>
              </p:grpSpPr>
              <p:sp>
                <p:nvSpPr>
                  <p:cNvPr id="24120" name="Freeform 171">
                    <a:extLst>
                      <a:ext uri="{FF2B5EF4-FFF2-40B4-BE49-F238E27FC236}">
                        <a16:creationId xmlns:a16="http://schemas.microsoft.com/office/drawing/2014/main" id="{8F3A0EF4-4BFE-046C-CCD5-F1953095532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58" y="2199"/>
                    <a:ext cx="29" cy="551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4121" name="Group 172">
                    <a:extLst>
                      <a:ext uri="{FF2B5EF4-FFF2-40B4-BE49-F238E27FC236}">
                        <a16:creationId xmlns:a16="http://schemas.microsoft.com/office/drawing/2014/main" id="{F1855DEF-69EF-9C04-3824-42BD4059FAF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688" y="2048"/>
                    <a:ext cx="132" cy="392"/>
                    <a:chOff x="3710" y="1980"/>
                    <a:chExt cx="274" cy="804"/>
                  </a:xfrm>
                </p:grpSpPr>
                <p:sp>
                  <p:nvSpPr>
                    <p:cNvPr id="24122" name="Freeform 173">
                      <a:extLst>
                        <a:ext uri="{FF2B5EF4-FFF2-40B4-BE49-F238E27FC236}">
                          <a16:creationId xmlns:a16="http://schemas.microsoft.com/office/drawing/2014/main" id="{F9E4A669-E8B7-7852-AC72-DB74BCEB542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23" name="Freeform 174">
                      <a:extLst>
                        <a:ext uri="{FF2B5EF4-FFF2-40B4-BE49-F238E27FC236}">
                          <a16:creationId xmlns:a16="http://schemas.microsoft.com/office/drawing/2014/main" id="{35BCE314-AFE0-1656-37C2-1A3D04CC4FE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24" name="Freeform 175">
                      <a:extLst>
                        <a:ext uri="{FF2B5EF4-FFF2-40B4-BE49-F238E27FC236}">
                          <a16:creationId xmlns:a16="http://schemas.microsoft.com/office/drawing/2014/main" id="{A9F41A29-56D0-5C57-D0A3-77425771218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992" name="Group 176">
                  <a:extLst>
                    <a:ext uri="{FF2B5EF4-FFF2-40B4-BE49-F238E27FC236}">
                      <a16:creationId xmlns:a16="http://schemas.microsoft.com/office/drawing/2014/main" id="{B413B8A1-2037-2A8E-8CB1-F6F47EEA62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74" y="1228"/>
                  <a:ext cx="87" cy="273"/>
                  <a:chOff x="2409" y="1311"/>
                  <a:chExt cx="279" cy="1497"/>
                </a:xfrm>
              </p:grpSpPr>
              <p:sp>
                <p:nvSpPr>
                  <p:cNvPr id="24106" name="Freeform 177">
                    <a:extLst>
                      <a:ext uri="{FF2B5EF4-FFF2-40B4-BE49-F238E27FC236}">
                        <a16:creationId xmlns:a16="http://schemas.microsoft.com/office/drawing/2014/main" id="{B7EEE5EA-C327-9566-B04F-067B2A071BE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07" name="Freeform 178">
                    <a:extLst>
                      <a:ext uri="{FF2B5EF4-FFF2-40B4-BE49-F238E27FC236}">
                        <a16:creationId xmlns:a16="http://schemas.microsoft.com/office/drawing/2014/main" id="{99FBFD23-CE82-E7E9-AC5B-6512180957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08" name="Freeform 179">
                    <a:extLst>
                      <a:ext uri="{FF2B5EF4-FFF2-40B4-BE49-F238E27FC236}">
                        <a16:creationId xmlns:a16="http://schemas.microsoft.com/office/drawing/2014/main" id="{A9714BC4-F566-CD17-05D1-E5FF346DA59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09" name="Freeform 180">
                    <a:extLst>
                      <a:ext uri="{FF2B5EF4-FFF2-40B4-BE49-F238E27FC236}">
                        <a16:creationId xmlns:a16="http://schemas.microsoft.com/office/drawing/2014/main" id="{B282240D-F8E1-BD43-479B-13083D3A63E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0" name="Freeform 181">
                    <a:extLst>
                      <a:ext uri="{FF2B5EF4-FFF2-40B4-BE49-F238E27FC236}">
                        <a16:creationId xmlns:a16="http://schemas.microsoft.com/office/drawing/2014/main" id="{FD306F60-B1C3-912A-DA63-B5CCC89BEB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1" name="Freeform 182">
                    <a:extLst>
                      <a:ext uri="{FF2B5EF4-FFF2-40B4-BE49-F238E27FC236}">
                        <a16:creationId xmlns:a16="http://schemas.microsoft.com/office/drawing/2014/main" id="{F3EFD86D-1F04-E824-5872-FC3408B12FC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2" name="Freeform 183">
                    <a:extLst>
                      <a:ext uri="{FF2B5EF4-FFF2-40B4-BE49-F238E27FC236}">
                        <a16:creationId xmlns:a16="http://schemas.microsoft.com/office/drawing/2014/main" id="{185AE615-0787-2F6E-66F7-224898AA48F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3" name="Freeform 184">
                    <a:extLst>
                      <a:ext uri="{FF2B5EF4-FFF2-40B4-BE49-F238E27FC236}">
                        <a16:creationId xmlns:a16="http://schemas.microsoft.com/office/drawing/2014/main" id="{F53E0949-00C9-A398-5535-B58D0C314D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4" name="Freeform 185">
                    <a:extLst>
                      <a:ext uri="{FF2B5EF4-FFF2-40B4-BE49-F238E27FC236}">
                        <a16:creationId xmlns:a16="http://schemas.microsoft.com/office/drawing/2014/main" id="{BA96BA3D-63B2-C897-FCC5-1FD8CF673DF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5" name="Freeform 186">
                    <a:extLst>
                      <a:ext uri="{FF2B5EF4-FFF2-40B4-BE49-F238E27FC236}">
                        <a16:creationId xmlns:a16="http://schemas.microsoft.com/office/drawing/2014/main" id="{6B6D3750-68FD-35C0-B5C6-A39B7AAE2F3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6" name="Freeform 187">
                    <a:extLst>
                      <a:ext uri="{FF2B5EF4-FFF2-40B4-BE49-F238E27FC236}">
                        <a16:creationId xmlns:a16="http://schemas.microsoft.com/office/drawing/2014/main" id="{A18BF0EC-02DB-02C5-C2E4-0A95208F3FC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7" name="Freeform 188">
                    <a:extLst>
                      <a:ext uri="{FF2B5EF4-FFF2-40B4-BE49-F238E27FC236}">
                        <a16:creationId xmlns:a16="http://schemas.microsoft.com/office/drawing/2014/main" id="{34BB5D0A-7FFE-2E34-488B-232E8AC866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8" name="Freeform 189">
                    <a:extLst>
                      <a:ext uri="{FF2B5EF4-FFF2-40B4-BE49-F238E27FC236}">
                        <a16:creationId xmlns:a16="http://schemas.microsoft.com/office/drawing/2014/main" id="{C6A635CF-ED23-696F-0355-A61C2B98F0A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19" name="Freeform 190">
                    <a:extLst>
                      <a:ext uri="{FF2B5EF4-FFF2-40B4-BE49-F238E27FC236}">
                        <a16:creationId xmlns:a16="http://schemas.microsoft.com/office/drawing/2014/main" id="{20B4F7D1-96D5-D0BC-6D6E-A9F18450B1F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93" name="Group 191">
                  <a:extLst>
                    <a:ext uri="{FF2B5EF4-FFF2-40B4-BE49-F238E27FC236}">
                      <a16:creationId xmlns:a16="http://schemas.microsoft.com/office/drawing/2014/main" id="{593AA4EF-9A49-1252-5085-FABC766C2F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35" y="1245"/>
                  <a:ext cx="28" cy="247"/>
                  <a:chOff x="1435" y="1245"/>
                  <a:chExt cx="28" cy="247"/>
                </a:xfrm>
              </p:grpSpPr>
              <p:sp>
                <p:nvSpPr>
                  <p:cNvPr id="24097" name="Freeform 192">
                    <a:extLst>
                      <a:ext uri="{FF2B5EF4-FFF2-40B4-BE49-F238E27FC236}">
                        <a16:creationId xmlns:a16="http://schemas.microsoft.com/office/drawing/2014/main" id="{1AFF7C5C-95C9-F948-C54D-CE43BDC334D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45" y="1245"/>
                    <a:ext cx="11" cy="247"/>
                  </a:xfrm>
                  <a:custGeom>
                    <a:avLst/>
                    <a:gdLst>
                      <a:gd name="T0" fmla="*/ 0 w 132"/>
                      <a:gd name="T1" fmla="*/ 2210 h 2210"/>
                      <a:gd name="T2" fmla="*/ 23 w 132"/>
                      <a:gd name="T3" fmla="*/ 1463 h 2210"/>
                      <a:gd name="T4" fmla="*/ 31 w 132"/>
                      <a:gd name="T5" fmla="*/ 973 h 2210"/>
                      <a:gd name="T6" fmla="*/ 31 w 132"/>
                      <a:gd name="T7" fmla="*/ 692 h 2210"/>
                      <a:gd name="T8" fmla="*/ 39 w 132"/>
                      <a:gd name="T9" fmla="*/ 358 h 2210"/>
                      <a:gd name="T10" fmla="*/ 54 w 132"/>
                      <a:gd name="T11" fmla="*/ 54 h 2210"/>
                      <a:gd name="T12" fmla="*/ 85 w 132"/>
                      <a:gd name="T13" fmla="*/ 0 h 2210"/>
                      <a:gd name="T14" fmla="*/ 93 w 132"/>
                      <a:gd name="T15" fmla="*/ 78 h 2210"/>
                      <a:gd name="T16" fmla="*/ 101 w 132"/>
                      <a:gd name="T17" fmla="*/ 513 h 2210"/>
                      <a:gd name="T18" fmla="*/ 117 w 132"/>
                      <a:gd name="T19" fmla="*/ 957 h 2210"/>
                      <a:gd name="T20" fmla="*/ 117 w 132"/>
                      <a:gd name="T21" fmla="*/ 1261 h 2210"/>
                      <a:gd name="T22" fmla="*/ 124 w 132"/>
                      <a:gd name="T23" fmla="*/ 1541 h 2210"/>
                      <a:gd name="T24" fmla="*/ 132 w 132"/>
                      <a:gd name="T25" fmla="*/ 1899 h 2210"/>
                      <a:gd name="T26" fmla="*/ 132 w 132"/>
                      <a:gd name="T27" fmla="*/ 2210 h 2210"/>
                      <a:gd name="T28" fmla="*/ 0 w 132"/>
                      <a:gd name="T29" fmla="*/ 2210 h 221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32"/>
                      <a:gd name="T46" fmla="*/ 0 h 2210"/>
                      <a:gd name="T47" fmla="*/ 132 w 132"/>
                      <a:gd name="T48" fmla="*/ 2210 h 221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32" h="2210">
                        <a:moveTo>
                          <a:pt x="0" y="2210"/>
                        </a:moveTo>
                        <a:lnTo>
                          <a:pt x="23" y="1463"/>
                        </a:lnTo>
                        <a:lnTo>
                          <a:pt x="31" y="973"/>
                        </a:lnTo>
                        <a:lnTo>
                          <a:pt x="31" y="692"/>
                        </a:lnTo>
                        <a:lnTo>
                          <a:pt x="39" y="358"/>
                        </a:lnTo>
                        <a:lnTo>
                          <a:pt x="54" y="54"/>
                        </a:lnTo>
                        <a:lnTo>
                          <a:pt x="85" y="0"/>
                        </a:lnTo>
                        <a:lnTo>
                          <a:pt x="93" y="78"/>
                        </a:lnTo>
                        <a:lnTo>
                          <a:pt x="101" y="513"/>
                        </a:lnTo>
                        <a:lnTo>
                          <a:pt x="117" y="957"/>
                        </a:lnTo>
                        <a:lnTo>
                          <a:pt x="117" y="1261"/>
                        </a:lnTo>
                        <a:lnTo>
                          <a:pt x="124" y="1541"/>
                        </a:lnTo>
                        <a:lnTo>
                          <a:pt x="132" y="1899"/>
                        </a:lnTo>
                        <a:lnTo>
                          <a:pt x="132" y="2210"/>
                        </a:lnTo>
                        <a:lnTo>
                          <a:pt x="0" y="2210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 w="9525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98" name="Freeform 193">
                    <a:extLst>
                      <a:ext uri="{FF2B5EF4-FFF2-40B4-BE49-F238E27FC236}">
                        <a16:creationId xmlns:a16="http://schemas.microsoft.com/office/drawing/2014/main" id="{DDE7F954-D6E7-E6B3-DFEB-E71FFF65FC2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39" y="1342"/>
                    <a:ext cx="10" cy="0"/>
                  </a:xfrm>
                  <a:custGeom>
                    <a:avLst/>
                    <a:gdLst>
                      <a:gd name="T0" fmla="*/ 123 w 123"/>
                      <a:gd name="T1" fmla="*/ 1 h 1"/>
                      <a:gd name="T2" fmla="*/ 0 w 123"/>
                      <a:gd name="T3" fmla="*/ 0 h 1"/>
                      <a:gd name="T4" fmla="*/ 0 60000 65536"/>
                      <a:gd name="T5" fmla="*/ 0 60000 65536"/>
                      <a:gd name="T6" fmla="*/ 0 w 123"/>
                      <a:gd name="T7" fmla="*/ 0 h 1"/>
                      <a:gd name="T8" fmla="*/ 123 w 123"/>
                      <a:gd name="T9" fmla="*/ 0 h 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23" h="1">
                        <a:moveTo>
                          <a:pt x="123" y="1"/>
                        </a:moveTo>
                        <a:cubicBezTo>
                          <a:pt x="69" y="0"/>
                          <a:pt x="16" y="0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99" name="Freeform 194">
                    <a:extLst>
                      <a:ext uri="{FF2B5EF4-FFF2-40B4-BE49-F238E27FC236}">
                        <a16:creationId xmlns:a16="http://schemas.microsoft.com/office/drawing/2014/main" id="{DC4590B4-E48B-FBB3-ED1C-87B00696E9C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35" y="1309"/>
                    <a:ext cx="14" cy="3"/>
                  </a:xfrm>
                  <a:custGeom>
                    <a:avLst/>
                    <a:gdLst>
                      <a:gd name="T0" fmla="*/ 170 w 170"/>
                      <a:gd name="T1" fmla="*/ 0 h 26"/>
                      <a:gd name="T2" fmla="*/ 86 w 170"/>
                      <a:gd name="T3" fmla="*/ 22 h 26"/>
                      <a:gd name="T4" fmla="*/ 0 w 170"/>
                      <a:gd name="T5" fmla="*/ 22 h 26"/>
                      <a:gd name="T6" fmla="*/ 0 60000 65536"/>
                      <a:gd name="T7" fmla="*/ 0 60000 65536"/>
                      <a:gd name="T8" fmla="*/ 0 60000 65536"/>
                      <a:gd name="T9" fmla="*/ 0 w 170"/>
                      <a:gd name="T10" fmla="*/ 0 h 26"/>
                      <a:gd name="T11" fmla="*/ 170 w 170"/>
                      <a:gd name="T12" fmla="*/ 26 h 2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70" h="26">
                        <a:moveTo>
                          <a:pt x="170" y="0"/>
                        </a:moveTo>
                        <a:cubicBezTo>
                          <a:pt x="142" y="9"/>
                          <a:pt x="114" y="18"/>
                          <a:pt x="86" y="22"/>
                        </a:cubicBezTo>
                        <a:cubicBezTo>
                          <a:pt x="58" y="26"/>
                          <a:pt x="29" y="24"/>
                          <a:pt x="0" y="2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00" name="Freeform 195">
                    <a:extLst>
                      <a:ext uri="{FF2B5EF4-FFF2-40B4-BE49-F238E27FC236}">
                        <a16:creationId xmlns:a16="http://schemas.microsoft.com/office/drawing/2014/main" id="{530627AB-FA8D-CCE2-DC93-CBB0814316D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49" y="1288"/>
                    <a:ext cx="14" cy="2"/>
                  </a:xfrm>
                  <a:custGeom>
                    <a:avLst/>
                    <a:gdLst>
                      <a:gd name="T0" fmla="*/ 0 w 165"/>
                      <a:gd name="T1" fmla="*/ 0 h 14"/>
                      <a:gd name="T2" fmla="*/ 71 w 165"/>
                      <a:gd name="T3" fmla="*/ 12 h 14"/>
                      <a:gd name="T4" fmla="*/ 165 w 165"/>
                      <a:gd name="T5" fmla="*/ 12 h 14"/>
                      <a:gd name="T6" fmla="*/ 0 60000 65536"/>
                      <a:gd name="T7" fmla="*/ 0 60000 65536"/>
                      <a:gd name="T8" fmla="*/ 0 60000 65536"/>
                      <a:gd name="T9" fmla="*/ 0 w 165"/>
                      <a:gd name="T10" fmla="*/ 0 h 14"/>
                      <a:gd name="T11" fmla="*/ 165 w 165"/>
                      <a:gd name="T12" fmla="*/ 14 h 1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5" h="14">
                        <a:moveTo>
                          <a:pt x="0" y="0"/>
                        </a:moveTo>
                        <a:cubicBezTo>
                          <a:pt x="22" y="5"/>
                          <a:pt x="44" y="10"/>
                          <a:pt x="71" y="12"/>
                        </a:cubicBezTo>
                        <a:cubicBezTo>
                          <a:pt x="98" y="14"/>
                          <a:pt x="131" y="13"/>
                          <a:pt x="165" y="1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01" name="Freeform 196">
                    <a:extLst>
                      <a:ext uri="{FF2B5EF4-FFF2-40B4-BE49-F238E27FC236}">
                        <a16:creationId xmlns:a16="http://schemas.microsoft.com/office/drawing/2014/main" id="{E3F0C812-8981-F9A3-3612-6927F4F44E5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53" y="1265"/>
                    <a:ext cx="9" cy="2"/>
                  </a:xfrm>
                  <a:custGeom>
                    <a:avLst/>
                    <a:gdLst>
                      <a:gd name="T0" fmla="*/ 0 w 101"/>
                      <a:gd name="T1" fmla="*/ 16 h 16"/>
                      <a:gd name="T2" fmla="*/ 47 w 101"/>
                      <a:gd name="T3" fmla="*/ 2 h 16"/>
                      <a:gd name="T4" fmla="*/ 101 w 101"/>
                      <a:gd name="T5" fmla="*/ 2 h 16"/>
                      <a:gd name="T6" fmla="*/ 0 60000 65536"/>
                      <a:gd name="T7" fmla="*/ 0 60000 65536"/>
                      <a:gd name="T8" fmla="*/ 0 60000 65536"/>
                      <a:gd name="T9" fmla="*/ 0 w 101"/>
                      <a:gd name="T10" fmla="*/ 0 h 16"/>
                      <a:gd name="T11" fmla="*/ 101 w 101"/>
                      <a:gd name="T12" fmla="*/ 16 h 1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1" h="16">
                        <a:moveTo>
                          <a:pt x="0" y="16"/>
                        </a:moveTo>
                        <a:cubicBezTo>
                          <a:pt x="15" y="10"/>
                          <a:pt x="30" y="4"/>
                          <a:pt x="47" y="2"/>
                        </a:cubicBezTo>
                        <a:cubicBezTo>
                          <a:pt x="64" y="0"/>
                          <a:pt x="94" y="3"/>
                          <a:pt x="101" y="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02" name="Freeform 197">
                    <a:extLst>
                      <a:ext uri="{FF2B5EF4-FFF2-40B4-BE49-F238E27FC236}">
                        <a16:creationId xmlns:a16="http://schemas.microsoft.com/office/drawing/2014/main" id="{B4810306-0497-CB7F-210D-01E0FCE77C2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49" y="1250"/>
                    <a:ext cx="8" cy="1"/>
                  </a:xfrm>
                  <a:custGeom>
                    <a:avLst/>
                    <a:gdLst>
                      <a:gd name="T0" fmla="*/ 0 w 95"/>
                      <a:gd name="T1" fmla="*/ 0 h 5"/>
                      <a:gd name="T2" fmla="*/ 95 w 95"/>
                      <a:gd name="T3" fmla="*/ 5 h 5"/>
                      <a:gd name="T4" fmla="*/ 0 60000 65536"/>
                      <a:gd name="T5" fmla="*/ 0 60000 65536"/>
                      <a:gd name="T6" fmla="*/ 0 w 95"/>
                      <a:gd name="T7" fmla="*/ 0 h 5"/>
                      <a:gd name="T8" fmla="*/ 95 w 95"/>
                      <a:gd name="T9" fmla="*/ 5 h 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95" h="5">
                        <a:moveTo>
                          <a:pt x="0" y="0"/>
                        </a:moveTo>
                        <a:cubicBezTo>
                          <a:pt x="38" y="1"/>
                          <a:pt x="77" y="2"/>
                          <a:pt x="95" y="5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03" name="Freeform 198">
                    <a:extLst>
                      <a:ext uri="{FF2B5EF4-FFF2-40B4-BE49-F238E27FC236}">
                        <a16:creationId xmlns:a16="http://schemas.microsoft.com/office/drawing/2014/main" id="{4972219C-6CB7-0980-E745-D12CD4C341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43" y="1265"/>
                    <a:ext cx="10" cy="2"/>
                  </a:xfrm>
                  <a:custGeom>
                    <a:avLst/>
                    <a:gdLst>
                      <a:gd name="T0" fmla="*/ 117 w 117"/>
                      <a:gd name="T1" fmla="*/ 14 h 14"/>
                      <a:gd name="T2" fmla="*/ 0 w 117"/>
                      <a:gd name="T3" fmla="*/ 0 h 14"/>
                      <a:gd name="T4" fmla="*/ 0 60000 65536"/>
                      <a:gd name="T5" fmla="*/ 0 60000 65536"/>
                      <a:gd name="T6" fmla="*/ 0 w 117"/>
                      <a:gd name="T7" fmla="*/ 0 h 14"/>
                      <a:gd name="T8" fmla="*/ 117 w 117"/>
                      <a:gd name="T9" fmla="*/ 14 h 1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17" h="14">
                        <a:moveTo>
                          <a:pt x="117" y="14"/>
                        </a:moveTo>
                        <a:cubicBezTo>
                          <a:pt x="117" y="14"/>
                          <a:pt x="58" y="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04" name="Freeform 199">
                    <a:extLst>
                      <a:ext uri="{FF2B5EF4-FFF2-40B4-BE49-F238E27FC236}">
                        <a16:creationId xmlns:a16="http://schemas.microsoft.com/office/drawing/2014/main" id="{CF9C4FE2-D96B-636A-C2E2-FC440EC5E1D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45" y="1247"/>
                    <a:ext cx="4" cy="3"/>
                  </a:xfrm>
                  <a:custGeom>
                    <a:avLst/>
                    <a:gdLst>
                      <a:gd name="T0" fmla="*/ 45 w 45"/>
                      <a:gd name="T1" fmla="*/ 34 h 34"/>
                      <a:gd name="T2" fmla="*/ 0 w 45"/>
                      <a:gd name="T3" fmla="*/ 0 h 34"/>
                      <a:gd name="T4" fmla="*/ 0 60000 65536"/>
                      <a:gd name="T5" fmla="*/ 0 60000 65536"/>
                      <a:gd name="T6" fmla="*/ 0 w 45"/>
                      <a:gd name="T7" fmla="*/ 0 h 34"/>
                      <a:gd name="T8" fmla="*/ 45 w 45"/>
                      <a:gd name="T9" fmla="*/ 34 h 3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45" h="34">
                        <a:moveTo>
                          <a:pt x="45" y="34"/>
                        </a:moveTo>
                        <a:cubicBezTo>
                          <a:pt x="45" y="34"/>
                          <a:pt x="22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105" name="Freeform 200">
                    <a:extLst>
                      <a:ext uri="{FF2B5EF4-FFF2-40B4-BE49-F238E27FC236}">
                        <a16:creationId xmlns:a16="http://schemas.microsoft.com/office/drawing/2014/main" id="{4E019093-C426-8F7A-896F-7A54090F859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43" y="1316"/>
                    <a:ext cx="6" cy="4"/>
                  </a:xfrm>
                  <a:custGeom>
                    <a:avLst/>
                    <a:gdLst>
                      <a:gd name="T0" fmla="*/ 69 w 69"/>
                      <a:gd name="T1" fmla="*/ 35 h 35"/>
                      <a:gd name="T2" fmla="*/ 0 w 69"/>
                      <a:gd name="T3" fmla="*/ 0 h 35"/>
                      <a:gd name="T4" fmla="*/ 0 60000 65536"/>
                      <a:gd name="T5" fmla="*/ 0 60000 65536"/>
                      <a:gd name="T6" fmla="*/ 0 w 69"/>
                      <a:gd name="T7" fmla="*/ 0 h 35"/>
                      <a:gd name="T8" fmla="*/ 69 w 69"/>
                      <a:gd name="T9" fmla="*/ 35 h 3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69" h="35">
                        <a:moveTo>
                          <a:pt x="69" y="35"/>
                        </a:moveTo>
                        <a:cubicBezTo>
                          <a:pt x="69" y="35"/>
                          <a:pt x="34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94" name="Group 201">
                  <a:extLst>
                    <a:ext uri="{FF2B5EF4-FFF2-40B4-BE49-F238E27FC236}">
                      <a16:creationId xmlns:a16="http://schemas.microsoft.com/office/drawing/2014/main" id="{ED32C3AE-D60C-A848-0AA2-BF808E6289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-120000">
                  <a:off x="1258" y="1276"/>
                  <a:ext cx="59" cy="217"/>
                  <a:chOff x="4196" y="2241"/>
                  <a:chExt cx="127" cy="548"/>
                </a:xfrm>
              </p:grpSpPr>
              <p:sp>
                <p:nvSpPr>
                  <p:cNvPr id="24095" name="Freeform 202">
                    <a:extLst>
                      <a:ext uri="{FF2B5EF4-FFF2-40B4-BE49-F238E27FC236}">
                        <a16:creationId xmlns:a16="http://schemas.microsoft.com/office/drawing/2014/main" id="{D674CBDE-2080-AAF8-5769-91835961E07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20000">
                    <a:off x="4224" y="2495"/>
                    <a:ext cx="58" cy="294"/>
                  </a:xfrm>
                  <a:custGeom>
                    <a:avLst/>
                    <a:gdLst>
                      <a:gd name="T0" fmla="*/ 65 w 120"/>
                      <a:gd name="T1" fmla="*/ 23 h 398"/>
                      <a:gd name="T2" fmla="*/ 28 w 120"/>
                      <a:gd name="T3" fmla="*/ 21 h 398"/>
                      <a:gd name="T4" fmla="*/ 32 w 120"/>
                      <a:gd name="T5" fmla="*/ 191 h 398"/>
                      <a:gd name="T6" fmla="*/ 29 w 120"/>
                      <a:gd name="T7" fmla="*/ 264 h 398"/>
                      <a:gd name="T8" fmla="*/ 28 w 120"/>
                      <a:gd name="T9" fmla="*/ 305 h 398"/>
                      <a:gd name="T10" fmla="*/ 19 w 120"/>
                      <a:gd name="T11" fmla="*/ 341 h 398"/>
                      <a:gd name="T12" fmla="*/ 13 w 120"/>
                      <a:gd name="T13" fmla="*/ 368 h 398"/>
                      <a:gd name="T14" fmla="*/ 0 w 120"/>
                      <a:gd name="T15" fmla="*/ 398 h 398"/>
                      <a:gd name="T16" fmla="*/ 120 w 120"/>
                      <a:gd name="T17" fmla="*/ 396 h 398"/>
                      <a:gd name="T18" fmla="*/ 99 w 120"/>
                      <a:gd name="T19" fmla="*/ 356 h 398"/>
                      <a:gd name="T20" fmla="*/ 82 w 120"/>
                      <a:gd name="T21" fmla="*/ 290 h 398"/>
                      <a:gd name="T22" fmla="*/ 71 w 120"/>
                      <a:gd name="T23" fmla="*/ 195 h 398"/>
                      <a:gd name="T24" fmla="*/ 65 w 120"/>
                      <a:gd name="T25" fmla="*/ 23 h 39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20"/>
                      <a:gd name="T40" fmla="*/ 0 h 398"/>
                      <a:gd name="T41" fmla="*/ 120 w 120"/>
                      <a:gd name="T42" fmla="*/ 398 h 39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20" h="398">
                        <a:moveTo>
                          <a:pt x="65" y="23"/>
                        </a:moveTo>
                        <a:cubicBezTo>
                          <a:pt x="65" y="44"/>
                          <a:pt x="28" y="0"/>
                          <a:pt x="28" y="21"/>
                        </a:cubicBezTo>
                        <a:lnTo>
                          <a:pt x="32" y="191"/>
                        </a:lnTo>
                        <a:lnTo>
                          <a:pt x="29" y="264"/>
                        </a:lnTo>
                        <a:lnTo>
                          <a:pt x="28" y="305"/>
                        </a:lnTo>
                        <a:lnTo>
                          <a:pt x="19" y="341"/>
                        </a:lnTo>
                        <a:lnTo>
                          <a:pt x="13" y="368"/>
                        </a:lnTo>
                        <a:lnTo>
                          <a:pt x="0" y="398"/>
                        </a:lnTo>
                        <a:lnTo>
                          <a:pt x="120" y="396"/>
                        </a:lnTo>
                        <a:lnTo>
                          <a:pt x="99" y="356"/>
                        </a:lnTo>
                        <a:lnTo>
                          <a:pt x="82" y="290"/>
                        </a:lnTo>
                        <a:lnTo>
                          <a:pt x="71" y="195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96" name="Freeform 203">
                    <a:extLst>
                      <a:ext uri="{FF2B5EF4-FFF2-40B4-BE49-F238E27FC236}">
                        <a16:creationId xmlns:a16="http://schemas.microsoft.com/office/drawing/2014/main" id="{22DA3DCA-4093-BFF4-6E60-173A522FDA4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20000">
                    <a:off x="4196" y="2241"/>
                    <a:ext cx="127" cy="328"/>
                  </a:xfrm>
                  <a:custGeom>
                    <a:avLst/>
                    <a:gdLst>
                      <a:gd name="T0" fmla="*/ 84 w 266"/>
                      <a:gd name="T1" fmla="*/ 58 h 974"/>
                      <a:gd name="T2" fmla="*/ 80 w 266"/>
                      <a:gd name="T3" fmla="*/ 124 h 974"/>
                      <a:gd name="T4" fmla="*/ 80 w 266"/>
                      <a:gd name="T5" fmla="*/ 194 h 974"/>
                      <a:gd name="T6" fmla="*/ 78 w 266"/>
                      <a:gd name="T7" fmla="*/ 246 h 974"/>
                      <a:gd name="T8" fmla="*/ 70 w 266"/>
                      <a:gd name="T9" fmla="*/ 312 h 974"/>
                      <a:gd name="T10" fmla="*/ 58 w 266"/>
                      <a:gd name="T11" fmla="*/ 374 h 974"/>
                      <a:gd name="T12" fmla="*/ 66 w 266"/>
                      <a:gd name="T13" fmla="*/ 446 h 974"/>
                      <a:gd name="T14" fmla="*/ 58 w 266"/>
                      <a:gd name="T15" fmla="*/ 518 h 974"/>
                      <a:gd name="T16" fmla="*/ 50 w 266"/>
                      <a:gd name="T17" fmla="*/ 598 h 974"/>
                      <a:gd name="T18" fmla="*/ 40 w 266"/>
                      <a:gd name="T19" fmla="*/ 672 h 974"/>
                      <a:gd name="T20" fmla="*/ 22 w 266"/>
                      <a:gd name="T21" fmla="*/ 758 h 974"/>
                      <a:gd name="T22" fmla="*/ 8 w 266"/>
                      <a:gd name="T23" fmla="*/ 836 h 974"/>
                      <a:gd name="T24" fmla="*/ 4 w 266"/>
                      <a:gd name="T25" fmla="*/ 912 h 974"/>
                      <a:gd name="T26" fmla="*/ 0 w 266"/>
                      <a:gd name="T27" fmla="*/ 974 h 974"/>
                      <a:gd name="T28" fmla="*/ 149 w 266"/>
                      <a:gd name="T29" fmla="*/ 922 h 974"/>
                      <a:gd name="T30" fmla="*/ 266 w 266"/>
                      <a:gd name="T31" fmla="*/ 964 h 974"/>
                      <a:gd name="T32" fmla="*/ 224 w 266"/>
                      <a:gd name="T33" fmla="*/ 893 h 974"/>
                      <a:gd name="T34" fmla="*/ 210 w 266"/>
                      <a:gd name="T35" fmla="*/ 836 h 974"/>
                      <a:gd name="T36" fmla="*/ 212 w 266"/>
                      <a:gd name="T37" fmla="*/ 784 h 974"/>
                      <a:gd name="T38" fmla="*/ 200 w 266"/>
                      <a:gd name="T39" fmla="*/ 718 h 974"/>
                      <a:gd name="T40" fmla="*/ 184 w 266"/>
                      <a:gd name="T41" fmla="*/ 660 h 974"/>
                      <a:gd name="T42" fmla="*/ 176 w 266"/>
                      <a:gd name="T43" fmla="*/ 590 h 974"/>
                      <a:gd name="T44" fmla="*/ 190 w 266"/>
                      <a:gd name="T45" fmla="*/ 548 h 974"/>
                      <a:gd name="T46" fmla="*/ 186 w 266"/>
                      <a:gd name="T47" fmla="*/ 508 h 974"/>
                      <a:gd name="T48" fmla="*/ 178 w 266"/>
                      <a:gd name="T49" fmla="*/ 450 h 974"/>
                      <a:gd name="T50" fmla="*/ 188 w 266"/>
                      <a:gd name="T51" fmla="*/ 388 h 974"/>
                      <a:gd name="T52" fmla="*/ 180 w 266"/>
                      <a:gd name="T53" fmla="*/ 334 h 974"/>
                      <a:gd name="T54" fmla="*/ 168 w 266"/>
                      <a:gd name="T55" fmla="*/ 272 h 974"/>
                      <a:gd name="T56" fmla="*/ 158 w 266"/>
                      <a:gd name="T57" fmla="*/ 234 h 974"/>
                      <a:gd name="T58" fmla="*/ 150 w 266"/>
                      <a:gd name="T59" fmla="*/ 182 h 974"/>
                      <a:gd name="T60" fmla="*/ 146 w 266"/>
                      <a:gd name="T61" fmla="*/ 144 h 974"/>
                      <a:gd name="T62" fmla="*/ 138 w 266"/>
                      <a:gd name="T63" fmla="*/ 100 h 974"/>
                      <a:gd name="T64" fmla="*/ 136 w 266"/>
                      <a:gd name="T65" fmla="*/ 60 h 974"/>
                      <a:gd name="T66" fmla="*/ 114 w 266"/>
                      <a:gd name="T67" fmla="*/ 0 h 9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66"/>
                      <a:gd name="T103" fmla="*/ 0 h 974"/>
                      <a:gd name="T104" fmla="*/ 266 w 266"/>
                      <a:gd name="T105" fmla="*/ 974 h 9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66" h="974">
                        <a:moveTo>
                          <a:pt x="114" y="0"/>
                        </a:moveTo>
                        <a:lnTo>
                          <a:pt x="84" y="58"/>
                        </a:lnTo>
                        <a:lnTo>
                          <a:pt x="102" y="64"/>
                        </a:lnTo>
                        <a:lnTo>
                          <a:pt x="80" y="124"/>
                        </a:lnTo>
                        <a:lnTo>
                          <a:pt x="102" y="128"/>
                        </a:lnTo>
                        <a:lnTo>
                          <a:pt x="80" y="194"/>
                        </a:lnTo>
                        <a:lnTo>
                          <a:pt x="106" y="188"/>
                        </a:lnTo>
                        <a:lnTo>
                          <a:pt x="78" y="246"/>
                        </a:lnTo>
                        <a:lnTo>
                          <a:pt x="100" y="242"/>
                        </a:lnTo>
                        <a:lnTo>
                          <a:pt x="70" y="312"/>
                        </a:lnTo>
                        <a:lnTo>
                          <a:pt x="98" y="312"/>
                        </a:lnTo>
                        <a:lnTo>
                          <a:pt x="58" y="374"/>
                        </a:lnTo>
                        <a:lnTo>
                          <a:pt x="102" y="372"/>
                        </a:lnTo>
                        <a:lnTo>
                          <a:pt x="66" y="446"/>
                        </a:lnTo>
                        <a:lnTo>
                          <a:pt x="94" y="438"/>
                        </a:lnTo>
                        <a:lnTo>
                          <a:pt x="58" y="518"/>
                        </a:lnTo>
                        <a:lnTo>
                          <a:pt x="94" y="502"/>
                        </a:lnTo>
                        <a:lnTo>
                          <a:pt x="50" y="598"/>
                        </a:lnTo>
                        <a:lnTo>
                          <a:pt x="84" y="588"/>
                        </a:lnTo>
                        <a:lnTo>
                          <a:pt x="40" y="672"/>
                        </a:lnTo>
                        <a:lnTo>
                          <a:pt x="72" y="666"/>
                        </a:lnTo>
                        <a:lnTo>
                          <a:pt x="22" y="758"/>
                        </a:lnTo>
                        <a:lnTo>
                          <a:pt x="46" y="756"/>
                        </a:lnTo>
                        <a:lnTo>
                          <a:pt x="8" y="836"/>
                        </a:lnTo>
                        <a:lnTo>
                          <a:pt x="54" y="814"/>
                        </a:lnTo>
                        <a:lnTo>
                          <a:pt x="4" y="912"/>
                        </a:lnTo>
                        <a:lnTo>
                          <a:pt x="40" y="896"/>
                        </a:lnTo>
                        <a:lnTo>
                          <a:pt x="0" y="974"/>
                        </a:lnTo>
                        <a:lnTo>
                          <a:pt x="114" y="919"/>
                        </a:lnTo>
                        <a:lnTo>
                          <a:pt x="149" y="922"/>
                        </a:lnTo>
                        <a:lnTo>
                          <a:pt x="215" y="944"/>
                        </a:lnTo>
                        <a:lnTo>
                          <a:pt x="266" y="964"/>
                        </a:lnTo>
                        <a:lnTo>
                          <a:pt x="245" y="925"/>
                        </a:lnTo>
                        <a:lnTo>
                          <a:pt x="224" y="893"/>
                        </a:lnTo>
                        <a:lnTo>
                          <a:pt x="263" y="896"/>
                        </a:lnTo>
                        <a:lnTo>
                          <a:pt x="210" y="836"/>
                        </a:lnTo>
                        <a:lnTo>
                          <a:pt x="250" y="842"/>
                        </a:lnTo>
                        <a:lnTo>
                          <a:pt x="212" y="784"/>
                        </a:lnTo>
                        <a:lnTo>
                          <a:pt x="246" y="790"/>
                        </a:lnTo>
                        <a:lnTo>
                          <a:pt x="200" y="718"/>
                        </a:lnTo>
                        <a:lnTo>
                          <a:pt x="222" y="722"/>
                        </a:lnTo>
                        <a:lnTo>
                          <a:pt x="184" y="660"/>
                        </a:lnTo>
                        <a:lnTo>
                          <a:pt x="216" y="652"/>
                        </a:lnTo>
                        <a:lnTo>
                          <a:pt x="176" y="590"/>
                        </a:lnTo>
                        <a:lnTo>
                          <a:pt x="210" y="594"/>
                        </a:lnTo>
                        <a:lnTo>
                          <a:pt x="190" y="548"/>
                        </a:lnTo>
                        <a:lnTo>
                          <a:pt x="222" y="556"/>
                        </a:lnTo>
                        <a:lnTo>
                          <a:pt x="186" y="508"/>
                        </a:lnTo>
                        <a:lnTo>
                          <a:pt x="216" y="516"/>
                        </a:lnTo>
                        <a:lnTo>
                          <a:pt x="178" y="450"/>
                        </a:lnTo>
                        <a:lnTo>
                          <a:pt x="216" y="454"/>
                        </a:lnTo>
                        <a:lnTo>
                          <a:pt x="188" y="388"/>
                        </a:lnTo>
                        <a:lnTo>
                          <a:pt x="210" y="394"/>
                        </a:lnTo>
                        <a:lnTo>
                          <a:pt x="180" y="334"/>
                        </a:lnTo>
                        <a:lnTo>
                          <a:pt x="212" y="342"/>
                        </a:lnTo>
                        <a:lnTo>
                          <a:pt x="168" y="272"/>
                        </a:lnTo>
                        <a:lnTo>
                          <a:pt x="188" y="272"/>
                        </a:lnTo>
                        <a:lnTo>
                          <a:pt x="158" y="234"/>
                        </a:lnTo>
                        <a:lnTo>
                          <a:pt x="178" y="230"/>
                        </a:lnTo>
                        <a:lnTo>
                          <a:pt x="150" y="182"/>
                        </a:lnTo>
                        <a:lnTo>
                          <a:pt x="168" y="182"/>
                        </a:lnTo>
                        <a:lnTo>
                          <a:pt x="146" y="144"/>
                        </a:lnTo>
                        <a:lnTo>
                          <a:pt x="164" y="144"/>
                        </a:lnTo>
                        <a:lnTo>
                          <a:pt x="138" y="100"/>
                        </a:lnTo>
                        <a:lnTo>
                          <a:pt x="166" y="106"/>
                        </a:lnTo>
                        <a:lnTo>
                          <a:pt x="136" y="60"/>
                        </a:lnTo>
                        <a:lnTo>
                          <a:pt x="154" y="60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95" name="Group 204">
                  <a:extLst>
                    <a:ext uri="{FF2B5EF4-FFF2-40B4-BE49-F238E27FC236}">
                      <a16:creationId xmlns:a16="http://schemas.microsoft.com/office/drawing/2014/main" id="{224DA27E-37EF-E50E-5413-BC9F18C1A8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88" y="1236"/>
                  <a:ext cx="85" cy="265"/>
                  <a:chOff x="2409" y="1311"/>
                  <a:chExt cx="279" cy="1497"/>
                </a:xfrm>
              </p:grpSpPr>
              <p:sp>
                <p:nvSpPr>
                  <p:cNvPr id="24081" name="Freeform 205">
                    <a:extLst>
                      <a:ext uri="{FF2B5EF4-FFF2-40B4-BE49-F238E27FC236}">
                        <a16:creationId xmlns:a16="http://schemas.microsoft.com/office/drawing/2014/main" id="{0AD76861-0FDD-5527-D2A5-454140B0DBA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82" name="Freeform 206">
                    <a:extLst>
                      <a:ext uri="{FF2B5EF4-FFF2-40B4-BE49-F238E27FC236}">
                        <a16:creationId xmlns:a16="http://schemas.microsoft.com/office/drawing/2014/main" id="{8DC3FC8A-536B-53BB-3246-C381CA1D7C8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83" name="Freeform 207">
                    <a:extLst>
                      <a:ext uri="{FF2B5EF4-FFF2-40B4-BE49-F238E27FC236}">
                        <a16:creationId xmlns:a16="http://schemas.microsoft.com/office/drawing/2014/main" id="{3AB60E88-8D97-F78F-6AB9-8F7EE6DB9F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84" name="Freeform 208">
                    <a:extLst>
                      <a:ext uri="{FF2B5EF4-FFF2-40B4-BE49-F238E27FC236}">
                        <a16:creationId xmlns:a16="http://schemas.microsoft.com/office/drawing/2014/main" id="{4982680D-5D75-4832-AAF7-C89E3CAA171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85" name="Freeform 209">
                    <a:extLst>
                      <a:ext uri="{FF2B5EF4-FFF2-40B4-BE49-F238E27FC236}">
                        <a16:creationId xmlns:a16="http://schemas.microsoft.com/office/drawing/2014/main" id="{FE5D9089-AB4F-1231-9356-BEA15124DD5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86" name="Freeform 210">
                    <a:extLst>
                      <a:ext uri="{FF2B5EF4-FFF2-40B4-BE49-F238E27FC236}">
                        <a16:creationId xmlns:a16="http://schemas.microsoft.com/office/drawing/2014/main" id="{9B268A9C-06EA-168D-4639-22EF41F857A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87" name="Freeform 211">
                    <a:extLst>
                      <a:ext uri="{FF2B5EF4-FFF2-40B4-BE49-F238E27FC236}">
                        <a16:creationId xmlns:a16="http://schemas.microsoft.com/office/drawing/2014/main" id="{9C54B631-DEF0-F9E6-17D7-C528DF5BC0F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88" name="Freeform 212">
                    <a:extLst>
                      <a:ext uri="{FF2B5EF4-FFF2-40B4-BE49-F238E27FC236}">
                        <a16:creationId xmlns:a16="http://schemas.microsoft.com/office/drawing/2014/main" id="{C2A77FBD-898F-3264-0B40-9F766CEBC4A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89" name="Freeform 213">
                    <a:extLst>
                      <a:ext uri="{FF2B5EF4-FFF2-40B4-BE49-F238E27FC236}">
                        <a16:creationId xmlns:a16="http://schemas.microsoft.com/office/drawing/2014/main" id="{2D211606-DD30-71BA-1C12-93600E10C9B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90" name="Freeform 214">
                    <a:extLst>
                      <a:ext uri="{FF2B5EF4-FFF2-40B4-BE49-F238E27FC236}">
                        <a16:creationId xmlns:a16="http://schemas.microsoft.com/office/drawing/2014/main" id="{9E32D11B-1A00-7755-732C-9063C49D46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91" name="Freeform 215">
                    <a:extLst>
                      <a:ext uri="{FF2B5EF4-FFF2-40B4-BE49-F238E27FC236}">
                        <a16:creationId xmlns:a16="http://schemas.microsoft.com/office/drawing/2014/main" id="{05B3FBB2-AF15-5A21-75C5-628E4C599DC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92" name="Freeform 216">
                    <a:extLst>
                      <a:ext uri="{FF2B5EF4-FFF2-40B4-BE49-F238E27FC236}">
                        <a16:creationId xmlns:a16="http://schemas.microsoft.com/office/drawing/2014/main" id="{CF00837F-3961-93B2-DD4A-E3963C4F47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93" name="Freeform 217">
                    <a:extLst>
                      <a:ext uri="{FF2B5EF4-FFF2-40B4-BE49-F238E27FC236}">
                        <a16:creationId xmlns:a16="http://schemas.microsoft.com/office/drawing/2014/main" id="{1C725B24-7ACD-8811-6603-BCCB25BD54F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94" name="Freeform 218">
                    <a:extLst>
                      <a:ext uri="{FF2B5EF4-FFF2-40B4-BE49-F238E27FC236}">
                        <a16:creationId xmlns:a16="http://schemas.microsoft.com/office/drawing/2014/main" id="{47F0ED58-9844-841A-D746-C9F71D81FDD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96" name="Group 219">
                  <a:extLst>
                    <a:ext uri="{FF2B5EF4-FFF2-40B4-BE49-F238E27FC236}">
                      <a16:creationId xmlns:a16="http://schemas.microsoft.com/office/drawing/2014/main" id="{C1C54552-FFC7-BFAB-2F32-FE7BE27E27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57" y="1234"/>
                  <a:ext cx="84" cy="265"/>
                  <a:chOff x="2409" y="1311"/>
                  <a:chExt cx="279" cy="1497"/>
                </a:xfrm>
              </p:grpSpPr>
              <p:sp>
                <p:nvSpPr>
                  <p:cNvPr id="24067" name="Freeform 220">
                    <a:extLst>
                      <a:ext uri="{FF2B5EF4-FFF2-40B4-BE49-F238E27FC236}">
                        <a16:creationId xmlns:a16="http://schemas.microsoft.com/office/drawing/2014/main" id="{FC4D25A1-1E45-F136-4DFE-1ED1454FAC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68" name="Freeform 221">
                    <a:extLst>
                      <a:ext uri="{FF2B5EF4-FFF2-40B4-BE49-F238E27FC236}">
                        <a16:creationId xmlns:a16="http://schemas.microsoft.com/office/drawing/2014/main" id="{60B71717-9E40-F111-966F-C23D0DBC0AD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69" name="Freeform 222">
                    <a:extLst>
                      <a:ext uri="{FF2B5EF4-FFF2-40B4-BE49-F238E27FC236}">
                        <a16:creationId xmlns:a16="http://schemas.microsoft.com/office/drawing/2014/main" id="{409F913E-8BCA-4D0E-55EE-939D28C659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0" name="Freeform 223">
                    <a:extLst>
                      <a:ext uri="{FF2B5EF4-FFF2-40B4-BE49-F238E27FC236}">
                        <a16:creationId xmlns:a16="http://schemas.microsoft.com/office/drawing/2014/main" id="{1B4BD502-A1DA-4F53-ED93-A6E60E90C01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1" name="Freeform 224">
                    <a:extLst>
                      <a:ext uri="{FF2B5EF4-FFF2-40B4-BE49-F238E27FC236}">
                        <a16:creationId xmlns:a16="http://schemas.microsoft.com/office/drawing/2014/main" id="{FDE3A021-9E02-4D8E-7395-2505739D9ED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2" name="Freeform 225">
                    <a:extLst>
                      <a:ext uri="{FF2B5EF4-FFF2-40B4-BE49-F238E27FC236}">
                        <a16:creationId xmlns:a16="http://schemas.microsoft.com/office/drawing/2014/main" id="{D919A84A-FE1C-A0E5-934A-31E9D93391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3" name="Freeform 226">
                    <a:extLst>
                      <a:ext uri="{FF2B5EF4-FFF2-40B4-BE49-F238E27FC236}">
                        <a16:creationId xmlns:a16="http://schemas.microsoft.com/office/drawing/2014/main" id="{C2226017-19A0-4DA2-8B83-D6829053258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4" name="Freeform 227">
                    <a:extLst>
                      <a:ext uri="{FF2B5EF4-FFF2-40B4-BE49-F238E27FC236}">
                        <a16:creationId xmlns:a16="http://schemas.microsoft.com/office/drawing/2014/main" id="{A2C2B8A9-08F8-9F4E-FD71-1E7B522CE3F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5" name="Freeform 228">
                    <a:extLst>
                      <a:ext uri="{FF2B5EF4-FFF2-40B4-BE49-F238E27FC236}">
                        <a16:creationId xmlns:a16="http://schemas.microsoft.com/office/drawing/2014/main" id="{75931584-9C76-9782-70CD-A88C01CB26E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6" name="Freeform 229">
                    <a:extLst>
                      <a:ext uri="{FF2B5EF4-FFF2-40B4-BE49-F238E27FC236}">
                        <a16:creationId xmlns:a16="http://schemas.microsoft.com/office/drawing/2014/main" id="{E54BA147-9481-01BA-0827-9FB3DB8CAE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7" name="Freeform 230">
                    <a:extLst>
                      <a:ext uri="{FF2B5EF4-FFF2-40B4-BE49-F238E27FC236}">
                        <a16:creationId xmlns:a16="http://schemas.microsoft.com/office/drawing/2014/main" id="{6BA943C0-30E9-40A3-1319-ED7BC7BE0A5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8" name="Freeform 231">
                    <a:extLst>
                      <a:ext uri="{FF2B5EF4-FFF2-40B4-BE49-F238E27FC236}">
                        <a16:creationId xmlns:a16="http://schemas.microsoft.com/office/drawing/2014/main" id="{A7FD440A-C301-515E-E1A4-9894CB68B78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79" name="Freeform 232">
                    <a:extLst>
                      <a:ext uri="{FF2B5EF4-FFF2-40B4-BE49-F238E27FC236}">
                        <a16:creationId xmlns:a16="http://schemas.microsoft.com/office/drawing/2014/main" id="{17557FB6-7A46-3E59-AC25-6DF98FEFA7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80" name="Freeform 233">
                    <a:extLst>
                      <a:ext uri="{FF2B5EF4-FFF2-40B4-BE49-F238E27FC236}">
                        <a16:creationId xmlns:a16="http://schemas.microsoft.com/office/drawing/2014/main" id="{A297886E-B705-FCB6-099F-818E47F2B0F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97" name="Group 234">
                  <a:extLst>
                    <a:ext uri="{FF2B5EF4-FFF2-40B4-BE49-F238E27FC236}">
                      <a16:creationId xmlns:a16="http://schemas.microsoft.com/office/drawing/2014/main" id="{E256ADBA-7979-6CDB-1B73-4A0CCBECE1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82" y="1232"/>
                  <a:ext cx="85" cy="265"/>
                  <a:chOff x="2409" y="1311"/>
                  <a:chExt cx="279" cy="1497"/>
                </a:xfrm>
              </p:grpSpPr>
              <p:sp>
                <p:nvSpPr>
                  <p:cNvPr id="24053" name="Freeform 235">
                    <a:extLst>
                      <a:ext uri="{FF2B5EF4-FFF2-40B4-BE49-F238E27FC236}">
                        <a16:creationId xmlns:a16="http://schemas.microsoft.com/office/drawing/2014/main" id="{78F9F777-ED6D-AA2B-6A0D-FCDB54888C5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54" name="Freeform 236">
                    <a:extLst>
                      <a:ext uri="{FF2B5EF4-FFF2-40B4-BE49-F238E27FC236}">
                        <a16:creationId xmlns:a16="http://schemas.microsoft.com/office/drawing/2014/main" id="{75D6B6BF-C16B-D671-D5D6-04F8D871FA1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55" name="Freeform 237">
                    <a:extLst>
                      <a:ext uri="{FF2B5EF4-FFF2-40B4-BE49-F238E27FC236}">
                        <a16:creationId xmlns:a16="http://schemas.microsoft.com/office/drawing/2014/main" id="{430D016E-960A-4BB6-B8B3-87932F69AF6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56" name="Freeform 238">
                    <a:extLst>
                      <a:ext uri="{FF2B5EF4-FFF2-40B4-BE49-F238E27FC236}">
                        <a16:creationId xmlns:a16="http://schemas.microsoft.com/office/drawing/2014/main" id="{C8157CC1-4740-A592-FF7B-EC94A8AA9F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57" name="Freeform 239">
                    <a:extLst>
                      <a:ext uri="{FF2B5EF4-FFF2-40B4-BE49-F238E27FC236}">
                        <a16:creationId xmlns:a16="http://schemas.microsoft.com/office/drawing/2014/main" id="{47153DF1-C26F-7FF0-1290-3BB9FD298B4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58" name="Freeform 240">
                    <a:extLst>
                      <a:ext uri="{FF2B5EF4-FFF2-40B4-BE49-F238E27FC236}">
                        <a16:creationId xmlns:a16="http://schemas.microsoft.com/office/drawing/2014/main" id="{6FDD1066-0C33-9DD0-3339-DCADAA774F9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59" name="Freeform 241">
                    <a:extLst>
                      <a:ext uri="{FF2B5EF4-FFF2-40B4-BE49-F238E27FC236}">
                        <a16:creationId xmlns:a16="http://schemas.microsoft.com/office/drawing/2014/main" id="{D41CE729-1EF8-C855-FAB2-6E41D5F4EE8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60" name="Freeform 242">
                    <a:extLst>
                      <a:ext uri="{FF2B5EF4-FFF2-40B4-BE49-F238E27FC236}">
                        <a16:creationId xmlns:a16="http://schemas.microsoft.com/office/drawing/2014/main" id="{5BB8044C-151F-5324-FC48-AC9A54A1A58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61" name="Freeform 243">
                    <a:extLst>
                      <a:ext uri="{FF2B5EF4-FFF2-40B4-BE49-F238E27FC236}">
                        <a16:creationId xmlns:a16="http://schemas.microsoft.com/office/drawing/2014/main" id="{CE257A16-A000-D582-BF78-817AFAD535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62" name="Freeform 244">
                    <a:extLst>
                      <a:ext uri="{FF2B5EF4-FFF2-40B4-BE49-F238E27FC236}">
                        <a16:creationId xmlns:a16="http://schemas.microsoft.com/office/drawing/2014/main" id="{BEAEAAA4-4CB2-FE5F-0F56-E862353551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63" name="Freeform 245">
                    <a:extLst>
                      <a:ext uri="{FF2B5EF4-FFF2-40B4-BE49-F238E27FC236}">
                        <a16:creationId xmlns:a16="http://schemas.microsoft.com/office/drawing/2014/main" id="{32D3979C-ADC7-AEBA-1A1C-C956DE8AA89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64" name="Freeform 246">
                    <a:extLst>
                      <a:ext uri="{FF2B5EF4-FFF2-40B4-BE49-F238E27FC236}">
                        <a16:creationId xmlns:a16="http://schemas.microsoft.com/office/drawing/2014/main" id="{5A340A6D-8BC3-B307-32FA-C0937A6918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65" name="Freeform 247">
                    <a:extLst>
                      <a:ext uri="{FF2B5EF4-FFF2-40B4-BE49-F238E27FC236}">
                        <a16:creationId xmlns:a16="http://schemas.microsoft.com/office/drawing/2014/main" id="{64CEE457-BC24-02E1-EE69-AA48A2CD50A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66" name="Freeform 248">
                    <a:extLst>
                      <a:ext uri="{FF2B5EF4-FFF2-40B4-BE49-F238E27FC236}">
                        <a16:creationId xmlns:a16="http://schemas.microsoft.com/office/drawing/2014/main" id="{E16963A0-1A0D-6801-0DA0-E153E165D36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98" name="Group 249">
                  <a:extLst>
                    <a:ext uri="{FF2B5EF4-FFF2-40B4-BE49-F238E27FC236}">
                      <a16:creationId xmlns:a16="http://schemas.microsoft.com/office/drawing/2014/main" id="{4C99A2D7-E9F3-0006-F88E-5516A2AEAB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39" y="1452"/>
                  <a:ext cx="17" cy="38"/>
                  <a:chOff x="2288" y="1166"/>
                  <a:chExt cx="46" cy="120"/>
                </a:xfrm>
              </p:grpSpPr>
              <p:sp>
                <p:nvSpPr>
                  <p:cNvPr id="24051" name="Freeform 250">
                    <a:extLst>
                      <a:ext uri="{FF2B5EF4-FFF2-40B4-BE49-F238E27FC236}">
                        <a16:creationId xmlns:a16="http://schemas.microsoft.com/office/drawing/2014/main" id="{58A386F9-76F8-0834-133F-E8672769A3A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52" name="AutoShape 251">
                    <a:extLst>
                      <a:ext uri="{FF2B5EF4-FFF2-40B4-BE49-F238E27FC236}">
                        <a16:creationId xmlns:a16="http://schemas.microsoft.com/office/drawing/2014/main" id="{E9D20BA4-E5D0-3D87-8CDF-1540110A55E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999" name="Group 252">
                  <a:extLst>
                    <a:ext uri="{FF2B5EF4-FFF2-40B4-BE49-F238E27FC236}">
                      <a16:creationId xmlns:a16="http://schemas.microsoft.com/office/drawing/2014/main" id="{193EFF17-F8D4-9799-406D-2AF103AFC8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90" y="1452"/>
                  <a:ext cx="17" cy="38"/>
                  <a:chOff x="2288" y="1166"/>
                  <a:chExt cx="46" cy="120"/>
                </a:xfrm>
              </p:grpSpPr>
              <p:sp>
                <p:nvSpPr>
                  <p:cNvPr id="24049" name="Freeform 253">
                    <a:extLst>
                      <a:ext uri="{FF2B5EF4-FFF2-40B4-BE49-F238E27FC236}">
                        <a16:creationId xmlns:a16="http://schemas.microsoft.com/office/drawing/2014/main" id="{CEF47B6D-DDE3-A0E3-6241-DB5507C71BD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50" name="AutoShape 254">
                    <a:extLst>
                      <a:ext uri="{FF2B5EF4-FFF2-40B4-BE49-F238E27FC236}">
                        <a16:creationId xmlns:a16="http://schemas.microsoft.com/office/drawing/2014/main" id="{F96FC17B-CBB1-BFB3-26A3-070A3F7A444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0" name="Group 255">
                  <a:extLst>
                    <a:ext uri="{FF2B5EF4-FFF2-40B4-BE49-F238E27FC236}">
                      <a16:creationId xmlns:a16="http://schemas.microsoft.com/office/drawing/2014/main" id="{29E527EC-E8BA-75D9-4A28-A53226885C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05" y="1453"/>
                  <a:ext cx="16" cy="38"/>
                  <a:chOff x="2288" y="1166"/>
                  <a:chExt cx="46" cy="120"/>
                </a:xfrm>
              </p:grpSpPr>
              <p:sp>
                <p:nvSpPr>
                  <p:cNvPr id="24047" name="Freeform 256">
                    <a:extLst>
                      <a:ext uri="{FF2B5EF4-FFF2-40B4-BE49-F238E27FC236}">
                        <a16:creationId xmlns:a16="http://schemas.microsoft.com/office/drawing/2014/main" id="{3CEB039D-6011-2DB0-E163-8D34E60BB96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48" name="AutoShape 257">
                    <a:extLst>
                      <a:ext uri="{FF2B5EF4-FFF2-40B4-BE49-F238E27FC236}">
                        <a16:creationId xmlns:a16="http://schemas.microsoft.com/office/drawing/2014/main" id="{8269F275-148B-2749-7FE6-E4379C11710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1" name="Group 258">
                  <a:extLst>
                    <a:ext uri="{FF2B5EF4-FFF2-40B4-BE49-F238E27FC236}">
                      <a16:creationId xmlns:a16="http://schemas.microsoft.com/office/drawing/2014/main" id="{FCE0F25F-31AC-818A-5B30-F61790406A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48" y="1454"/>
                  <a:ext cx="17" cy="38"/>
                  <a:chOff x="2288" y="1166"/>
                  <a:chExt cx="46" cy="120"/>
                </a:xfrm>
              </p:grpSpPr>
              <p:sp>
                <p:nvSpPr>
                  <p:cNvPr id="24045" name="Freeform 259">
                    <a:extLst>
                      <a:ext uri="{FF2B5EF4-FFF2-40B4-BE49-F238E27FC236}">
                        <a16:creationId xmlns:a16="http://schemas.microsoft.com/office/drawing/2014/main" id="{DC15C3E1-AC54-49C1-EB83-F6EBA209AA8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46" name="AutoShape 260">
                    <a:extLst>
                      <a:ext uri="{FF2B5EF4-FFF2-40B4-BE49-F238E27FC236}">
                        <a16:creationId xmlns:a16="http://schemas.microsoft.com/office/drawing/2014/main" id="{EB0E5A6E-4BEC-D28B-9554-EA064F4DFAC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2" name="Group 261">
                  <a:extLst>
                    <a:ext uri="{FF2B5EF4-FFF2-40B4-BE49-F238E27FC236}">
                      <a16:creationId xmlns:a16="http://schemas.microsoft.com/office/drawing/2014/main" id="{0ECD390F-4ABD-2B07-BC9D-57E8B81422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08" y="1452"/>
                  <a:ext cx="17" cy="38"/>
                  <a:chOff x="2288" y="1166"/>
                  <a:chExt cx="46" cy="120"/>
                </a:xfrm>
              </p:grpSpPr>
              <p:sp>
                <p:nvSpPr>
                  <p:cNvPr id="24043" name="Freeform 262">
                    <a:extLst>
                      <a:ext uri="{FF2B5EF4-FFF2-40B4-BE49-F238E27FC236}">
                        <a16:creationId xmlns:a16="http://schemas.microsoft.com/office/drawing/2014/main" id="{94396574-5CCD-828E-E507-86E4D7CFCD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44" name="AutoShape 263">
                    <a:extLst>
                      <a:ext uri="{FF2B5EF4-FFF2-40B4-BE49-F238E27FC236}">
                        <a16:creationId xmlns:a16="http://schemas.microsoft.com/office/drawing/2014/main" id="{32B3F2AC-D743-D50C-842B-82C096CD66E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3" name="Group 264">
                  <a:extLst>
                    <a:ext uri="{FF2B5EF4-FFF2-40B4-BE49-F238E27FC236}">
                      <a16:creationId xmlns:a16="http://schemas.microsoft.com/office/drawing/2014/main" id="{FFCA5533-73A5-8B05-3F8D-FB0D8633F7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58" y="1452"/>
                  <a:ext cx="17" cy="38"/>
                  <a:chOff x="2288" y="1166"/>
                  <a:chExt cx="46" cy="120"/>
                </a:xfrm>
              </p:grpSpPr>
              <p:sp>
                <p:nvSpPr>
                  <p:cNvPr id="24041" name="Freeform 265">
                    <a:extLst>
                      <a:ext uri="{FF2B5EF4-FFF2-40B4-BE49-F238E27FC236}">
                        <a16:creationId xmlns:a16="http://schemas.microsoft.com/office/drawing/2014/main" id="{B549F293-D238-9F2E-3B60-7E253F575B0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42" name="AutoShape 266">
                    <a:extLst>
                      <a:ext uri="{FF2B5EF4-FFF2-40B4-BE49-F238E27FC236}">
                        <a16:creationId xmlns:a16="http://schemas.microsoft.com/office/drawing/2014/main" id="{83C77B8A-A329-F4BB-348A-4EC746A1477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4" name="Group 267">
                  <a:extLst>
                    <a:ext uri="{FF2B5EF4-FFF2-40B4-BE49-F238E27FC236}">
                      <a16:creationId xmlns:a16="http://schemas.microsoft.com/office/drawing/2014/main" id="{7E2C249E-A4B4-CFBF-B003-916A187274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43" y="1454"/>
                  <a:ext cx="17" cy="38"/>
                  <a:chOff x="2288" y="1166"/>
                  <a:chExt cx="46" cy="120"/>
                </a:xfrm>
              </p:grpSpPr>
              <p:sp>
                <p:nvSpPr>
                  <p:cNvPr id="24039" name="Freeform 268">
                    <a:extLst>
                      <a:ext uri="{FF2B5EF4-FFF2-40B4-BE49-F238E27FC236}">
                        <a16:creationId xmlns:a16="http://schemas.microsoft.com/office/drawing/2014/main" id="{B249EED1-D7BB-CE7F-9950-B8A2295BE68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40" name="AutoShape 269">
                    <a:extLst>
                      <a:ext uri="{FF2B5EF4-FFF2-40B4-BE49-F238E27FC236}">
                        <a16:creationId xmlns:a16="http://schemas.microsoft.com/office/drawing/2014/main" id="{11065EA5-A79A-E780-2E0C-877D04CAB11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5" name="Group 270">
                  <a:extLst>
                    <a:ext uri="{FF2B5EF4-FFF2-40B4-BE49-F238E27FC236}">
                      <a16:creationId xmlns:a16="http://schemas.microsoft.com/office/drawing/2014/main" id="{892973D4-B227-E133-6276-41F83899C4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58" y="1453"/>
                  <a:ext cx="17" cy="39"/>
                  <a:chOff x="2288" y="1166"/>
                  <a:chExt cx="46" cy="120"/>
                </a:xfrm>
              </p:grpSpPr>
              <p:sp>
                <p:nvSpPr>
                  <p:cNvPr id="24037" name="Freeform 271">
                    <a:extLst>
                      <a:ext uri="{FF2B5EF4-FFF2-40B4-BE49-F238E27FC236}">
                        <a16:creationId xmlns:a16="http://schemas.microsoft.com/office/drawing/2014/main" id="{CFCF4740-CB3E-7490-A61D-66CB365FE9D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38" name="AutoShape 272">
                    <a:extLst>
                      <a:ext uri="{FF2B5EF4-FFF2-40B4-BE49-F238E27FC236}">
                        <a16:creationId xmlns:a16="http://schemas.microsoft.com/office/drawing/2014/main" id="{3BE9A9F9-33FD-3AE9-A855-CA4299E8526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6" name="Group 273">
                  <a:extLst>
                    <a:ext uri="{FF2B5EF4-FFF2-40B4-BE49-F238E27FC236}">
                      <a16:creationId xmlns:a16="http://schemas.microsoft.com/office/drawing/2014/main" id="{E71CD59E-6164-77B3-D1A2-CCD7196479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26" y="1453"/>
                  <a:ext cx="17" cy="38"/>
                  <a:chOff x="2288" y="1166"/>
                  <a:chExt cx="46" cy="120"/>
                </a:xfrm>
              </p:grpSpPr>
              <p:sp>
                <p:nvSpPr>
                  <p:cNvPr id="24035" name="Freeform 274">
                    <a:extLst>
                      <a:ext uri="{FF2B5EF4-FFF2-40B4-BE49-F238E27FC236}">
                        <a16:creationId xmlns:a16="http://schemas.microsoft.com/office/drawing/2014/main" id="{36ED80B1-AA68-953F-6D42-30ECE23379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36" name="AutoShape 275">
                    <a:extLst>
                      <a:ext uri="{FF2B5EF4-FFF2-40B4-BE49-F238E27FC236}">
                        <a16:creationId xmlns:a16="http://schemas.microsoft.com/office/drawing/2014/main" id="{3C6D51BE-0E6C-44AB-7E59-972BC6D61DC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7" name="Group 276">
                  <a:extLst>
                    <a:ext uri="{FF2B5EF4-FFF2-40B4-BE49-F238E27FC236}">
                      <a16:creationId xmlns:a16="http://schemas.microsoft.com/office/drawing/2014/main" id="{3DE6E3A9-E11F-507C-2683-43E1622AB0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99" y="1455"/>
                  <a:ext cx="16" cy="38"/>
                  <a:chOff x="2288" y="1166"/>
                  <a:chExt cx="46" cy="120"/>
                </a:xfrm>
              </p:grpSpPr>
              <p:sp>
                <p:nvSpPr>
                  <p:cNvPr id="24033" name="Freeform 277">
                    <a:extLst>
                      <a:ext uri="{FF2B5EF4-FFF2-40B4-BE49-F238E27FC236}">
                        <a16:creationId xmlns:a16="http://schemas.microsoft.com/office/drawing/2014/main" id="{05149CA7-E4ED-5523-534B-4970E11C537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34" name="AutoShape 278">
                    <a:extLst>
                      <a:ext uri="{FF2B5EF4-FFF2-40B4-BE49-F238E27FC236}">
                        <a16:creationId xmlns:a16="http://schemas.microsoft.com/office/drawing/2014/main" id="{40BF774C-2FD4-462E-37EE-912D4E8DCF9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8" name="Group 279">
                  <a:extLst>
                    <a:ext uri="{FF2B5EF4-FFF2-40B4-BE49-F238E27FC236}">
                      <a16:creationId xmlns:a16="http://schemas.microsoft.com/office/drawing/2014/main" id="{B8305917-7468-25C5-22BF-1817470F82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68" y="1455"/>
                  <a:ext cx="17" cy="38"/>
                  <a:chOff x="2288" y="1166"/>
                  <a:chExt cx="46" cy="120"/>
                </a:xfrm>
              </p:grpSpPr>
              <p:sp>
                <p:nvSpPr>
                  <p:cNvPr id="24031" name="Freeform 280">
                    <a:extLst>
                      <a:ext uri="{FF2B5EF4-FFF2-40B4-BE49-F238E27FC236}">
                        <a16:creationId xmlns:a16="http://schemas.microsoft.com/office/drawing/2014/main" id="{48BA4305-B0BC-CE31-4F69-5D02F11A54C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32" name="AutoShape 281">
                    <a:extLst>
                      <a:ext uri="{FF2B5EF4-FFF2-40B4-BE49-F238E27FC236}">
                        <a16:creationId xmlns:a16="http://schemas.microsoft.com/office/drawing/2014/main" id="{AB0CF8F7-B3CF-D235-6F62-E3D4D7754DF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09" name="Group 282">
                  <a:extLst>
                    <a:ext uri="{FF2B5EF4-FFF2-40B4-BE49-F238E27FC236}">
                      <a16:creationId xmlns:a16="http://schemas.microsoft.com/office/drawing/2014/main" id="{FF0BA518-1CAA-F658-6446-64729CF481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35" y="1452"/>
                  <a:ext cx="17" cy="38"/>
                  <a:chOff x="2288" y="1166"/>
                  <a:chExt cx="46" cy="120"/>
                </a:xfrm>
              </p:grpSpPr>
              <p:sp>
                <p:nvSpPr>
                  <p:cNvPr id="24029" name="Freeform 283">
                    <a:extLst>
                      <a:ext uri="{FF2B5EF4-FFF2-40B4-BE49-F238E27FC236}">
                        <a16:creationId xmlns:a16="http://schemas.microsoft.com/office/drawing/2014/main" id="{0CA04C5D-1EAD-D833-9075-30D4A049F26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30" name="AutoShape 284">
                    <a:extLst>
                      <a:ext uri="{FF2B5EF4-FFF2-40B4-BE49-F238E27FC236}">
                        <a16:creationId xmlns:a16="http://schemas.microsoft.com/office/drawing/2014/main" id="{18B981C9-7BC2-E3EB-8833-8C3DE24CA44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10" name="Group 285">
                  <a:extLst>
                    <a:ext uri="{FF2B5EF4-FFF2-40B4-BE49-F238E27FC236}">
                      <a16:creationId xmlns:a16="http://schemas.microsoft.com/office/drawing/2014/main" id="{767B2BDA-86A4-FF96-1C02-96E5ADAF8F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54" y="1456"/>
                  <a:ext cx="17" cy="38"/>
                  <a:chOff x="2288" y="1166"/>
                  <a:chExt cx="46" cy="120"/>
                </a:xfrm>
              </p:grpSpPr>
              <p:sp>
                <p:nvSpPr>
                  <p:cNvPr id="24027" name="Freeform 286">
                    <a:extLst>
                      <a:ext uri="{FF2B5EF4-FFF2-40B4-BE49-F238E27FC236}">
                        <a16:creationId xmlns:a16="http://schemas.microsoft.com/office/drawing/2014/main" id="{091BF77D-C49A-CB43-8AC2-84744B2AC10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28" name="AutoShape 287">
                    <a:extLst>
                      <a:ext uri="{FF2B5EF4-FFF2-40B4-BE49-F238E27FC236}">
                        <a16:creationId xmlns:a16="http://schemas.microsoft.com/office/drawing/2014/main" id="{5E201BCD-2701-1F7E-AB32-1CC6E1001EB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11" name="Group 288">
                  <a:extLst>
                    <a:ext uri="{FF2B5EF4-FFF2-40B4-BE49-F238E27FC236}">
                      <a16:creationId xmlns:a16="http://schemas.microsoft.com/office/drawing/2014/main" id="{EA9F9F7F-4202-CECF-88A6-41D18B82BB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72" y="1453"/>
                  <a:ext cx="16" cy="38"/>
                  <a:chOff x="2288" y="1166"/>
                  <a:chExt cx="46" cy="120"/>
                </a:xfrm>
              </p:grpSpPr>
              <p:sp>
                <p:nvSpPr>
                  <p:cNvPr id="24025" name="Freeform 289">
                    <a:extLst>
                      <a:ext uri="{FF2B5EF4-FFF2-40B4-BE49-F238E27FC236}">
                        <a16:creationId xmlns:a16="http://schemas.microsoft.com/office/drawing/2014/main" id="{2F579F07-5BD3-C7FA-4590-87948425B8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26" name="AutoShape 290">
                    <a:extLst>
                      <a:ext uri="{FF2B5EF4-FFF2-40B4-BE49-F238E27FC236}">
                        <a16:creationId xmlns:a16="http://schemas.microsoft.com/office/drawing/2014/main" id="{B2E4E066-BCAE-B538-0435-268A1762E6C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12" name="Group 291">
                  <a:extLst>
                    <a:ext uri="{FF2B5EF4-FFF2-40B4-BE49-F238E27FC236}">
                      <a16:creationId xmlns:a16="http://schemas.microsoft.com/office/drawing/2014/main" id="{D5246A46-34A9-CCB1-B58F-63D0C933E0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91" y="1453"/>
                  <a:ext cx="16" cy="38"/>
                  <a:chOff x="2288" y="1166"/>
                  <a:chExt cx="46" cy="120"/>
                </a:xfrm>
              </p:grpSpPr>
              <p:sp>
                <p:nvSpPr>
                  <p:cNvPr id="24023" name="Freeform 292">
                    <a:extLst>
                      <a:ext uri="{FF2B5EF4-FFF2-40B4-BE49-F238E27FC236}">
                        <a16:creationId xmlns:a16="http://schemas.microsoft.com/office/drawing/2014/main" id="{3E5CBE48-585C-350B-B338-EC410205F8D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24" name="AutoShape 293">
                    <a:extLst>
                      <a:ext uri="{FF2B5EF4-FFF2-40B4-BE49-F238E27FC236}">
                        <a16:creationId xmlns:a16="http://schemas.microsoft.com/office/drawing/2014/main" id="{E53BC7F4-26A7-BB01-CDFB-B94C4C33545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13" name="Group 294">
                  <a:extLst>
                    <a:ext uri="{FF2B5EF4-FFF2-40B4-BE49-F238E27FC236}">
                      <a16:creationId xmlns:a16="http://schemas.microsoft.com/office/drawing/2014/main" id="{A905A6C6-F26B-9A93-1F3D-5B10723993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29" y="1455"/>
                  <a:ext cx="16" cy="38"/>
                  <a:chOff x="2288" y="1166"/>
                  <a:chExt cx="46" cy="120"/>
                </a:xfrm>
              </p:grpSpPr>
              <p:sp>
                <p:nvSpPr>
                  <p:cNvPr id="24021" name="Freeform 295">
                    <a:extLst>
                      <a:ext uri="{FF2B5EF4-FFF2-40B4-BE49-F238E27FC236}">
                        <a16:creationId xmlns:a16="http://schemas.microsoft.com/office/drawing/2014/main" id="{00373B43-5104-C5E8-9E21-10758DA0A38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22" name="AutoShape 296">
                    <a:extLst>
                      <a:ext uri="{FF2B5EF4-FFF2-40B4-BE49-F238E27FC236}">
                        <a16:creationId xmlns:a16="http://schemas.microsoft.com/office/drawing/2014/main" id="{7CF7BBE1-2C55-6469-006E-4B99ACC20E0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14" name="Group 297">
                  <a:extLst>
                    <a:ext uri="{FF2B5EF4-FFF2-40B4-BE49-F238E27FC236}">
                      <a16:creationId xmlns:a16="http://schemas.microsoft.com/office/drawing/2014/main" id="{59EE0693-11ED-2158-E626-0C7C7B8BA4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03" y="1453"/>
                  <a:ext cx="17" cy="38"/>
                  <a:chOff x="2288" y="1166"/>
                  <a:chExt cx="46" cy="120"/>
                </a:xfrm>
              </p:grpSpPr>
              <p:sp>
                <p:nvSpPr>
                  <p:cNvPr id="24019" name="Freeform 298">
                    <a:extLst>
                      <a:ext uri="{FF2B5EF4-FFF2-40B4-BE49-F238E27FC236}">
                        <a16:creationId xmlns:a16="http://schemas.microsoft.com/office/drawing/2014/main" id="{5FCE2B6F-FA99-ABD4-F729-166C8E71D9E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20" name="AutoShape 299">
                    <a:extLst>
                      <a:ext uri="{FF2B5EF4-FFF2-40B4-BE49-F238E27FC236}">
                        <a16:creationId xmlns:a16="http://schemas.microsoft.com/office/drawing/2014/main" id="{737257A4-5EE6-8B78-FBFA-47792AE3393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015" name="Group 300">
                  <a:extLst>
                    <a:ext uri="{FF2B5EF4-FFF2-40B4-BE49-F238E27FC236}">
                      <a16:creationId xmlns:a16="http://schemas.microsoft.com/office/drawing/2014/main" id="{8166C8F8-8B40-6ACC-840D-879F3CE0E2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86" y="1455"/>
                  <a:ext cx="17" cy="38"/>
                  <a:chOff x="2288" y="1166"/>
                  <a:chExt cx="46" cy="120"/>
                </a:xfrm>
              </p:grpSpPr>
              <p:sp>
                <p:nvSpPr>
                  <p:cNvPr id="24017" name="Freeform 301">
                    <a:extLst>
                      <a:ext uri="{FF2B5EF4-FFF2-40B4-BE49-F238E27FC236}">
                        <a16:creationId xmlns:a16="http://schemas.microsoft.com/office/drawing/2014/main" id="{1991EAF9-C4C5-A13F-F945-93ADAC3C6B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018" name="AutoShape 302">
                    <a:extLst>
                      <a:ext uri="{FF2B5EF4-FFF2-40B4-BE49-F238E27FC236}">
                        <a16:creationId xmlns:a16="http://schemas.microsoft.com/office/drawing/2014/main" id="{48A56C5A-BEB9-585D-CD7B-525CD9C9B38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4016" name="Rectangle 303" descr="Large confetti">
                  <a:extLst>
                    <a:ext uri="{FF2B5EF4-FFF2-40B4-BE49-F238E27FC236}">
                      <a16:creationId xmlns:a16="http://schemas.microsoft.com/office/drawing/2014/main" id="{EEA92592-0360-245F-CF17-CF06A27FDDA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88" y="1488"/>
                  <a:ext cx="503" cy="106"/>
                </a:xfrm>
                <a:prstGeom prst="rect">
                  <a:avLst/>
                </a:prstGeom>
                <a:pattFill prst="lgConfetti">
                  <a:fgClr>
                    <a:srgbClr val="CCCC00"/>
                  </a:fgClr>
                  <a:bgClr>
                    <a:srgbClr val="CC9900"/>
                  </a:bgClr>
                </a:pattFill>
                <a:ln w="19050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3988" name="Freeform 304">
                <a:extLst>
                  <a:ext uri="{FF2B5EF4-FFF2-40B4-BE49-F238E27FC236}">
                    <a16:creationId xmlns:a16="http://schemas.microsoft.com/office/drawing/2014/main" id="{777664BF-39BF-4428-A14C-5410A68559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88" y="1488"/>
                <a:ext cx="502" cy="107"/>
              </a:xfrm>
              <a:custGeom>
                <a:avLst/>
                <a:gdLst>
                  <a:gd name="T0" fmla="*/ 0 w 624"/>
                  <a:gd name="T1" fmla="*/ 0 h 144"/>
                  <a:gd name="T2" fmla="*/ 0 w 624"/>
                  <a:gd name="T3" fmla="*/ 72 h 144"/>
                  <a:gd name="T4" fmla="*/ 0 w 624"/>
                  <a:gd name="T5" fmla="*/ 144 h 144"/>
                  <a:gd name="T6" fmla="*/ 311 w 624"/>
                  <a:gd name="T7" fmla="*/ 144 h 144"/>
                  <a:gd name="T8" fmla="*/ 624 w 624"/>
                  <a:gd name="T9" fmla="*/ 144 h 144"/>
                  <a:gd name="T10" fmla="*/ 624 w 624"/>
                  <a:gd name="T11" fmla="*/ 72 h 144"/>
                  <a:gd name="T12" fmla="*/ 624 w 624"/>
                  <a:gd name="T13" fmla="*/ 0 h 144"/>
                  <a:gd name="T14" fmla="*/ 311 w 624"/>
                  <a:gd name="T15" fmla="*/ 0 h 144"/>
                  <a:gd name="T16" fmla="*/ 0 w 624"/>
                  <a:gd name="T17" fmla="*/ 0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24"/>
                  <a:gd name="T28" fmla="*/ 0 h 144"/>
                  <a:gd name="T29" fmla="*/ 624 w 624"/>
                  <a:gd name="T30" fmla="*/ 144 h 1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24" h="144">
                    <a:moveTo>
                      <a:pt x="0" y="0"/>
                    </a:moveTo>
                    <a:lnTo>
                      <a:pt x="0" y="72"/>
                    </a:lnTo>
                    <a:lnTo>
                      <a:pt x="0" y="144"/>
                    </a:lnTo>
                    <a:lnTo>
                      <a:pt x="311" y="144"/>
                    </a:lnTo>
                    <a:lnTo>
                      <a:pt x="624" y="144"/>
                    </a:lnTo>
                    <a:lnTo>
                      <a:pt x="624" y="72"/>
                    </a:lnTo>
                    <a:lnTo>
                      <a:pt x="624" y="0"/>
                    </a:lnTo>
                    <a:lnTo>
                      <a:pt x="3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584" name="Group 305">
              <a:extLst>
                <a:ext uri="{FF2B5EF4-FFF2-40B4-BE49-F238E27FC236}">
                  <a16:creationId xmlns:a16="http://schemas.microsoft.com/office/drawing/2014/main" id="{ABD2DC1C-B0E2-DAC7-D0EE-B2289A5B2A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03" y="2050"/>
              <a:ext cx="594" cy="441"/>
              <a:chOff x="1074" y="1687"/>
              <a:chExt cx="517" cy="384"/>
            </a:xfrm>
          </p:grpSpPr>
          <p:grpSp>
            <p:nvGrpSpPr>
              <p:cNvPr id="23846" name="Group 306">
                <a:extLst>
                  <a:ext uri="{FF2B5EF4-FFF2-40B4-BE49-F238E27FC236}">
                    <a16:creationId xmlns:a16="http://schemas.microsoft.com/office/drawing/2014/main" id="{6A4FD0E4-DA68-216B-553E-24653AE0E35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074" y="1687"/>
                <a:ext cx="517" cy="383"/>
                <a:chOff x="1074" y="1687"/>
                <a:chExt cx="517" cy="383"/>
              </a:xfrm>
            </p:grpSpPr>
            <p:grpSp>
              <p:nvGrpSpPr>
                <p:cNvPr id="23848" name="Group 307">
                  <a:extLst>
                    <a:ext uri="{FF2B5EF4-FFF2-40B4-BE49-F238E27FC236}">
                      <a16:creationId xmlns:a16="http://schemas.microsoft.com/office/drawing/2014/main" id="{08539967-9E3F-C24A-AA53-F501FC23FD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84" y="1739"/>
                  <a:ext cx="28" cy="247"/>
                  <a:chOff x="1384" y="1739"/>
                  <a:chExt cx="28" cy="247"/>
                </a:xfrm>
              </p:grpSpPr>
              <p:sp>
                <p:nvSpPr>
                  <p:cNvPr id="23978" name="Freeform 308">
                    <a:extLst>
                      <a:ext uri="{FF2B5EF4-FFF2-40B4-BE49-F238E27FC236}">
                        <a16:creationId xmlns:a16="http://schemas.microsoft.com/office/drawing/2014/main" id="{5EB57346-7CBF-D8BC-C8D2-7392A6EE04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94" y="1739"/>
                    <a:ext cx="11" cy="247"/>
                  </a:xfrm>
                  <a:custGeom>
                    <a:avLst/>
                    <a:gdLst>
                      <a:gd name="T0" fmla="*/ 0 w 132"/>
                      <a:gd name="T1" fmla="*/ 2210 h 2210"/>
                      <a:gd name="T2" fmla="*/ 23 w 132"/>
                      <a:gd name="T3" fmla="*/ 1463 h 2210"/>
                      <a:gd name="T4" fmla="*/ 31 w 132"/>
                      <a:gd name="T5" fmla="*/ 973 h 2210"/>
                      <a:gd name="T6" fmla="*/ 31 w 132"/>
                      <a:gd name="T7" fmla="*/ 692 h 2210"/>
                      <a:gd name="T8" fmla="*/ 39 w 132"/>
                      <a:gd name="T9" fmla="*/ 358 h 2210"/>
                      <a:gd name="T10" fmla="*/ 54 w 132"/>
                      <a:gd name="T11" fmla="*/ 54 h 2210"/>
                      <a:gd name="T12" fmla="*/ 85 w 132"/>
                      <a:gd name="T13" fmla="*/ 0 h 2210"/>
                      <a:gd name="T14" fmla="*/ 93 w 132"/>
                      <a:gd name="T15" fmla="*/ 78 h 2210"/>
                      <a:gd name="T16" fmla="*/ 101 w 132"/>
                      <a:gd name="T17" fmla="*/ 513 h 2210"/>
                      <a:gd name="T18" fmla="*/ 117 w 132"/>
                      <a:gd name="T19" fmla="*/ 957 h 2210"/>
                      <a:gd name="T20" fmla="*/ 117 w 132"/>
                      <a:gd name="T21" fmla="*/ 1261 h 2210"/>
                      <a:gd name="T22" fmla="*/ 124 w 132"/>
                      <a:gd name="T23" fmla="*/ 1541 h 2210"/>
                      <a:gd name="T24" fmla="*/ 132 w 132"/>
                      <a:gd name="T25" fmla="*/ 1899 h 2210"/>
                      <a:gd name="T26" fmla="*/ 132 w 132"/>
                      <a:gd name="T27" fmla="*/ 2210 h 2210"/>
                      <a:gd name="T28" fmla="*/ 0 w 132"/>
                      <a:gd name="T29" fmla="*/ 2210 h 221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32"/>
                      <a:gd name="T46" fmla="*/ 0 h 2210"/>
                      <a:gd name="T47" fmla="*/ 132 w 132"/>
                      <a:gd name="T48" fmla="*/ 2210 h 221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32" h="2210">
                        <a:moveTo>
                          <a:pt x="0" y="2210"/>
                        </a:moveTo>
                        <a:lnTo>
                          <a:pt x="23" y="1463"/>
                        </a:lnTo>
                        <a:lnTo>
                          <a:pt x="31" y="973"/>
                        </a:lnTo>
                        <a:lnTo>
                          <a:pt x="31" y="692"/>
                        </a:lnTo>
                        <a:lnTo>
                          <a:pt x="39" y="358"/>
                        </a:lnTo>
                        <a:lnTo>
                          <a:pt x="54" y="54"/>
                        </a:lnTo>
                        <a:lnTo>
                          <a:pt x="85" y="0"/>
                        </a:lnTo>
                        <a:lnTo>
                          <a:pt x="93" y="78"/>
                        </a:lnTo>
                        <a:lnTo>
                          <a:pt x="101" y="513"/>
                        </a:lnTo>
                        <a:lnTo>
                          <a:pt x="117" y="957"/>
                        </a:lnTo>
                        <a:lnTo>
                          <a:pt x="117" y="1261"/>
                        </a:lnTo>
                        <a:lnTo>
                          <a:pt x="124" y="1541"/>
                        </a:lnTo>
                        <a:lnTo>
                          <a:pt x="132" y="1899"/>
                        </a:lnTo>
                        <a:lnTo>
                          <a:pt x="132" y="2210"/>
                        </a:lnTo>
                        <a:lnTo>
                          <a:pt x="0" y="2210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 w="9525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79" name="Freeform 309">
                    <a:extLst>
                      <a:ext uri="{FF2B5EF4-FFF2-40B4-BE49-F238E27FC236}">
                        <a16:creationId xmlns:a16="http://schemas.microsoft.com/office/drawing/2014/main" id="{C808595A-A794-52B8-06A9-29D32A99177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88" y="1836"/>
                    <a:ext cx="10" cy="0"/>
                  </a:xfrm>
                  <a:custGeom>
                    <a:avLst/>
                    <a:gdLst>
                      <a:gd name="T0" fmla="*/ 123 w 123"/>
                      <a:gd name="T1" fmla="*/ 1 h 1"/>
                      <a:gd name="T2" fmla="*/ 0 w 123"/>
                      <a:gd name="T3" fmla="*/ 0 h 1"/>
                      <a:gd name="T4" fmla="*/ 0 60000 65536"/>
                      <a:gd name="T5" fmla="*/ 0 60000 65536"/>
                      <a:gd name="T6" fmla="*/ 0 w 123"/>
                      <a:gd name="T7" fmla="*/ 0 h 1"/>
                      <a:gd name="T8" fmla="*/ 123 w 123"/>
                      <a:gd name="T9" fmla="*/ 0 h 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23" h="1">
                        <a:moveTo>
                          <a:pt x="123" y="1"/>
                        </a:moveTo>
                        <a:cubicBezTo>
                          <a:pt x="69" y="0"/>
                          <a:pt x="16" y="0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80" name="Freeform 310">
                    <a:extLst>
                      <a:ext uri="{FF2B5EF4-FFF2-40B4-BE49-F238E27FC236}">
                        <a16:creationId xmlns:a16="http://schemas.microsoft.com/office/drawing/2014/main" id="{246C683A-27D9-55E4-20CE-72C8A75F00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84" y="1803"/>
                    <a:ext cx="14" cy="3"/>
                  </a:xfrm>
                  <a:custGeom>
                    <a:avLst/>
                    <a:gdLst>
                      <a:gd name="T0" fmla="*/ 170 w 170"/>
                      <a:gd name="T1" fmla="*/ 0 h 26"/>
                      <a:gd name="T2" fmla="*/ 86 w 170"/>
                      <a:gd name="T3" fmla="*/ 22 h 26"/>
                      <a:gd name="T4" fmla="*/ 0 w 170"/>
                      <a:gd name="T5" fmla="*/ 22 h 26"/>
                      <a:gd name="T6" fmla="*/ 0 60000 65536"/>
                      <a:gd name="T7" fmla="*/ 0 60000 65536"/>
                      <a:gd name="T8" fmla="*/ 0 60000 65536"/>
                      <a:gd name="T9" fmla="*/ 0 w 170"/>
                      <a:gd name="T10" fmla="*/ 0 h 26"/>
                      <a:gd name="T11" fmla="*/ 170 w 170"/>
                      <a:gd name="T12" fmla="*/ 26 h 2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70" h="26">
                        <a:moveTo>
                          <a:pt x="170" y="0"/>
                        </a:moveTo>
                        <a:cubicBezTo>
                          <a:pt x="142" y="9"/>
                          <a:pt x="114" y="18"/>
                          <a:pt x="86" y="22"/>
                        </a:cubicBezTo>
                        <a:cubicBezTo>
                          <a:pt x="58" y="26"/>
                          <a:pt x="29" y="24"/>
                          <a:pt x="0" y="2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81" name="Freeform 311">
                    <a:extLst>
                      <a:ext uri="{FF2B5EF4-FFF2-40B4-BE49-F238E27FC236}">
                        <a16:creationId xmlns:a16="http://schemas.microsoft.com/office/drawing/2014/main" id="{DB6B0195-ABCD-7615-8104-4E8DFC2706E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98" y="1782"/>
                    <a:ext cx="14" cy="2"/>
                  </a:xfrm>
                  <a:custGeom>
                    <a:avLst/>
                    <a:gdLst>
                      <a:gd name="T0" fmla="*/ 0 w 165"/>
                      <a:gd name="T1" fmla="*/ 0 h 14"/>
                      <a:gd name="T2" fmla="*/ 71 w 165"/>
                      <a:gd name="T3" fmla="*/ 12 h 14"/>
                      <a:gd name="T4" fmla="*/ 165 w 165"/>
                      <a:gd name="T5" fmla="*/ 12 h 14"/>
                      <a:gd name="T6" fmla="*/ 0 60000 65536"/>
                      <a:gd name="T7" fmla="*/ 0 60000 65536"/>
                      <a:gd name="T8" fmla="*/ 0 60000 65536"/>
                      <a:gd name="T9" fmla="*/ 0 w 165"/>
                      <a:gd name="T10" fmla="*/ 0 h 14"/>
                      <a:gd name="T11" fmla="*/ 165 w 165"/>
                      <a:gd name="T12" fmla="*/ 14 h 1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5" h="14">
                        <a:moveTo>
                          <a:pt x="0" y="0"/>
                        </a:moveTo>
                        <a:cubicBezTo>
                          <a:pt x="22" y="5"/>
                          <a:pt x="44" y="10"/>
                          <a:pt x="71" y="12"/>
                        </a:cubicBezTo>
                        <a:cubicBezTo>
                          <a:pt x="98" y="14"/>
                          <a:pt x="131" y="13"/>
                          <a:pt x="165" y="1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82" name="Freeform 312">
                    <a:extLst>
                      <a:ext uri="{FF2B5EF4-FFF2-40B4-BE49-F238E27FC236}">
                        <a16:creationId xmlns:a16="http://schemas.microsoft.com/office/drawing/2014/main" id="{94E0C0BB-D222-4668-A000-A4278DE44D1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402" y="1759"/>
                    <a:ext cx="9" cy="2"/>
                  </a:xfrm>
                  <a:custGeom>
                    <a:avLst/>
                    <a:gdLst>
                      <a:gd name="T0" fmla="*/ 0 w 101"/>
                      <a:gd name="T1" fmla="*/ 16 h 16"/>
                      <a:gd name="T2" fmla="*/ 47 w 101"/>
                      <a:gd name="T3" fmla="*/ 2 h 16"/>
                      <a:gd name="T4" fmla="*/ 101 w 101"/>
                      <a:gd name="T5" fmla="*/ 2 h 16"/>
                      <a:gd name="T6" fmla="*/ 0 60000 65536"/>
                      <a:gd name="T7" fmla="*/ 0 60000 65536"/>
                      <a:gd name="T8" fmla="*/ 0 60000 65536"/>
                      <a:gd name="T9" fmla="*/ 0 w 101"/>
                      <a:gd name="T10" fmla="*/ 0 h 16"/>
                      <a:gd name="T11" fmla="*/ 101 w 101"/>
                      <a:gd name="T12" fmla="*/ 16 h 1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1" h="16">
                        <a:moveTo>
                          <a:pt x="0" y="16"/>
                        </a:moveTo>
                        <a:cubicBezTo>
                          <a:pt x="15" y="10"/>
                          <a:pt x="30" y="4"/>
                          <a:pt x="47" y="2"/>
                        </a:cubicBezTo>
                        <a:cubicBezTo>
                          <a:pt x="64" y="0"/>
                          <a:pt x="94" y="3"/>
                          <a:pt x="101" y="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83" name="Freeform 313">
                    <a:extLst>
                      <a:ext uri="{FF2B5EF4-FFF2-40B4-BE49-F238E27FC236}">
                        <a16:creationId xmlns:a16="http://schemas.microsoft.com/office/drawing/2014/main" id="{09770BE0-581D-01F2-F852-AA838E2EE3F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98" y="1744"/>
                    <a:ext cx="8" cy="1"/>
                  </a:xfrm>
                  <a:custGeom>
                    <a:avLst/>
                    <a:gdLst>
                      <a:gd name="T0" fmla="*/ 0 w 95"/>
                      <a:gd name="T1" fmla="*/ 0 h 5"/>
                      <a:gd name="T2" fmla="*/ 95 w 95"/>
                      <a:gd name="T3" fmla="*/ 5 h 5"/>
                      <a:gd name="T4" fmla="*/ 0 60000 65536"/>
                      <a:gd name="T5" fmla="*/ 0 60000 65536"/>
                      <a:gd name="T6" fmla="*/ 0 w 95"/>
                      <a:gd name="T7" fmla="*/ 0 h 5"/>
                      <a:gd name="T8" fmla="*/ 95 w 95"/>
                      <a:gd name="T9" fmla="*/ 5 h 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95" h="5">
                        <a:moveTo>
                          <a:pt x="0" y="0"/>
                        </a:moveTo>
                        <a:cubicBezTo>
                          <a:pt x="38" y="1"/>
                          <a:pt x="77" y="2"/>
                          <a:pt x="95" y="5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84" name="Freeform 314">
                    <a:extLst>
                      <a:ext uri="{FF2B5EF4-FFF2-40B4-BE49-F238E27FC236}">
                        <a16:creationId xmlns:a16="http://schemas.microsoft.com/office/drawing/2014/main" id="{1EE6AD49-CE73-77A8-045D-BFC71174089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92" y="1759"/>
                    <a:ext cx="10" cy="2"/>
                  </a:xfrm>
                  <a:custGeom>
                    <a:avLst/>
                    <a:gdLst>
                      <a:gd name="T0" fmla="*/ 117 w 117"/>
                      <a:gd name="T1" fmla="*/ 14 h 14"/>
                      <a:gd name="T2" fmla="*/ 0 w 117"/>
                      <a:gd name="T3" fmla="*/ 0 h 14"/>
                      <a:gd name="T4" fmla="*/ 0 60000 65536"/>
                      <a:gd name="T5" fmla="*/ 0 60000 65536"/>
                      <a:gd name="T6" fmla="*/ 0 w 117"/>
                      <a:gd name="T7" fmla="*/ 0 h 14"/>
                      <a:gd name="T8" fmla="*/ 117 w 117"/>
                      <a:gd name="T9" fmla="*/ 14 h 1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17" h="14">
                        <a:moveTo>
                          <a:pt x="117" y="14"/>
                        </a:moveTo>
                        <a:cubicBezTo>
                          <a:pt x="117" y="14"/>
                          <a:pt x="58" y="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85" name="Freeform 315">
                    <a:extLst>
                      <a:ext uri="{FF2B5EF4-FFF2-40B4-BE49-F238E27FC236}">
                        <a16:creationId xmlns:a16="http://schemas.microsoft.com/office/drawing/2014/main" id="{7C241B38-89C4-A0ED-D436-4ACD38F5F0E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94" y="1741"/>
                    <a:ext cx="4" cy="3"/>
                  </a:xfrm>
                  <a:custGeom>
                    <a:avLst/>
                    <a:gdLst>
                      <a:gd name="T0" fmla="*/ 45 w 45"/>
                      <a:gd name="T1" fmla="*/ 34 h 34"/>
                      <a:gd name="T2" fmla="*/ 0 w 45"/>
                      <a:gd name="T3" fmla="*/ 0 h 34"/>
                      <a:gd name="T4" fmla="*/ 0 60000 65536"/>
                      <a:gd name="T5" fmla="*/ 0 60000 65536"/>
                      <a:gd name="T6" fmla="*/ 0 w 45"/>
                      <a:gd name="T7" fmla="*/ 0 h 34"/>
                      <a:gd name="T8" fmla="*/ 45 w 45"/>
                      <a:gd name="T9" fmla="*/ 34 h 3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45" h="34">
                        <a:moveTo>
                          <a:pt x="45" y="34"/>
                        </a:moveTo>
                        <a:cubicBezTo>
                          <a:pt x="45" y="34"/>
                          <a:pt x="22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86" name="Freeform 316">
                    <a:extLst>
                      <a:ext uri="{FF2B5EF4-FFF2-40B4-BE49-F238E27FC236}">
                        <a16:creationId xmlns:a16="http://schemas.microsoft.com/office/drawing/2014/main" id="{FECAF9CE-D913-41EB-061E-A06C507781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92" y="1810"/>
                    <a:ext cx="6" cy="4"/>
                  </a:xfrm>
                  <a:custGeom>
                    <a:avLst/>
                    <a:gdLst>
                      <a:gd name="T0" fmla="*/ 69 w 69"/>
                      <a:gd name="T1" fmla="*/ 35 h 35"/>
                      <a:gd name="T2" fmla="*/ 0 w 69"/>
                      <a:gd name="T3" fmla="*/ 0 h 35"/>
                      <a:gd name="T4" fmla="*/ 0 60000 65536"/>
                      <a:gd name="T5" fmla="*/ 0 60000 65536"/>
                      <a:gd name="T6" fmla="*/ 0 w 69"/>
                      <a:gd name="T7" fmla="*/ 0 h 35"/>
                      <a:gd name="T8" fmla="*/ 69 w 69"/>
                      <a:gd name="T9" fmla="*/ 35 h 3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69" h="35">
                        <a:moveTo>
                          <a:pt x="69" y="35"/>
                        </a:moveTo>
                        <a:cubicBezTo>
                          <a:pt x="69" y="35"/>
                          <a:pt x="34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849" name="Freeform 317">
                  <a:extLst>
                    <a:ext uri="{FF2B5EF4-FFF2-40B4-BE49-F238E27FC236}">
                      <a16:creationId xmlns:a16="http://schemas.microsoft.com/office/drawing/2014/main" id="{03F94B9C-19D1-193A-0291-90DEF4077EA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442" y="1807"/>
                  <a:ext cx="18" cy="169"/>
                </a:xfrm>
                <a:custGeom>
                  <a:avLst/>
                  <a:gdLst>
                    <a:gd name="T0" fmla="*/ 0 w 132"/>
                    <a:gd name="T1" fmla="*/ 1151 h 1152"/>
                    <a:gd name="T2" fmla="*/ 16 w 132"/>
                    <a:gd name="T3" fmla="*/ 592 h 1152"/>
                    <a:gd name="T4" fmla="*/ 23 w 132"/>
                    <a:gd name="T5" fmla="*/ 218 h 1152"/>
                    <a:gd name="T6" fmla="*/ 54 w 132"/>
                    <a:gd name="T7" fmla="*/ 55 h 1152"/>
                    <a:gd name="T8" fmla="*/ 86 w 132"/>
                    <a:gd name="T9" fmla="*/ 0 h 1152"/>
                    <a:gd name="T10" fmla="*/ 93 w 132"/>
                    <a:gd name="T11" fmla="*/ 63 h 1152"/>
                    <a:gd name="T12" fmla="*/ 109 w 132"/>
                    <a:gd name="T13" fmla="*/ 125 h 1152"/>
                    <a:gd name="T14" fmla="*/ 101 w 132"/>
                    <a:gd name="T15" fmla="*/ 218 h 1152"/>
                    <a:gd name="T16" fmla="*/ 109 w 132"/>
                    <a:gd name="T17" fmla="*/ 304 h 1152"/>
                    <a:gd name="T18" fmla="*/ 117 w 132"/>
                    <a:gd name="T19" fmla="*/ 389 h 1152"/>
                    <a:gd name="T20" fmla="*/ 117 w 132"/>
                    <a:gd name="T21" fmla="*/ 506 h 1152"/>
                    <a:gd name="T22" fmla="*/ 125 w 132"/>
                    <a:gd name="T23" fmla="*/ 903 h 1152"/>
                    <a:gd name="T24" fmla="*/ 132 w 132"/>
                    <a:gd name="T25" fmla="*/ 1152 h 1152"/>
                    <a:gd name="T26" fmla="*/ 0 w 132"/>
                    <a:gd name="T27" fmla="*/ 1151 h 1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2"/>
                    <a:gd name="T43" fmla="*/ 0 h 1152"/>
                    <a:gd name="T44" fmla="*/ 132 w 132"/>
                    <a:gd name="T45" fmla="*/ 1152 h 115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2" h="1152">
                      <a:moveTo>
                        <a:pt x="0" y="1151"/>
                      </a:moveTo>
                      <a:lnTo>
                        <a:pt x="16" y="592"/>
                      </a:lnTo>
                      <a:lnTo>
                        <a:pt x="23" y="218"/>
                      </a:lnTo>
                      <a:lnTo>
                        <a:pt x="54" y="55"/>
                      </a:lnTo>
                      <a:lnTo>
                        <a:pt x="86" y="0"/>
                      </a:lnTo>
                      <a:lnTo>
                        <a:pt x="93" y="63"/>
                      </a:lnTo>
                      <a:lnTo>
                        <a:pt x="109" y="125"/>
                      </a:lnTo>
                      <a:lnTo>
                        <a:pt x="101" y="218"/>
                      </a:lnTo>
                      <a:lnTo>
                        <a:pt x="109" y="304"/>
                      </a:lnTo>
                      <a:lnTo>
                        <a:pt x="117" y="389"/>
                      </a:lnTo>
                      <a:lnTo>
                        <a:pt x="117" y="506"/>
                      </a:lnTo>
                      <a:lnTo>
                        <a:pt x="125" y="903"/>
                      </a:lnTo>
                      <a:lnTo>
                        <a:pt x="132" y="1152"/>
                      </a:lnTo>
                      <a:lnTo>
                        <a:pt x="0" y="1151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0" name="Freeform 318">
                  <a:extLst>
                    <a:ext uri="{FF2B5EF4-FFF2-40B4-BE49-F238E27FC236}">
                      <a16:creationId xmlns:a16="http://schemas.microsoft.com/office/drawing/2014/main" id="{1309D5E0-2EE6-913D-1D85-A795459C90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74" y="1884"/>
                  <a:ext cx="18" cy="169"/>
                </a:xfrm>
                <a:custGeom>
                  <a:avLst/>
                  <a:gdLst>
                    <a:gd name="T0" fmla="*/ 0 w 132"/>
                    <a:gd name="T1" fmla="*/ 1151 h 1152"/>
                    <a:gd name="T2" fmla="*/ 16 w 132"/>
                    <a:gd name="T3" fmla="*/ 592 h 1152"/>
                    <a:gd name="T4" fmla="*/ 23 w 132"/>
                    <a:gd name="T5" fmla="*/ 218 h 1152"/>
                    <a:gd name="T6" fmla="*/ 54 w 132"/>
                    <a:gd name="T7" fmla="*/ 55 h 1152"/>
                    <a:gd name="T8" fmla="*/ 86 w 132"/>
                    <a:gd name="T9" fmla="*/ 0 h 1152"/>
                    <a:gd name="T10" fmla="*/ 93 w 132"/>
                    <a:gd name="T11" fmla="*/ 63 h 1152"/>
                    <a:gd name="T12" fmla="*/ 109 w 132"/>
                    <a:gd name="T13" fmla="*/ 125 h 1152"/>
                    <a:gd name="T14" fmla="*/ 101 w 132"/>
                    <a:gd name="T15" fmla="*/ 218 h 1152"/>
                    <a:gd name="T16" fmla="*/ 109 w 132"/>
                    <a:gd name="T17" fmla="*/ 304 h 1152"/>
                    <a:gd name="T18" fmla="*/ 117 w 132"/>
                    <a:gd name="T19" fmla="*/ 389 h 1152"/>
                    <a:gd name="T20" fmla="*/ 117 w 132"/>
                    <a:gd name="T21" fmla="*/ 506 h 1152"/>
                    <a:gd name="T22" fmla="*/ 125 w 132"/>
                    <a:gd name="T23" fmla="*/ 903 h 1152"/>
                    <a:gd name="T24" fmla="*/ 132 w 132"/>
                    <a:gd name="T25" fmla="*/ 1152 h 1152"/>
                    <a:gd name="T26" fmla="*/ 0 w 132"/>
                    <a:gd name="T27" fmla="*/ 1151 h 1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2"/>
                    <a:gd name="T43" fmla="*/ 0 h 1152"/>
                    <a:gd name="T44" fmla="*/ 132 w 132"/>
                    <a:gd name="T45" fmla="*/ 1152 h 115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2" h="1152">
                      <a:moveTo>
                        <a:pt x="0" y="1151"/>
                      </a:moveTo>
                      <a:lnTo>
                        <a:pt x="16" y="592"/>
                      </a:lnTo>
                      <a:lnTo>
                        <a:pt x="23" y="218"/>
                      </a:lnTo>
                      <a:lnTo>
                        <a:pt x="54" y="55"/>
                      </a:lnTo>
                      <a:lnTo>
                        <a:pt x="86" y="0"/>
                      </a:lnTo>
                      <a:lnTo>
                        <a:pt x="93" y="63"/>
                      </a:lnTo>
                      <a:lnTo>
                        <a:pt x="109" y="125"/>
                      </a:lnTo>
                      <a:lnTo>
                        <a:pt x="101" y="218"/>
                      </a:lnTo>
                      <a:lnTo>
                        <a:pt x="109" y="304"/>
                      </a:lnTo>
                      <a:lnTo>
                        <a:pt x="117" y="389"/>
                      </a:lnTo>
                      <a:lnTo>
                        <a:pt x="117" y="506"/>
                      </a:lnTo>
                      <a:lnTo>
                        <a:pt x="125" y="903"/>
                      </a:lnTo>
                      <a:lnTo>
                        <a:pt x="132" y="1152"/>
                      </a:lnTo>
                      <a:lnTo>
                        <a:pt x="0" y="1151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851" name="Group 319">
                  <a:extLst>
                    <a:ext uri="{FF2B5EF4-FFF2-40B4-BE49-F238E27FC236}">
                      <a16:creationId xmlns:a16="http://schemas.microsoft.com/office/drawing/2014/main" id="{5DCFCB2C-16DF-547B-46EF-A8A699EF20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H="1">
                  <a:off x="1284" y="1687"/>
                  <a:ext cx="89" cy="282"/>
                  <a:chOff x="2409" y="1311"/>
                  <a:chExt cx="279" cy="1497"/>
                </a:xfrm>
              </p:grpSpPr>
              <p:sp>
                <p:nvSpPr>
                  <p:cNvPr id="23964" name="Freeform 320">
                    <a:extLst>
                      <a:ext uri="{FF2B5EF4-FFF2-40B4-BE49-F238E27FC236}">
                        <a16:creationId xmlns:a16="http://schemas.microsoft.com/office/drawing/2014/main" id="{435C4A36-9B51-867A-6770-C1674C19B54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5" name="Freeform 321">
                    <a:extLst>
                      <a:ext uri="{FF2B5EF4-FFF2-40B4-BE49-F238E27FC236}">
                        <a16:creationId xmlns:a16="http://schemas.microsoft.com/office/drawing/2014/main" id="{1F6BF1CE-8166-68AB-9432-35FDA05AE2A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6" name="Freeform 322">
                    <a:extLst>
                      <a:ext uri="{FF2B5EF4-FFF2-40B4-BE49-F238E27FC236}">
                        <a16:creationId xmlns:a16="http://schemas.microsoft.com/office/drawing/2014/main" id="{B8A22D7D-32E3-3C02-FF32-FA6EB6BF16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7" name="Freeform 323">
                    <a:extLst>
                      <a:ext uri="{FF2B5EF4-FFF2-40B4-BE49-F238E27FC236}">
                        <a16:creationId xmlns:a16="http://schemas.microsoft.com/office/drawing/2014/main" id="{BE466D66-7463-2092-1BAC-018E2337EF4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8" name="Freeform 324">
                    <a:extLst>
                      <a:ext uri="{FF2B5EF4-FFF2-40B4-BE49-F238E27FC236}">
                        <a16:creationId xmlns:a16="http://schemas.microsoft.com/office/drawing/2014/main" id="{0E75ECFF-FBBD-805D-C666-C7C86FD7A74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9" name="Freeform 325">
                    <a:extLst>
                      <a:ext uri="{FF2B5EF4-FFF2-40B4-BE49-F238E27FC236}">
                        <a16:creationId xmlns:a16="http://schemas.microsoft.com/office/drawing/2014/main" id="{84BC3025-CE11-82BF-32B4-110ADC36161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70" name="Freeform 326">
                    <a:extLst>
                      <a:ext uri="{FF2B5EF4-FFF2-40B4-BE49-F238E27FC236}">
                        <a16:creationId xmlns:a16="http://schemas.microsoft.com/office/drawing/2014/main" id="{F3C7F3A9-A7E4-2EB1-76A0-79CC33F79D0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71" name="Freeform 327">
                    <a:extLst>
                      <a:ext uri="{FF2B5EF4-FFF2-40B4-BE49-F238E27FC236}">
                        <a16:creationId xmlns:a16="http://schemas.microsoft.com/office/drawing/2014/main" id="{EE82B08E-8511-BBAB-3D94-641EE5CCA6D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72" name="Freeform 328">
                    <a:extLst>
                      <a:ext uri="{FF2B5EF4-FFF2-40B4-BE49-F238E27FC236}">
                        <a16:creationId xmlns:a16="http://schemas.microsoft.com/office/drawing/2014/main" id="{252BBCE2-A8A9-2022-379E-3A24B92D14F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73" name="Freeform 329">
                    <a:extLst>
                      <a:ext uri="{FF2B5EF4-FFF2-40B4-BE49-F238E27FC236}">
                        <a16:creationId xmlns:a16="http://schemas.microsoft.com/office/drawing/2014/main" id="{8E9E878B-C7E7-E803-C971-2331CE0571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74" name="Freeform 330">
                    <a:extLst>
                      <a:ext uri="{FF2B5EF4-FFF2-40B4-BE49-F238E27FC236}">
                        <a16:creationId xmlns:a16="http://schemas.microsoft.com/office/drawing/2014/main" id="{B1BA597F-F22D-476F-88AE-105A08A6C68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75" name="Freeform 331">
                    <a:extLst>
                      <a:ext uri="{FF2B5EF4-FFF2-40B4-BE49-F238E27FC236}">
                        <a16:creationId xmlns:a16="http://schemas.microsoft.com/office/drawing/2014/main" id="{B3FD8E5D-8EDF-8DE1-26B1-C9F0737E27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76" name="Freeform 332">
                    <a:extLst>
                      <a:ext uri="{FF2B5EF4-FFF2-40B4-BE49-F238E27FC236}">
                        <a16:creationId xmlns:a16="http://schemas.microsoft.com/office/drawing/2014/main" id="{E2C366FE-6C1D-17D6-6C9A-C2F3A1ECA43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77" name="Freeform 333">
                    <a:extLst>
                      <a:ext uri="{FF2B5EF4-FFF2-40B4-BE49-F238E27FC236}">
                        <a16:creationId xmlns:a16="http://schemas.microsoft.com/office/drawing/2014/main" id="{DDA5B71B-AC2D-F931-CAD9-9A8A1D6B99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52" name="Group 334">
                  <a:extLst>
                    <a:ext uri="{FF2B5EF4-FFF2-40B4-BE49-F238E27FC236}">
                      <a16:creationId xmlns:a16="http://schemas.microsoft.com/office/drawing/2014/main" id="{623931FA-ED95-8B01-9C03-42F4026AD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74" y="1702"/>
                  <a:ext cx="87" cy="274"/>
                  <a:chOff x="2409" y="1311"/>
                  <a:chExt cx="279" cy="1497"/>
                </a:xfrm>
              </p:grpSpPr>
              <p:sp>
                <p:nvSpPr>
                  <p:cNvPr id="23950" name="Freeform 335">
                    <a:extLst>
                      <a:ext uri="{FF2B5EF4-FFF2-40B4-BE49-F238E27FC236}">
                        <a16:creationId xmlns:a16="http://schemas.microsoft.com/office/drawing/2014/main" id="{052C3C7F-905F-1BBB-F6DD-8F9428719A4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51" name="Freeform 336">
                    <a:extLst>
                      <a:ext uri="{FF2B5EF4-FFF2-40B4-BE49-F238E27FC236}">
                        <a16:creationId xmlns:a16="http://schemas.microsoft.com/office/drawing/2014/main" id="{8E007997-5D93-FC4C-DDAE-04FB4F1AD13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52" name="Freeform 337">
                    <a:extLst>
                      <a:ext uri="{FF2B5EF4-FFF2-40B4-BE49-F238E27FC236}">
                        <a16:creationId xmlns:a16="http://schemas.microsoft.com/office/drawing/2014/main" id="{2AE3C65F-7546-8F53-094E-54D108EC48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53" name="Freeform 338">
                    <a:extLst>
                      <a:ext uri="{FF2B5EF4-FFF2-40B4-BE49-F238E27FC236}">
                        <a16:creationId xmlns:a16="http://schemas.microsoft.com/office/drawing/2014/main" id="{4F09C627-1259-E2CE-E4EA-D743AB7BEDF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54" name="Freeform 339">
                    <a:extLst>
                      <a:ext uri="{FF2B5EF4-FFF2-40B4-BE49-F238E27FC236}">
                        <a16:creationId xmlns:a16="http://schemas.microsoft.com/office/drawing/2014/main" id="{809C0442-097A-B8F6-7066-C62D179D01E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55" name="Freeform 340">
                    <a:extLst>
                      <a:ext uri="{FF2B5EF4-FFF2-40B4-BE49-F238E27FC236}">
                        <a16:creationId xmlns:a16="http://schemas.microsoft.com/office/drawing/2014/main" id="{2E8BA238-5E9D-5436-B245-726D2B7FD9B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56" name="Freeform 341">
                    <a:extLst>
                      <a:ext uri="{FF2B5EF4-FFF2-40B4-BE49-F238E27FC236}">
                        <a16:creationId xmlns:a16="http://schemas.microsoft.com/office/drawing/2014/main" id="{F7D151AD-6BC8-491F-2FD4-AD1B0FD0ED0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57" name="Freeform 342">
                    <a:extLst>
                      <a:ext uri="{FF2B5EF4-FFF2-40B4-BE49-F238E27FC236}">
                        <a16:creationId xmlns:a16="http://schemas.microsoft.com/office/drawing/2014/main" id="{7071C494-12D3-135D-5C99-D6B9C5BDA7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58" name="Freeform 343">
                    <a:extLst>
                      <a:ext uri="{FF2B5EF4-FFF2-40B4-BE49-F238E27FC236}">
                        <a16:creationId xmlns:a16="http://schemas.microsoft.com/office/drawing/2014/main" id="{32DEE877-1FFC-5B3A-4EE4-089A9FF92C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59" name="Freeform 344">
                    <a:extLst>
                      <a:ext uri="{FF2B5EF4-FFF2-40B4-BE49-F238E27FC236}">
                        <a16:creationId xmlns:a16="http://schemas.microsoft.com/office/drawing/2014/main" id="{AA6044D4-5E02-3DFE-D015-6633CFDA14D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0" name="Freeform 345">
                    <a:extLst>
                      <a:ext uri="{FF2B5EF4-FFF2-40B4-BE49-F238E27FC236}">
                        <a16:creationId xmlns:a16="http://schemas.microsoft.com/office/drawing/2014/main" id="{3BBEB6B2-20FA-55BB-654F-D3E736CAEFA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1" name="Freeform 346">
                    <a:extLst>
                      <a:ext uri="{FF2B5EF4-FFF2-40B4-BE49-F238E27FC236}">
                        <a16:creationId xmlns:a16="http://schemas.microsoft.com/office/drawing/2014/main" id="{72228C31-2915-2804-7840-15669A88EEC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2" name="Freeform 347">
                    <a:extLst>
                      <a:ext uri="{FF2B5EF4-FFF2-40B4-BE49-F238E27FC236}">
                        <a16:creationId xmlns:a16="http://schemas.microsoft.com/office/drawing/2014/main" id="{D5446118-5520-E3AE-C18D-9D6F1F023F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3" name="Freeform 348">
                    <a:extLst>
                      <a:ext uri="{FF2B5EF4-FFF2-40B4-BE49-F238E27FC236}">
                        <a16:creationId xmlns:a16="http://schemas.microsoft.com/office/drawing/2014/main" id="{790CD709-7326-95EC-6DC0-66948BB369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53" name="Group 349">
                  <a:extLst>
                    <a:ext uri="{FF2B5EF4-FFF2-40B4-BE49-F238E27FC236}">
                      <a16:creationId xmlns:a16="http://schemas.microsoft.com/office/drawing/2014/main" id="{EB7A6F65-28F3-66EF-0145-71C8137E1E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88" y="1710"/>
                  <a:ext cx="85" cy="266"/>
                  <a:chOff x="2409" y="1311"/>
                  <a:chExt cx="279" cy="1497"/>
                </a:xfrm>
              </p:grpSpPr>
              <p:sp>
                <p:nvSpPr>
                  <p:cNvPr id="23936" name="Freeform 350">
                    <a:extLst>
                      <a:ext uri="{FF2B5EF4-FFF2-40B4-BE49-F238E27FC236}">
                        <a16:creationId xmlns:a16="http://schemas.microsoft.com/office/drawing/2014/main" id="{6C7F2A3F-3327-598F-988E-155A81F64AE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37" name="Freeform 351">
                    <a:extLst>
                      <a:ext uri="{FF2B5EF4-FFF2-40B4-BE49-F238E27FC236}">
                        <a16:creationId xmlns:a16="http://schemas.microsoft.com/office/drawing/2014/main" id="{AAEC23AD-EBF4-3C61-85DC-6D6CDC9D29B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38" name="Freeform 352">
                    <a:extLst>
                      <a:ext uri="{FF2B5EF4-FFF2-40B4-BE49-F238E27FC236}">
                        <a16:creationId xmlns:a16="http://schemas.microsoft.com/office/drawing/2014/main" id="{05F6BE2E-5014-5E0F-54E1-36A7884B5C5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39" name="Freeform 353">
                    <a:extLst>
                      <a:ext uri="{FF2B5EF4-FFF2-40B4-BE49-F238E27FC236}">
                        <a16:creationId xmlns:a16="http://schemas.microsoft.com/office/drawing/2014/main" id="{A2368194-13B4-63B7-B952-B5CEE03137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0" name="Freeform 354">
                    <a:extLst>
                      <a:ext uri="{FF2B5EF4-FFF2-40B4-BE49-F238E27FC236}">
                        <a16:creationId xmlns:a16="http://schemas.microsoft.com/office/drawing/2014/main" id="{869C403A-41C5-DAF2-CDFD-055D989CE1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1" name="Freeform 355">
                    <a:extLst>
                      <a:ext uri="{FF2B5EF4-FFF2-40B4-BE49-F238E27FC236}">
                        <a16:creationId xmlns:a16="http://schemas.microsoft.com/office/drawing/2014/main" id="{1A99F143-4C98-5A4C-CC36-1CBAF33C83C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2" name="Freeform 356">
                    <a:extLst>
                      <a:ext uri="{FF2B5EF4-FFF2-40B4-BE49-F238E27FC236}">
                        <a16:creationId xmlns:a16="http://schemas.microsoft.com/office/drawing/2014/main" id="{5B341B88-7CB9-638A-1C96-59B48062CFD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3" name="Freeform 357">
                    <a:extLst>
                      <a:ext uri="{FF2B5EF4-FFF2-40B4-BE49-F238E27FC236}">
                        <a16:creationId xmlns:a16="http://schemas.microsoft.com/office/drawing/2014/main" id="{662F7F3A-509B-8DC1-1E80-A0E33FD51E4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4" name="Freeform 358">
                    <a:extLst>
                      <a:ext uri="{FF2B5EF4-FFF2-40B4-BE49-F238E27FC236}">
                        <a16:creationId xmlns:a16="http://schemas.microsoft.com/office/drawing/2014/main" id="{3BA92F4E-D071-3155-4B73-0B5BF7E417B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5" name="Freeform 359">
                    <a:extLst>
                      <a:ext uri="{FF2B5EF4-FFF2-40B4-BE49-F238E27FC236}">
                        <a16:creationId xmlns:a16="http://schemas.microsoft.com/office/drawing/2014/main" id="{5378D122-24FA-A6F0-5199-6C04281CD7C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6" name="Freeform 360">
                    <a:extLst>
                      <a:ext uri="{FF2B5EF4-FFF2-40B4-BE49-F238E27FC236}">
                        <a16:creationId xmlns:a16="http://schemas.microsoft.com/office/drawing/2014/main" id="{B691A82D-B9DD-133F-E214-623965A29A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7" name="Freeform 361">
                    <a:extLst>
                      <a:ext uri="{FF2B5EF4-FFF2-40B4-BE49-F238E27FC236}">
                        <a16:creationId xmlns:a16="http://schemas.microsoft.com/office/drawing/2014/main" id="{C45ED982-0008-33B7-E141-4B5C325B959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8" name="Freeform 362">
                    <a:extLst>
                      <a:ext uri="{FF2B5EF4-FFF2-40B4-BE49-F238E27FC236}">
                        <a16:creationId xmlns:a16="http://schemas.microsoft.com/office/drawing/2014/main" id="{413328C3-F650-CE42-9189-E50EA3FE23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49" name="Freeform 363">
                    <a:extLst>
                      <a:ext uri="{FF2B5EF4-FFF2-40B4-BE49-F238E27FC236}">
                        <a16:creationId xmlns:a16="http://schemas.microsoft.com/office/drawing/2014/main" id="{D4E465D3-2338-D93D-B351-435B98486C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54" name="Group 364">
                  <a:extLst>
                    <a:ext uri="{FF2B5EF4-FFF2-40B4-BE49-F238E27FC236}">
                      <a16:creationId xmlns:a16="http://schemas.microsoft.com/office/drawing/2014/main" id="{C7131A22-7C41-F13B-1DDB-74A0EDF111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82" y="1706"/>
                  <a:ext cx="85" cy="267"/>
                  <a:chOff x="2409" y="1311"/>
                  <a:chExt cx="279" cy="1497"/>
                </a:xfrm>
              </p:grpSpPr>
              <p:sp>
                <p:nvSpPr>
                  <p:cNvPr id="23922" name="Freeform 365">
                    <a:extLst>
                      <a:ext uri="{FF2B5EF4-FFF2-40B4-BE49-F238E27FC236}">
                        <a16:creationId xmlns:a16="http://schemas.microsoft.com/office/drawing/2014/main" id="{D35551F0-77FD-9DCA-83EE-4E5DA0D4949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23" name="Freeform 366">
                    <a:extLst>
                      <a:ext uri="{FF2B5EF4-FFF2-40B4-BE49-F238E27FC236}">
                        <a16:creationId xmlns:a16="http://schemas.microsoft.com/office/drawing/2014/main" id="{F85F4D42-B2B0-4518-2839-853A5ED6F5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24" name="Freeform 367">
                    <a:extLst>
                      <a:ext uri="{FF2B5EF4-FFF2-40B4-BE49-F238E27FC236}">
                        <a16:creationId xmlns:a16="http://schemas.microsoft.com/office/drawing/2014/main" id="{3426327B-3897-B042-F5FE-E0C8EB01360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25" name="Freeform 368">
                    <a:extLst>
                      <a:ext uri="{FF2B5EF4-FFF2-40B4-BE49-F238E27FC236}">
                        <a16:creationId xmlns:a16="http://schemas.microsoft.com/office/drawing/2014/main" id="{6BCD7ACD-8B2C-3BD8-BBDE-2AFE200701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26" name="Freeform 369">
                    <a:extLst>
                      <a:ext uri="{FF2B5EF4-FFF2-40B4-BE49-F238E27FC236}">
                        <a16:creationId xmlns:a16="http://schemas.microsoft.com/office/drawing/2014/main" id="{6E2221E0-C3E4-9004-8288-6F103D7C2FE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27" name="Freeform 370">
                    <a:extLst>
                      <a:ext uri="{FF2B5EF4-FFF2-40B4-BE49-F238E27FC236}">
                        <a16:creationId xmlns:a16="http://schemas.microsoft.com/office/drawing/2014/main" id="{FCDA3D25-B54D-F14C-6FAE-388B261540C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28" name="Freeform 371">
                    <a:extLst>
                      <a:ext uri="{FF2B5EF4-FFF2-40B4-BE49-F238E27FC236}">
                        <a16:creationId xmlns:a16="http://schemas.microsoft.com/office/drawing/2014/main" id="{F8D6F480-D14F-288A-372F-1C8D8D19238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29" name="Freeform 372">
                    <a:extLst>
                      <a:ext uri="{FF2B5EF4-FFF2-40B4-BE49-F238E27FC236}">
                        <a16:creationId xmlns:a16="http://schemas.microsoft.com/office/drawing/2014/main" id="{CECA10D5-599E-FC3F-54A4-4760D3E128F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30" name="Freeform 373">
                    <a:extLst>
                      <a:ext uri="{FF2B5EF4-FFF2-40B4-BE49-F238E27FC236}">
                        <a16:creationId xmlns:a16="http://schemas.microsoft.com/office/drawing/2014/main" id="{E1F469D4-1880-D04A-5442-14B454CF330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31" name="Freeform 374">
                    <a:extLst>
                      <a:ext uri="{FF2B5EF4-FFF2-40B4-BE49-F238E27FC236}">
                        <a16:creationId xmlns:a16="http://schemas.microsoft.com/office/drawing/2014/main" id="{44B68FCB-18F3-4608-231F-51F80BA8526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32" name="Freeform 375">
                    <a:extLst>
                      <a:ext uri="{FF2B5EF4-FFF2-40B4-BE49-F238E27FC236}">
                        <a16:creationId xmlns:a16="http://schemas.microsoft.com/office/drawing/2014/main" id="{B012112C-0D20-159F-F154-E93EE7D3A0C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33" name="Freeform 376">
                    <a:extLst>
                      <a:ext uri="{FF2B5EF4-FFF2-40B4-BE49-F238E27FC236}">
                        <a16:creationId xmlns:a16="http://schemas.microsoft.com/office/drawing/2014/main" id="{074331DF-883B-0B95-50D0-DD66FCEDD47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34" name="Freeform 377">
                    <a:extLst>
                      <a:ext uri="{FF2B5EF4-FFF2-40B4-BE49-F238E27FC236}">
                        <a16:creationId xmlns:a16="http://schemas.microsoft.com/office/drawing/2014/main" id="{CFF622FA-DE0B-8CC5-A630-CB9C529D7DC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35" name="Freeform 378">
                    <a:extLst>
                      <a:ext uri="{FF2B5EF4-FFF2-40B4-BE49-F238E27FC236}">
                        <a16:creationId xmlns:a16="http://schemas.microsoft.com/office/drawing/2014/main" id="{51B873F9-A694-AAD8-7D11-829BDEE2C01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55" name="Group 379">
                  <a:extLst>
                    <a:ext uri="{FF2B5EF4-FFF2-40B4-BE49-F238E27FC236}">
                      <a16:creationId xmlns:a16="http://schemas.microsoft.com/office/drawing/2014/main" id="{6D11B3BC-22B9-F97D-CB40-C091B0DE84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43" y="1930"/>
                  <a:ext cx="16" cy="38"/>
                  <a:chOff x="2288" y="1166"/>
                  <a:chExt cx="46" cy="120"/>
                </a:xfrm>
              </p:grpSpPr>
              <p:sp>
                <p:nvSpPr>
                  <p:cNvPr id="23920" name="Freeform 380">
                    <a:extLst>
                      <a:ext uri="{FF2B5EF4-FFF2-40B4-BE49-F238E27FC236}">
                        <a16:creationId xmlns:a16="http://schemas.microsoft.com/office/drawing/2014/main" id="{48102F88-B4BF-30EE-10D5-80CC25F9C2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21" name="AutoShape 381">
                    <a:extLst>
                      <a:ext uri="{FF2B5EF4-FFF2-40B4-BE49-F238E27FC236}">
                        <a16:creationId xmlns:a16="http://schemas.microsoft.com/office/drawing/2014/main" id="{FDEBFB0B-5618-A9A1-0870-F4D6545CF0D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56" name="Group 382">
                  <a:extLst>
                    <a:ext uri="{FF2B5EF4-FFF2-40B4-BE49-F238E27FC236}">
                      <a16:creationId xmlns:a16="http://schemas.microsoft.com/office/drawing/2014/main" id="{29E6DF67-E991-EA7D-15F7-CA7AFB303D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88" y="1928"/>
                  <a:ext cx="17" cy="38"/>
                  <a:chOff x="2288" y="1166"/>
                  <a:chExt cx="46" cy="120"/>
                </a:xfrm>
              </p:grpSpPr>
              <p:sp>
                <p:nvSpPr>
                  <p:cNvPr id="23918" name="Freeform 383">
                    <a:extLst>
                      <a:ext uri="{FF2B5EF4-FFF2-40B4-BE49-F238E27FC236}">
                        <a16:creationId xmlns:a16="http://schemas.microsoft.com/office/drawing/2014/main" id="{9D0346F9-4BC0-4CD1-C533-6BF879F0FBA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19" name="AutoShape 384">
                    <a:extLst>
                      <a:ext uri="{FF2B5EF4-FFF2-40B4-BE49-F238E27FC236}">
                        <a16:creationId xmlns:a16="http://schemas.microsoft.com/office/drawing/2014/main" id="{63E1BC58-7E96-7BDE-AEE8-AD1A2782ECB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57" name="Group 385">
                  <a:extLst>
                    <a:ext uri="{FF2B5EF4-FFF2-40B4-BE49-F238E27FC236}">
                      <a16:creationId xmlns:a16="http://schemas.microsoft.com/office/drawing/2014/main" id="{FCCDBC47-554D-160D-5571-D09A0CE444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04" y="1928"/>
                  <a:ext cx="17" cy="38"/>
                  <a:chOff x="2288" y="1166"/>
                  <a:chExt cx="46" cy="120"/>
                </a:xfrm>
              </p:grpSpPr>
              <p:sp>
                <p:nvSpPr>
                  <p:cNvPr id="23916" name="Freeform 386">
                    <a:extLst>
                      <a:ext uri="{FF2B5EF4-FFF2-40B4-BE49-F238E27FC236}">
                        <a16:creationId xmlns:a16="http://schemas.microsoft.com/office/drawing/2014/main" id="{0DC2339F-9E2D-9D23-67F9-4622770CA93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17" name="AutoShape 387">
                    <a:extLst>
                      <a:ext uri="{FF2B5EF4-FFF2-40B4-BE49-F238E27FC236}">
                        <a16:creationId xmlns:a16="http://schemas.microsoft.com/office/drawing/2014/main" id="{DDC8E32C-9621-0754-DCFC-D0655A5AA47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58" name="Group 388">
                  <a:extLst>
                    <a:ext uri="{FF2B5EF4-FFF2-40B4-BE49-F238E27FC236}">
                      <a16:creationId xmlns:a16="http://schemas.microsoft.com/office/drawing/2014/main" id="{B5AAB952-6945-A21D-2090-2189CDB159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27" y="1930"/>
                  <a:ext cx="17" cy="38"/>
                  <a:chOff x="2288" y="1166"/>
                  <a:chExt cx="46" cy="120"/>
                </a:xfrm>
              </p:grpSpPr>
              <p:sp>
                <p:nvSpPr>
                  <p:cNvPr id="23914" name="Freeform 389">
                    <a:extLst>
                      <a:ext uri="{FF2B5EF4-FFF2-40B4-BE49-F238E27FC236}">
                        <a16:creationId xmlns:a16="http://schemas.microsoft.com/office/drawing/2014/main" id="{5FDDB025-4EF0-AFB4-27FE-9927834E4DB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15" name="AutoShape 390">
                    <a:extLst>
                      <a:ext uri="{FF2B5EF4-FFF2-40B4-BE49-F238E27FC236}">
                        <a16:creationId xmlns:a16="http://schemas.microsoft.com/office/drawing/2014/main" id="{F2F31B6D-4F6E-D522-5F5D-206779696E8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59" name="Group 391">
                  <a:extLst>
                    <a:ext uri="{FF2B5EF4-FFF2-40B4-BE49-F238E27FC236}">
                      <a16:creationId xmlns:a16="http://schemas.microsoft.com/office/drawing/2014/main" id="{A03AC5F6-64C4-FECD-2779-59F0BA6C0D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04" y="1928"/>
                  <a:ext cx="17" cy="38"/>
                  <a:chOff x="2288" y="1166"/>
                  <a:chExt cx="46" cy="120"/>
                </a:xfrm>
              </p:grpSpPr>
              <p:sp>
                <p:nvSpPr>
                  <p:cNvPr id="23912" name="Freeform 392">
                    <a:extLst>
                      <a:ext uri="{FF2B5EF4-FFF2-40B4-BE49-F238E27FC236}">
                        <a16:creationId xmlns:a16="http://schemas.microsoft.com/office/drawing/2014/main" id="{C886A9F2-84C3-7EE1-0476-E8263964BDD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13" name="AutoShape 393">
                    <a:extLst>
                      <a:ext uri="{FF2B5EF4-FFF2-40B4-BE49-F238E27FC236}">
                        <a16:creationId xmlns:a16="http://schemas.microsoft.com/office/drawing/2014/main" id="{4E683CBC-8F87-3667-4BBE-1265C4D2035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0" name="Group 394">
                  <a:extLst>
                    <a:ext uri="{FF2B5EF4-FFF2-40B4-BE49-F238E27FC236}">
                      <a16:creationId xmlns:a16="http://schemas.microsoft.com/office/drawing/2014/main" id="{0C7F0F1C-B2EF-0DBA-D607-871085DDE3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38" y="1929"/>
                  <a:ext cx="16" cy="38"/>
                  <a:chOff x="2288" y="1166"/>
                  <a:chExt cx="46" cy="120"/>
                </a:xfrm>
              </p:grpSpPr>
              <p:sp>
                <p:nvSpPr>
                  <p:cNvPr id="23910" name="Freeform 395">
                    <a:extLst>
                      <a:ext uri="{FF2B5EF4-FFF2-40B4-BE49-F238E27FC236}">
                        <a16:creationId xmlns:a16="http://schemas.microsoft.com/office/drawing/2014/main" id="{AD986B90-5BD4-BD70-41AF-37FE30A3F70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11" name="AutoShape 396">
                    <a:extLst>
                      <a:ext uri="{FF2B5EF4-FFF2-40B4-BE49-F238E27FC236}">
                        <a16:creationId xmlns:a16="http://schemas.microsoft.com/office/drawing/2014/main" id="{4930B6B9-4E94-A3A9-AD51-8BB2BBA3384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1" name="Group 397">
                  <a:extLst>
                    <a:ext uri="{FF2B5EF4-FFF2-40B4-BE49-F238E27FC236}">
                      <a16:creationId xmlns:a16="http://schemas.microsoft.com/office/drawing/2014/main" id="{CA633DDC-45DB-E927-BE62-111B140E89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08" y="1927"/>
                  <a:ext cx="16" cy="38"/>
                  <a:chOff x="2288" y="1166"/>
                  <a:chExt cx="46" cy="120"/>
                </a:xfrm>
              </p:grpSpPr>
              <p:sp>
                <p:nvSpPr>
                  <p:cNvPr id="23908" name="Freeform 398">
                    <a:extLst>
                      <a:ext uri="{FF2B5EF4-FFF2-40B4-BE49-F238E27FC236}">
                        <a16:creationId xmlns:a16="http://schemas.microsoft.com/office/drawing/2014/main" id="{9A7832DC-6A4A-468A-E846-C1E8021E3B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09" name="AutoShape 399">
                    <a:extLst>
                      <a:ext uri="{FF2B5EF4-FFF2-40B4-BE49-F238E27FC236}">
                        <a16:creationId xmlns:a16="http://schemas.microsoft.com/office/drawing/2014/main" id="{AD4AC5BF-69FE-6EB0-77FE-96AF60D2B30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2" name="Group 400">
                  <a:extLst>
                    <a:ext uri="{FF2B5EF4-FFF2-40B4-BE49-F238E27FC236}">
                      <a16:creationId xmlns:a16="http://schemas.microsoft.com/office/drawing/2014/main" id="{CE76F579-06DB-EBAB-015D-CDCDEA53C6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58" y="1927"/>
                  <a:ext cx="17" cy="39"/>
                  <a:chOff x="2288" y="1166"/>
                  <a:chExt cx="46" cy="120"/>
                </a:xfrm>
              </p:grpSpPr>
              <p:sp>
                <p:nvSpPr>
                  <p:cNvPr id="23906" name="Freeform 401">
                    <a:extLst>
                      <a:ext uri="{FF2B5EF4-FFF2-40B4-BE49-F238E27FC236}">
                        <a16:creationId xmlns:a16="http://schemas.microsoft.com/office/drawing/2014/main" id="{1099C363-3107-F242-5A0A-664694EE39A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07" name="AutoShape 402">
                    <a:extLst>
                      <a:ext uri="{FF2B5EF4-FFF2-40B4-BE49-F238E27FC236}">
                        <a16:creationId xmlns:a16="http://schemas.microsoft.com/office/drawing/2014/main" id="{B9D47834-1643-251D-4A61-9D68F5ADA39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3" name="Group 403">
                  <a:extLst>
                    <a:ext uri="{FF2B5EF4-FFF2-40B4-BE49-F238E27FC236}">
                      <a16:creationId xmlns:a16="http://schemas.microsoft.com/office/drawing/2014/main" id="{ECEB20B2-06B3-8130-CDD0-82B667513B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40" y="1929"/>
                  <a:ext cx="17" cy="38"/>
                  <a:chOff x="2288" y="1166"/>
                  <a:chExt cx="46" cy="120"/>
                </a:xfrm>
              </p:grpSpPr>
              <p:sp>
                <p:nvSpPr>
                  <p:cNvPr id="23904" name="Freeform 404">
                    <a:extLst>
                      <a:ext uri="{FF2B5EF4-FFF2-40B4-BE49-F238E27FC236}">
                        <a16:creationId xmlns:a16="http://schemas.microsoft.com/office/drawing/2014/main" id="{EDC1E987-DD1D-4784-2520-07E44326F1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05" name="AutoShape 405">
                    <a:extLst>
                      <a:ext uri="{FF2B5EF4-FFF2-40B4-BE49-F238E27FC236}">
                        <a16:creationId xmlns:a16="http://schemas.microsoft.com/office/drawing/2014/main" id="{3A8F14F1-D3D1-280F-C947-BD4E3CEFBB8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4" name="Group 406">
                  <a:extLst>
                    <a:ext uri="{FF2B5EF4-FFF2-40B4-BE49-F238E27FC236}">
                      <a16:creationId xmlns:a16="http://schemas.microsoft.com/office/drawing/2014/main" id="{4AD56BF1-063C-0089-4786-2593FA49FA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59" y="1927"/>
                  <a:ext cx="16" cy="37"/>
                  <a:chOff x="2288" y="1166"/>
                  <a:chExt cx="46" cy="120"/>
                </a:xfrm>
              </p:grpSpPr>
              <p:sp>
                <p:nvSpPr>
                  <p:cNvPr id="23902" name="Freeform 407">
                    <a:extLst>
                      <a:ext uri="{FF2B5EF4-FFF2-40B4-BE49-F238E27FC236}">
                        <a16:creationId xmlns:a16="http://schemas.microsoft.com/office/drawing/2014/main" id="{0C981516-E06F-4A87-FC0F-8917CE1DC0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03" name="AutoShape 408">
                    <a:extLst>
                      <a:ext uri="{FF2B5EF4-FFF2-40B4-BE49-F238E27FC236}">
                        <a16:creationId xmlns:a16="http://schemas.microsoft.com/office/drawing/2014/main" id="{91170609-B5C5-E513-0B81-82152493E15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5" name="Group 409">
                  <a:extLst>
                    <a:ext uri="{FF2B5EF4-FFF2-40B4-BE49-F238E27FC236}">
                      <a16:creationId xmlns:a16="http://schemas.microsoft.com/office/drawing/2014/main" id="{C0D2CFFE-7EEA-BC58-0B93-8BDD005FA7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9" y="1927"/>
                  <a:ext cx="17" cy="39"/>
                  <a:chOff x="2288" y="1166"/>
                  <a:chExt cx="46" cy="120"/>
                </a:xfrm>
              </p:grpSpPr>
              <p:sp>
                <p:nvSpPr>
                  <p:cNvPr id="23900" name="Freeform 410">
                    <a:extLst>
                      <a:ext uri="{FF2B5EF4-FFF2-40B4-BE49-F238E27FC236}">
                        <a16:creationId xmlns:a16="http://schemas.microsoft.com/office/drawing/2014/main" id="{2D2C1847-43BC-1BAB-03EA-B95A5744627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01" name="AutoShape 411">
                    <a:extLst>
                      <a:ext uri="{FF2B5EF4-FFF2-40B4-BE49-F238E27FC236}">
                        <a16:creationId xmlns:a16="http://schemas.microsoft.com/office/drawing/2014/main" id="{CE5FD732-DA13-2FCD-3C4F-308AD692B05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6" name="Group 412">
                  <a:extLst>
                    <a:ext uri="{FF2B5EF4-FFF2-40B4-BE49-F238E27FC236}">
                      <a16:creationId xmlns:a16="http://schemas.microsoft.com/office/drawing/2014/main" id="{22B9B686-689D-5199-3553-774C34C57A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90" y="1927"/>
                  <a:ext cx="17" cy="39"/>
                  <a:chOff x="2288" y="1166"/>
                  <a:chExt cx="46" cy="120"/>
                </a:xfrm>
              </p:grpSpPr>
              <p:sp>
                <p:nvSpPr>
                  <p:cNvPr id="23898" name="Freeform 413">
                    <a:extLst>
                      <a:ext uri="{FF2B5EF4-FFF2-40B4-BE49-F238E27FC236}">
                        <a16:creationId xmlns:a16="http://schemas.microsoft.com/office/drawing/2014/main" id="{BF2EF970-C061-B639-CF5B-C9C4144E8AA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99" name="AutoShape 414">
                    <a:extLst>
                      <a:ext uri="{FF2B5EF4-FFF2-40B4-BE49-F238E27FC236}">
                        <a16:creationId xmlns:a16="http://schemas.microsoft.com/office/drawing/2014/main" id="{689C4155-CD59-492E-D71A-8BAA6F81906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7" name="Group 415">
                  <a:extLst>
                    <a:ext uri="{FF2B5EF4-FFF2-40B4-BE49-F238E27FC236}">
                      <a16:creationId xmlns:a16="http://schemas.microsoft.com/office/drawing/2014/main" id="{70A7DF99-C8E8-EDB4-D9FD-191D478765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27" y="1928"/>
                  <a:ext cx="17" cy="38"/>
                  <a:chOff x="2288" y="1166"/>
                  <a:chExt cx="46" cy="120"/>
                </a:xfrm>
              </p:grpSpPr>
              <p:sp>
                <p:nvSpPr>
                  <p:cNvPr id="23896" name="Freeform 416">
                    <a:extLst>
                      <a:ext uri="{FF2B5EF4-FFF2-40B4-BE49-F238E27FC236}">
                        <a16:creationId xmlns:a16="http://schemas.microsoft.com/office/drawing/2014/main" id="{4C19AE52-E061-8F47-9D91-31D589307BC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97" name="AutoShape 417">
                    <a:extLst>
                      <a:ext uri="{FF2B5EF4-FFF2-40B4-BE49-F238E27FC236}">
                        <a16:creationId xmlns:a16="http://schemas.microsoft.com/office/drawing/2014/main" id="{1A35AB52-AEBA-8964-FBAD-B08425B80E8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8" name="Group 418">
                  <a:extLst>
                    <a:ext uri="{FF2B5EF4-FFF2-40B4-BE49-F238E27FC236}">
                      <a16:creationId xmlns:a16="http://schemas.microsoft.com/office/drawing/2014/main" id="{774B981C-8A3E-F2AB-D87A-AB56C8F2EB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53" y="1931"/>
                  <a:ext cx="17" cy="38"/>
                  <a:chOff x="2288" y="1166"/>
                  <a:chExt cx="46" cy="120"/>
                </a:xfrm>
              </p:grpSpPr>
              <p:sp>
                <p:nvSpPr>
                  <p:cNvPr id="23894" name="Freeform 419">
                    <a:extLst>
                      <a:ext uri="{FF2B5EF4-FFF2-40B4-BE49-F238E27FC236}">
                        <a16:creationId xmlns:a16="http://schemas.microsoft.com/office/drawing/2014/main" id="{3B9A6011-144D-AC6B-B73D-AEEF30A517B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95" name="AutoShape 420">
                    <a:extLst>
                      <a:ext uri="{FF2B5EF4-FFF2-40B4-BE49-F238E27FC236}">
                        <a16:creationId xmlns:a16="http://schemas.microsoft.com/office/drawing/2014/main" id="{D4E6A47D-2488-5061-E8C1-849B8C36072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69" name="Group 421">
                  <a:extLst>
                    <a:ext uri="{FF2B5EF4-FFF2-40B4-BE49-F238E27FC236}">
                      <a16:creationId xmlns:a16="http://schemas.microsoft.com/office/drawing/2014/main" id="{F08989BB-56A1-EAEB-95FF-5871F221ED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69" y="1928"/>
                  <a:ext cx="17" cy="38"/>
                  <a:chOff x="2288" y="1166"/>
                  <a:chExt cx="46" cy="120"/>
                </a:xfrm>
              </p:grpSpPr>
              <p:sp>
                <p:nvSpPr>
                  <p:cNvPr id="23892" name="Freeform 422">
                    <a:extLst>
                      <a:ext uri="{FF2B5EF4-FFF2-40B4-BE49-F238E27FC236}">
                        <a16:creationId xmlns:a16="http://schemas.microsoft.com/office/drawing/2014/main" id="{656730B9-8C70-A3B3-22CE-43FA79B184B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93" name="AutoShape 423">
                    <a:extLst>
                      <a:ext uri="{FF2B5EF4-FFF2-40B4-BE49-F238E27FC236}">
                        <a16:creationId xmlns:a16="http://schemas.microsoft.com/office/drawing/2014/main" id="{619725F9-C325-6659-B169-CA9B7E58890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70" name="Group 424">
                  <a:extLst>
                    <a:ext uri="{FF2B5EF4-FFF2-40B4-BE49-F238E27FC236}">
                      <a16:creationId xmlns:a16="http://schemas.microsoft.com/office/drawing/2014/main" id="{75C5A428-3D0F-7282-D4E7-381427129B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86" y="1931"/>
                  <a:ext cx="17" cy="38"/>
                  <a:chOff x="2288" y="1166"/>
                  <a:chExt cx="46" cy="120"/>
                </a:xfrm>
              </p:grpSpPr>
              <p:sp>
                <p:nvSpPr>
                  <p:cNvPr id="23890" name="Freeform 425">
                    <a:extLst>
                      <a:ext uri="{FF2B5EF4-FFF2-40B4-BE49-F238E27FC236}">
                        <a16:creationId xmlns:a16="http://schemas.microsoft.com/office/drawing/2014/main" id="{194D6C0C-57F9-C8C5-B895-A5DCAD779D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91" name="AutoShape 426">
                    <a:extLst>
                      <a:ext uri="{FF2B5EF4-FFF2-40B4-BE49-F238E27FC236}">
                        <a16:creationId xmlns:a16="http://schemas.microsoft.com/office/drawing/2014/main" id="{8AA6C223-99AF-9A92-7576-986930B738B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71" name="Group 427">
                  <a:extLst>
                    <a:ext uri="{FF2B5EF4-FFF2-40B4-BE49-F238E27FC236}">
                      <a16:creationId xmlns:a16="http://schemas.microsoft.com/office/drawing/2014/main" id="{ECABE6FA-BA81-3C2B-1093-CD96C7EDF0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56" y="1929"/>
                  <a:ext cx="16" cy="38"/>
                  <a:chOff x="2288" y="1166"/>
                  <a:chExt cx="46" cy="120"/>
                </a:xfrm>
              </p:grpSpPr>
              <p:sp>
                <p:nvSpPr>
                  <p:cNvPr id="23888" name="Freeform 428">
                    <a:extLst>
                      <a:ext uri="{FF2B5EF4-FFF2-40B4-BE49-F238E27FC236}">
                        <a16:creationId xmlns:a16="http://schemas.microsoft.com/office/drawing/2014/main" id="{E724692B-1DA4-17CF-C7D0-8DEC48D47BA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89" name="AutoShape 429">
                    <a:extLst>
                      <a:ext uri="{FF2B5EF4-FFF2-40B4-BE49-F238E27FC236}">
                        <a16:creationId xmlns:a16="http://schemas.microsoft.com/office/drawing/2014/main" id="{33FA3D9F-2C48-7264-7DD6-CB862FCF3C6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72" name="Group 430">
                  <a:extLst>
                    <a:ext uri="{FF2B5EF4-FFF2-40B4-BE49-F238E27FC236}">
                      <a16:creationId xmlns:a16="http://schemas.microsoft.com/office/drawing/2014/main" id="{C44AD5B1-687F-399E-45BF-3AF679EA6C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74" y="1929"/>
                  <a:ext cx="17" cy="38"/>
                  <a:chOff x="2288" y="1166"/>
                  <a:chExt cx="46" cy="120"/>
                </a:xfrm>
              </p:grpSpPr>
              <p:sp>
                <p:nvSpPr>
                  <p:cNvPr id="23886" name="Freeform 431">
                    <a:extLst>
                      <a:ext uri="{FF2B5EF4-FFF2-40B4-BE49-F238E27FC236}">
                        <a16:creationId xmlns:a16="http://schemas.microsoft.com/office/drawing/2014/main" id="{ACE54360-E35C-4333-0CC7-E8FC409CF2B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87" name="AutoShape 432">
                    <a:extLst>
                      <a:ext uri="{FF2B5EF4-FFF2-40B4-BE49-F238E27FC236}">
                        <a16:creationId xmlns:a16="http://schemas.microsoft.com/office/drawing/2014/main" id="{2780C47C-6E13-0F63-7303-E4FCE08EF28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73" name="Group 433">
                  <a:extLst>
                    <a:ext uri="{FF2B5EF4-FFF2-40B4-BE49-F238E27FC236}">
                      <a16:creationId xmlns:a16="http://schemas.microsoft.com/office/drawing/2014/main" id="{31256D5D-ADC5-9208-2406-E164A90D85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78" y="1928"/>
                  <a:ext cx="17" cy="38"/>
                  <a:chOff x="2288" y="1166"/>
                  <a:chExt cx="46" cy="120"/>
                </a:xfrm>
              </p:grpSpPr>
              <p:sp>
                <p:nvSpPr>
                  <p:cNvPr id="23884" name="Freeform 434">
                    <a:extLst>
                      <a:ext uri="{FF2B5EF4-FFF2-40B4-BE49-F238E27FC236}">
                        <a16:creationId xmlns:a16="http://schemas.microsoft.com/office/drawing/2014/main" id="{FCE047CB-C3E1-C4A8-F4CE-C5096D2288E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85" name="AutoShape 435">
                    <a:extLst>
                      <a:ext uri="{FF2B5EF4-FFF2-40B4-BE49-F238E27FC236}">
                        <a16:creationId xmlns:a16="http://schemas.microsoft.com/office/drawing/2014/main" id="{273A3E55-FCE9-8D7E-1C12-DF645FE5EAC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74" name="Group 436">
                  <a:extLst>
                    <a:ext uri="{FF2B5EF4-FFF2-40B4-BE49-F238E27FC236}">
                      <a16:creationId xmlns:a16="http://schemas.microsoft.com/office/drawing/2014/main" id="{A75CADF0-592C-A206-D0F7-847E58E474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36" y="1927"/>
                  <a:ext cx="17" cy="39"/>
                  <a:chOff x="2288" y="1166"/>
                  <a:chExt cx="46" cy="120"/>
                </a:xfrm>
              </p:grpSpPr>
              <p:sp>
                <p:nvSpPr>
                  <p:cNvPr id="23882" name="Freeform 437">
                    <a:extLst>
                      <a:ext uri="{FF2B5EF4-FFF2-40B4-BE49-F238E27FC236}">
                        <a16:creationId xmlns:a16="http://schemas.microsoft.com/office/drawing/2014/main" id="{5D7AADA1-9EDA-3980-C699-748B51951D6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83" name="AutoShape 438">
                    <a:extLst>
                      <a:ext uri="{FF2B5EF4-FFF2-40B4-BE49-F238E27FC236}">
                        <a16:creationId xmlns:a16="http://schemas.microsoft.com/office/drawing/2014/main" id="{90E03294-8483-AB67-BAD6-090FA3A9A43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75" name="Group 439">
                  <a:extLst>
                    <a:ext uri="{FF2B5EF4-FFF2-40B4-BE49-F238E27FC236}">
                      <a16:creationId xmlns:a16="http://schemas.microsoft.com/office/drawing/2014/main" id="{D43A9D0A-08C4-DB16-7F63-000A665300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70" y="1928"/>
                  <a:ext cx="17" cy="38"/>
                  <a:chOff x="2288" y="1166"/>
                  <a:chExt cx="46" cy="120"/>
                </a:xfrm>
              </p:grpSpPr>
              <p:sp>
                <p:nvSpPr>
                  <p:cNvPr id="23880" name="Freeform 440">
                    <a:extLst>
                      <a:ext uri="{FF2B5EF4-FFF2-40B4-BE49-F238E27FC236}">
                        <a16:creationId xmlns:a16="http://schemas.microsoft.com/office/drawing/2014/main" id="{6D59587A-DBEC-8B9E-7F3E-0BAA556AFF8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81" name="AutoShape 441">
                    <a:extLst>
                      <a:ext uri="{FF2B5EF4-FFF2-40B4-BE49-F238E27FC236}">
                        <a16:creationId xmlns:a16="http://schemas.microsoft.com/office/drawing/2014/main" id="{2C165037-39B8-9120-9EC1-7277329A9EC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876" name="Group 442">
                  <a:extLst>
                    <a:ext uri="{FF2B5EF4-FFF2-40B4-BE49-F238E27FC236}">
                      <a16:creationId xmlns:a16="http://schemas.microsoft.com/office/drawing/2014/main" id="{65E7F1D5-F1A1-7F54-98E9-B16726C755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51" y="1929"/>
                  <a:ext cx="17" cy="38"/>
                  <a:chOff x="2288" y="1166"/>
                  <a:chExt cx="46" cy="120"/>
                </a:xfrm>
              </p:grpSpPr>
              <p:sp>
                <p:nvSpPr>
                  <p:cNvPr id="23878" name="Freeform 443">
                    <a:extLst>
                      <a:ext uri="{FF2B5EF4-FFF2-40B4-BE49-F238E27FC236}">
                        <a16:creationId xmlns:a16="http://schemas.microsoft.com/office/drawing/2014/main" id="{CAE6E8C2-B084-C8A2-ED46-FF09BC1764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79" name="AutoShape 444">
                    <a:extLst>
                      <a:ext uri="{FF2B5EF4-FFF2-40B4-BE49-F238E27FC236}">
                        <a16:creationId xmlns:a16="http://schemas.microsoft.com/office/drawing/2014/main" id="{C00E29F5-5F4C-058E-47BF-8359955210A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3877" name="Rectangle 445" descr="Large confetti">
                  <a:extLst>
                    <a:ext uri="{FF2B5EF4-FFF2-40B4-BE49-F238E27FC236}">
                      <a16:creationId xmlns:a16="http://schemas.microsoft.com/office/drawing/2014/main" id="{057DF09C-1C70-6BC3-CC13-B78C9198AA0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88" y="1963"/>
                  <a:ext cx="503" cy="107"/>
                </a:xfrm>
                <a:prstGeom prst="rect">
                  <a:avLst/>
                </a:prstGeom>
                <a:pattFill prst="lgConfetti">
                  <a:fgClr>
                    <a:srgbClr val="CCCC00"/>
                  </a:fgClr>
                  <a:bgClr>
                    <a:srgbClr val="CC9900"/>
                  </a:bgClr>
                </a:pattFill>
                <a:ln w="19050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3847" name="Freeform 446">
                <a:extLst>
                  <a:ext uri="{FF2B5EF4-FFF2-40B4-BE49-F238E27FC236}">
                    <a16:creationId xmlns:a16="http://schemas.microsoft.com/office/drawing/2014/main" id="{1E4F340C-1C78-8EE5-C57B-33B0FFF0B6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88" y="1964"/>
                <a:ext cx="502" cy="107"/>
              </a:xfrm>
              <a:custGeom>
                <a:avLst/>
                <a:gdLst>
                  <a:gd name="T0" fmla="*/ 0 w 624"/>
                  <a:gd name="T1" fmla="*/ 0 h 144"/>
                  <a:gd name="T2" fmla="*/ 0 w 624"/>
                  <a:gd name="T3" fmla="*/ 72 h 144"/>
                  <a:gd name="T4" fmla="*/ 0 w 624"/>
                  <a:gd name="T5" fmla="*/ 144 h 144"/>
                  <a:gd name="T6" fmla="*/ 311 w 624"/>
                  <a:gd name="T7" fmla="*/ 144 h 144"/>
                  <a:gd name="T8" fmla="*/ 624 w 624"/>
                  <a:gd name="T9" fmla="*/ 144 h 144"/>
                  <a:gd name="T10" fmla="*/ 624 w 624"/>
                  <a:gd name="T11" fmla="*/ 72 h 144"/>
                  <a:gd name="T12" fmla="*/ 624 w 624"/>
                  <a:gd name="T13" fmla="*/ 0 h 144"/>
                  <a:gd name="T14" fmla="*/ 311 w 624"/>
                  <a:gd name="T15" fmla="*/ 0 h 144"/>
                  <a:gd name="T16" fmla="*/ 0 w 624"/>
                  <a:gd name="T17" fmla="*/ 0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24"/>
                  <a:gd name="T28" fmla="*/ 0 h 144"/>
                  <a:gd name="T29" fmla="*/ 624 w 624"/>
                  <a:gd name="T30" fmla="*/ 144 h 1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24" h="144">
                    <a:moveTo>
                      <a:pt x="0" y="0"/>
                    </a:moveTo>
                    <a:lnTo>
                      <a:pt x="0" y="72"/>
                    </a:lnTo>
                    <a:lnTo>
                      <a:pt x="0" y="144"/>
                    </a:lnTo>
                    <a:lnTo>
                      <a:pt x="311" y="144"/>
                    </a:lnTo>
                    <a:lnTo>
                      <a:pt x="624" y="144"/>
                    </a:lnTo>
                    <a:lnTo>
                      <a:pt x="624" y="72"/>
                    </a:lnTo>
                    <a:lnTo>
                      <a:pt x="624" y="0"/>
                    </a:lnTo>
                    <a:lnTo>
                      <a:pt x="3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585" name="Group 447">
              <a:extLst>
                <a:ext uri="{FF2B5EF4-FFF2-40B4-BE49-F238E27FC236}">
                  <a16:creationId xmlns:a16="http://schemas.microsoft.com/office/drawing/2014/main" id="{EA1C5162-3442-FACC-38A4-AC8D67E6D0E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03" y="2623"/>
              <a:ext cx="594" cy="430"/>
              <a:chOff x="1074" y="2175"/>
              <a:chExt cx="517" cy="374"/>
            </a:xfrm>
          </p:grpSpPr>
          <p:grpSp>
            <p:nvGrpSpPr>
              <p:cNvPr id="23707" name="Group 448">
                <a:extLst>
                  <a:ext uri="{FF2B5EF4-FFF2-40B4-BE49-F238E27FC236}">
                    <a16:creationId xmlns:a16="http://schemas.microsoft.com/office/drawing/2014/main" id="{9BE11A34-1C22-9228-1715-6BE8B238402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074" y="2175"/>
                <a:ext cx="517" cy="374"/>
                <a:chOff x="1074" y="2175"/>
                <a:chExt cx="517" cy="374"/>
              </a:xfrm>
            </p:grpSpPr>
            <p:sp>
              <p:nvSpPr>
                <p:cNvPr id="23709" name="Freeform 449">
                  <a:extLst>
                    <a:ext uri="{FF2B5EF4-FFF2-40B4-BE49-F238E27FC236}">
                      <a16:creationId xmlns:a16="http://schemas.microsoft.com/office/drawing/2014/main" id="{7B024048-DFD9-9598-416A-4829A21F4F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76" y="2380"/>
                  <a:ext cx="16" cy="65"/>
                </a:xfrm>
                <a:custGeom>
                  <a:avLst/>
                  <a:gdLst>
                    <a:gd name="T0" fmla="*/ 0 w 124"/>
                    <a:gd name="T1" fmla="*/ 499 h 565"/>
                    <a:gd name="T2" fmla="*/ 3 w 124"/>
                    <a:gd name="T3" fmla="*/ 241 h 565"/>
                    <a:gd name="T4" fmla="*/ 12 w 124"/>
                    <a:gd name="T5" fmla="*/ 143 h 565"/>
                    <a:gd name="T6" fmla="*/ 18 w 124"/>
                    <a:gd name="T7" fmla="*/ 67 h 565"/>
                    <a:gd name="T8" fmla="*/ 26 w 124"/>
                    <a:gd name="T9" fmla="*/ 19 h 565"/>
                    <a:gd name="T10" fmla="*/ 58 w 124"/>
                    <a:gd name="T11" fmla="*/ 0 h 565"/>
                    <a:gd name="T12" fmla="*/ 84 w 124"/>
                    <a:gd name="T13" fmla="*/ 21 h 565"/>
                    <a:gd name="T14" fmla="*/ 100 w 124"/>
                    <a:gd name="T15" fmla="*/ 57 h 565"/>
                    <a:gd name="T16" fmla="*/ 102 w 124"/>
                    <a:gd name="T17" fmla="*/ 149 h 565"/>
                    <a:gd name="T18" fmla="*/ 114 w 124"/>
                    <a:gd name="T19" fmla="*/ 255 h 565"/>
                    <a:gd name="T20" fmla="*/ 114 w 124"/>
                    <a:gd name="T21" fmla="*/ 407 h 565"/>
                    <a:gd name="T22" fmla="*/ 124 w 124"/>
                    <a:gd name="T23" fmla="*/ 565 h 565"/>
                    <a:gd name="T24" fmla="*/ 0 w 124"/>
                    <a:gd name="T25" fmla="*/ 563 h 565"/>
                    <a:gd name="T26" fmla="*/ 0 w 124"/>
                    <a:gd name="T27" fmla="*/ 499 h 56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4"/>
                    <a:gd name="T43" fmla="*/ 0 h 565"/>
                    <a:gd name="T44" fmla="*/ 124 w 124"/>
                    <a:gd name="T45" fmla="*/ 565 h 56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4" h="565">
                      <a:moveTo>
                        <a:pt x="0" y="499"/>
                      </a:moveTo>
                      <a:lnTo>
                        <a:pt x="3" y="241"/>
                      </a:lnTo>
                      <a:lnTo>
                        <a:pt x="12" y="143"/>
                      </a:lnTo>
                      <a:lnTo>
                        <a:pt x="18" y="67"/>
                      </a:lnTo>
                      <a:lnTo>
                        <a:pt x="26" y="19"/>
                      </a:lnTo>
                      <a:lnTo>
                        <a:pt x="58" y="0"/>
                      </a:lnTo>
                      <a:lnTo>
                        <a:pt x="84" y="21"/>
                      </a:lnTo>
                      <a:lnTo>
                        <a:pt x="100" y="57"/>
                      </a:lnTo>
                      <a:lnTo>
                        <a:pt x="102" y="149"/>
                      </a:lnTo>
                      <a:lnTo>
                        <a:pt x="114" y="255"/>
                      </a:lnTo>
                      <a:lnTo>
                        <a:pt x="114" y="407"/>
                      </a:lnTo>
                      <a:lnTo>
                        <a:pt x="124" y="565"/>
                      </a:lnTo>
                      <a:lnTo>
                        <a:pt x="0" y="563"/>
                      </a:lnTo>
                      <a:lnTo>
                        <a:pt x="0" y="499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710" name="Group 450">
                  <a:extLst>
                    <a:ext uri="{FF2B5EF4-FFF2-40B4-BE49-F238E27FC236}">
                      <a16:creationId xmlns:a16="http://schemas.microsoft.com/office/drawing/2014/main" id="{A50D83FF-36C3-E171-EB49-9BEAD8D411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74" y="2175"/>
                  <a:ext cx="87" cy="280"/>
                  <a:chOff x="2409" y="1311"/>
                  <a:chExt cx="279" cy="1497"/>
                </a:xfrm>
              </p:grpSpPr>
              <p:sp>
                <p:nvSpPr>
                  <p:cNvPr id="23832" name="Freeform 451">
                    <a:extLst>
                      <a:ext uri="{FF2B5EF4-FFF2-40B4-BE49-F238E27FC236}">
                        <a16:creationId xmlns:a16="http://schemas.microsoft.com/office/drawing/2014/main" id="{8628D78C-0182-82D1-3938-2C318ACB46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33" name="Freeform 452">
                    <a:extLst>
                      <a:ext uri="{FF2B5EF4-FFF2-40B4-BE49-F238E27FC236}">
                        <a16:creationId xmlns:a16="http://schemas.microsoft.com/office/drawing/2014/main" id="{5A8A2B83-026C-5635-4D82-16C1F698AD4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34" name="Freeform 453">
                    <a:extLst>
                      <a:ext uri="{FF2B5EF4-FFF2-40B4-BE49-F238E27FC236}">
                        <a16:creationId xmlns:a16="http://schemas.microsoft.com/office/drawing/2014/main" id="{5F55CF9C-89FB-3B64-8420-DC666F7F7B0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35" name="Freeform 454">
                    <a:extLst>
                      <a:ext uri="{FF2B5EF4-FFF2-40B4-BE49-F238E27FC236}">
                        <a16:creationId xmlns:a16="http://schemas.microsoft.com/office/drawing/2014/main" id="{1779794A-CA3E-E2D3-3A48-A0DA320C1D3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36" name="Freeform 455">
                    <a:extLst>
                      <a:ext uri="{FF2B5EF4-FFF2-40B4-BE49-F238E27FC236}">
                        <a16:creationId xmlns:a16="http://schemas.microsoft.com/office/drawing/2014/main" id="{B4A6E3AB-59DD-BA10-C13E-D330A6A398C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37" name="Freeform 456">
                    <a:extLst>
                      <a:ext uri="{FF2B5EF4-FFF2-40B4-BE49-F238E27FC236}">
                        <a16:creationId xmlns:a16="http://schemas.microsoft.com/office/drawing/2014/main" id="{77367939-E5FD-FCCA-4457-862C140EC32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38" name="Freeform 457">
                    <a:extLst>
                      <a:ext uri="{FF2B5EF4-FFF2-40B4-BE49-F238E27FC236}">
                        <a16:creationId xmlns:a16="http://schemas.microsoft.com/office/drawing/2014/main" id="{0326BF48-D5F7-E530-E06E-CD010BA14A1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39" name="Freeform 458">
                    <a:extLst>
                      <a:ext uri="{FF2B5EF4-FFF2-40B4-BE49-F238E27FC236}">
                        <a16:creationId xmlns:a16="http://schemas.microsoft.com/office/drawing/2014/main" id="{BA668A5C-8D78-3989-A8EC-1D939944175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40" name="Freeform 459">
                    <a:extLst>
                      <a:ext uri="{FF2B5EF4-FFF2-40B4-BE49-F238E27FC236}">
                        <a16:creationId xmlns:a16="http://schemas.microsoft.com/office/drawing/2014/main" id="{2BF6A318-09DB-F05F-0323-FD94C1A576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41" name="Freeform 460">
                    <a:extLst>
                      <a:ext uri="{FF2B5EF4-FFF2-40B4-BE49-F238E27FC236}">
                        <a16:creationId xmlns:a16="http://schemas.microsoft.com/office/drawing/2014/main" id="{E6D521A8-713A-0A8B-D3D4-C1516D7C4CD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42" name="Freeform 461">
                    <a:extLst>
                      <a:ext uri="{FF2B5EF4-FFF2-40B4-BE49-F238E27FC236}">
                        <a16:creationId xmlns:a16="http://schemas.microsoft.com/office/drawing/2014/main" id="{6AB77836-67CB-95A4-AE1A-6EFC4D2133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43" name="Freeform 462">
                    <a:extLst>
                      <a:ext uri="{FF2B5EF4-FFF2-40B4-BE49-F238E27FC236}">
                        <a16:creationId xmlns:a16="http://schemas.microsoft.com/office/drawing/2014/main" id="{FE1B5FF2-4050-9A0C-AD97-6A668308AC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44" name="Freeform 463">
                    <a:extLst>
                      <a:ext uri="{FF2B5EF4-FFF2-40B4-BE49-F238E27FC236}">
                        <a16:creationId xmlns:a16="http://schemas.microsoft.com/office/drawing/2014/main" id="{550093BB-B8D5-18E5-0F55-371AEB26EA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45" name="Freeform 464">
                    <a:extLst>
                      <a:ext uri="{FF2B5EF4-FFF2-40B4-BE49-F238E27FC236}">
                        <a16:creationId xmlns:a16="http://schemas.microsoft.com/office/drawing/2014/main" id="{745A822C-4B24-0168-7799-11FF8188110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711" name="Group 465">
                  <a:extLst>
                    <a:ext uri="{FF2B5EF4-FFF2-40B4-BE49-F238E27FC236}">
                      <a16:creationId xmlns:a16="http://schemas.microsoft.com/office/drawing/2014/main" id="{F6E84B53-CEC3-716C-80B2-5A17ED61FA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57" y="2181"/>
                  <a:ext cx="84" cy="272"/>
                  <a:chOff x="2409" y="1311"/>
                  <a:chExt cx="279" cy="1497"/>
                </a:xfrm>
              </p:grpSpPr>
              <p:sp>
                <p:nvSpPr>
                  <p:cNvPr id="23818" name="Freeform 466">
                    <a:extLst>
                      <a:ext uri="{FF2B5EF4-FFF2-40B4-BE49-F238E27FC236}">
                        <a16:creationId xmlns:a16="http://schemas.microsoft.com/office/drawing/2014/main" id="{E6CC3332-168D-5519-9730-106DC5DED7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19" name="Freeform 467">
                    <a:extLst>
                      <a:ext uri="{FF2B5EF4-FFF2-40B4-BE49-F238E27FC236}">
                        <a16:creationId xmlns:a16="http://schemas.microsoft.com/office/drawing/2014/main" id="{EDE2EDA1-874F-F669-694B-8D0646FF500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0" name="Freeform 468">
                    <a:extLst>
                      <a:ext uri="{FF2B5EF4-FFF2-40B4-BE49-F238E27FC236}">
                        <a16:creationId xmlns:a16="http://schemas.microsoft.com/office/drawing/2014/main" id="{F1CF04E5-2A94-DCDA-1EAD-716EB80792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1" name="Freeform 469">
                    <a:extLst>
                      <a:ext uri="{FF2B5EF4-FFF2-40B4-BE49-F238E27FC236}">
                        <a16:creationId xmlns:a16="http://schemas.microsoft.com/office/drawing/2014/main" id="{F3968D8E-E75D-D523-DB02-B8D9CFE7B2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2" name="Freeform 470">
                    <a:extLst>
                      <a:ext uri="{FF2B5EF4-FFF2-40B4-BE49-F238E27FC236}">
                        <a16:creationId xmlns:a16="http://schemas.microsoft.com/office/drawing/2014/main" id="{78511BF3-4A49-04CF-E7C0-53409A3E3CE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3" name="Freeform 471">
                    <a:extLst>
                      <a:ext uri="{FF2B5EF4-FFF2-40B4-BE49-F238E27FC236}">
                        <a16:creationId xmlns:a16="http://schemas.microsoft.com/office/drawing/2014/main" id="{36893B2A-0F34-C48E-3125-E81A325326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4" name="Freeform 472">
                    <a:extLst>
                      <a:ext uri="{FF2B5EF4-FFF2-40B4-BE49-F238E27FC236}">
                        <a16:creationId xmlns:a16="http://schemas.microsoft.com/office/drawing/2014/main" id="{4042614F-3501-B22D-8BE8-642E8B6A1AD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5" name="Freeform 473">
                    <a:extLst>
                      <a:ext uri="{FF2B5EF4-FFF2-40B4-BE49-F238E27FC236}">
                        <a16:creationId xmlns:a16="http://schemas.microsoft.com/office/drawing/2014/main" id="{FAD1E2CD-C5AD-6E1A-4E45-FF8323E0EDE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6" name="Freeform 474">
                    <a:extLst>
                      <a:ext uri="{FF2B5EF4-FFF2-40B4-BE49-F238E27FC236}">
                        <a16:creationId xmlns:a16="http://schemas.microsoft.com/office/drawing/2014/main" id="{CB560DDA-FE2D-CE9D-DA2A-FE8E72ED86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7" name="Freeform 475">
                    <a:extLst>
                      <a:ext uri="{FF2B5EF4-FFF2-40B4-BE49-F238E27FC236}">
                        <a16:creationId xmlns:a16="http://schemas.microsoft.com/office/drawing/2014/main" id="{4C851A9F-D9CB-300D-51FA-A92F6D895E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8" name="Freeform 476">
                    <a:extLst>
                      <a:ext uri="{FF2B5EF4-FFF2-40B4-BE49-F238E27FC236}">
                        <a16:creationId xmlns:a16="http://schemas.microsoft.com/office/drawing/2014/main" id="{CB5AFF95-7D00-D9FC-414D-FFC3B6007A4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29" name="Freeform 477">
                    <a:extLst>
                      <a:ext uri="{FF2B5EF4-FFF2-40B4-BE49-F238E27FC236}">
                        <a16:creationId xmlns:a16="http://schemas.microsoft.com/office/drawing/2014/main" id="{41F76984-903C-B170-B8FC-14F494D23AA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30" name="Freeform 478">
                    <a:extLst>
                      <a:ext uri="{FF2B5EF4-FFF2-40B4-BE49-F238E27FC236}">
                        <a16:creationId xmlns:a16="http://schemas.microsoft.com/office/drawing/2014/main" id="{B6289B5F-14D2-2D19-6B60-61F54038710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31" name="Freeform 479">
                    <a:extLst>
                      <a:ext uri="{FF2B5EF4-FFF2-40B4-BE49-F238E27FC236}">
                        <a16:creationId xmlns:a16="http://schemas.microsoft.com/office/drawing/2014/main" id="{266DE42D-CCE8-AE83-1AF5-2842178A349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712" name="Group 480">
                  <a:extLst>
                    <a:ext uri="{FF2B5EF4-FFF2-40B4-BE49-F238E27FC236}">
                      <a16:creationId xmlns:a16="http://schemas.microsoft.com/office/drawing/2014/main" id="{51F2FA7B-11A1-B8B3-97EA-DB8C0867F7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82" y="2179"/>
                  <a:ext cx="85" cy="272"/>
                  <a:chOff x="2409" y="1311"/>
                  <a:chExt cx="279" cy="1497"/>
                </a:xfrm>
              </p:grpSpPr>
              <p:sp>
                <p:nvSpPr>
                  <p:cNvPr id="23804" name="Freeform 481">
                    <a:extLst>
                      <a:ext uri="{FF2B5EF4-FFF2-40B4-BE49-F238E27FC236}">
                        <a16:creationId xmlns:a16="http://schemas.microsoft.com/office/drawing/2014/main" id="{C25A3705-7997-48DB-BA8A-B7EE82DB065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05" name="Freeform 482">
                    <a:extLst>
                      <a:ext uri="{FF2B5EF4-FFF2-40B4-BE49-F238E27FC236}">
                        <a16:creationId xmlns:a16="http://schemas.microsoft.com/office/drawing/2014/main" id="{02401105-42E6-8B1C-EF31-F630784854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06" name="Freeform 483">
                    <a:extLst>
                      <a:ext uri="{FF2B5EF4-FFF2-40B4-BE49-F238E27FC236}">
                        <a16:creationId xmlns:a16="http://schemas.microsoft.com/office/drawing/2014/main" id="{F3309EBF-7CDA-EB92-DCD4-C4E49433C44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07" name="Freeform 484">
                    <a:extLst>
                      <a:ext uri="{FF2B5EF4-FFF2-40B4-BE49-F238E27FC236}">
                        <a16:creationId xmlns:a16="http://schemas.microsoft.com/office/drawing/2014/main" id="{F632A509-768A-BD91-0801-7D78D7CAF7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08" name="Freeform 485">
                    <a:extLst>
                      <a:ext uri="{FF2B5EF4-FFF2-40B4-BE49-F238E27FC236}">
                        <a16:creationId xmlns:a16="http://schemas.microsoft.com/office/drawing/2014/main" id="{81FE1B25-9CAD-2E51-7CA6-403114CF579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09" name="Freeform 486">
                    <a:extLst>
                      <a:ext uri="{FF2B5EF4-FFF2-40B4-BE49-F238E27FC236}">
                        <a16:creationId xmlns:a16="http://schemas.microsoft.com/office/drawing/2014/main" id="{4F30D997-BE0A-45D4-E86C-E9923419C76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10" name="Freeform 487">
                    <a:extLst>
                      <a:ext uri="{FF2B5EF4-FFF2-40B4-BE49-F238E27FC236}">
                        <a16:creationId xmlns:a16="http://schemas.microsoft.com/office/drawing/2014/main" id="{D0BABAFE-D6A3-7CB8-A485-23EBF7F701F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11" name="Freeform 488">
                    <a:extLst>
                      <a:ext uri="{FF2B5EF4-FFF2-40B4-BE49-F238E27FC236}">
                        <a16:creationId xmlns:a16="http://schemas.microsoft.com/office/drawing/2014/main" id="{C8211D53-DAD6-707D-FE55-F9F7AC0B0DD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12" name="Freeform 489">
                    <a:extLst>
                      <a:ext uri="{FF2B5EF4-FFF2-40B4-BE49-F238E27FC236}">
                        <a16:creationId xmlns:a16="http://schemas.microsoft.com/office/drawing/2014/main" id="{8BC2CD68-FF3B-8333-08E5-072CD68109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13" name="Freeform 490">
                    <a:extLst>
                      <a:ext uri="{FF2B5EF4-FFF2-40B4-BE49-F238E27FC236}">
                        <a16:creationId xmlns:a16="http://schemas.microsoft.com/office/drawing/2014/main" id="{3CC0F59F-FE42-C81F-98DA-1CF4B289ABB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14" name="Freeform 491">
                    <a:extLst>
                      <a:ext uri="{FF2B5EF4-FFF2-40B4-BE49-F238E27FC236}">
                        <a16:creationId xmlns:a16="http://schemas.microsoft.com/office/drawing/2014/main" id="{E14D1202-8C48-86E4-24D1-4F6464C3E6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15" name="Freeform 492">
                    <a:extLst>
                      <a:ext uri="{FF2B5EF4-FFF2-40B4-BE49-F238E27FC236}">
                        <a16:creationId xmlns:a16="http://schemas.microsoft.com/office/drawing/2014/main" id="{D1427542-1155-5D29-E563-F86D9961BA7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16" name="Freeform 493">
                    <a:extLst>
                      <a:ext uri="{FF2B5EF4-FFF2-40B4-BE49-F238E27FC236}">
                        <a16:creationId xmlns:a16="http://schemas.microsoft.com/office/drawing/2014/main" id="{6B5ADA80-EE90-4B73-695E-9D91D00525A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17" name="Freeform 494">
                    <a:extLst>
                      <a:ext uri="{FF2B5EF4-FFF2-40B4-BE49-F238E27FC236}">
                        <a16:creationId xmlns:a16="http://schemas.microsoft.com/office/drawing/2014/main" id="{D3177FD6-6011-82D4-E35E-48CD2E1C1AD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713" name="Group 495">
                  <a:extLst>
                    <a:ext uri="{FF2B5EF4-FFF2-40B4-BE49-F238E27FC236}">
                      <a16:creationId xmlns:a16="http://schemas.microsoft.com/office/drawing/2014/main" id="{3D512FB0-A378-898D-D2C1-CF482BF8A9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14" y="2193"/>
                  <a:ext cx="27" cy="254"/>
                  <a:chOff x="1314" y="2193"/>
                  <a:chExt cx="27" cy="254"/>
                </a:xfrm>
              </p:grpSpPr>
              <p:sp>
                <p:nvSpPr>
                  <p:cNvPr id="23795" name="Freeform 496">
                    <a:extLst>
                      <a:ext uri="{FF2B5EF4-FFF2-40B4-BE49-F238E27FC236}">
                        <a16:creationId xmlns:a16="http://schemas.microsoft.com/office/drawing/2014/main" id="{D9BCB43E-02CD-1F35-884C-CC33D304D2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23" y="2193"/>
                    <a:ext cx="11" cy="254"/>
                  </a:xfrm>
                  <a:custGeom>
                    <a:avLst/>
                    <a:gdLst>
                      <a:gd name="T0" fmla="*/ 0 w 132"/>
                      <a:gd name="T1" fmla="*/ 2210 h 2210"/>
                      <a:gd name="T2" fmla="*/ 23 w 132"/>
                      <a:gd name="T3" fmla="*/ 1463 h 2210"/>
                      <a:gd name="T4" fmla="*/ 31 w 132"/>
                      <a:gd name="T5" fmla="*/ 973 h 2210"/>
                      <a:gd name="T6" fmla="*/ 31 w 132"/>
                      <a:gd name="T7" fmla="*/ 692 h 2210"/>
                      <a:gd name="T8" fmla="*/ 39 w 132"/>
                      <a:gd name="T9" fmla="*/ 358 h 2210"/>
                      <a:gd name="T10" fmla="*/ 54 w 132"/>
                      <a:gd name="T11" fmla="*/ 54 h 2210"/>
                      <a:gd name="T12" fmla="*/ 85 w 132"/>
                      <a:gd name="T13" fmla="*/ 0 h 2210"/>
                      <a:gd name="T14" fmla="*/ 93 w 132"/>
                      <a:gd name="T15" fmla="*/ 78 h 2210"/>
                      <a:gd name="T16" fmla="*/ 101 w 132"/>
                      <a:gd name="T17" fmla="*/ 513 h 2210"/>
                      <a:gd name="T18" fmla="*/ 117 w 132"/>
                      <a:gd name="T19" fmla="*/ 957 h 2210"/>
                      <a:gd name="T20" fmla="*/ 117 w 132"/>
                      <a:gd name="T21" fmla="*/ 1261 h 2210"/>
                      <a:gd name="T22" fmla="*/ 124 w 132"/>
                      <a:gd name="T23" fmla="*/ 1541 h 2210"/>
                      <a:gd name="T24" fmla="*/ 132 w 132"/>
                      <a:gd name="T25" fmla="*/ 1899 h 2210"/>
                      <a:gd name="T26" fmla="*/ 132 w 132"/>
                      <a:gd name="T27" fmla="*/ 2210 h 2210"/>
                      <a:gd name="T28" fmla="*/ 0 w 132"/>
                      <a:gd name="T29" fmla="*/ 2210 h 221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32"/>
                      <a:gd name="T46" fmla="*/ 0 h 2210"/>
                      <a:gd name="T47" fmla="*/ 132 w 132"/>
                      <a:gd name="T48" fmla="*/ 2210 h 221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32" h="2210">
                        <a:moveTo>
                          <a:pt x="0" y="2210"/>
                        </a:moveTo>
                        <a:lnTo>
                          <a:pt x="23" y="1463"/>
                        </a:lnTo>
                        <a:lnTo>
                          <a:pt x="31" y="973"/>
                        </a:lnTo>
                        <a:lnTo>
                          <a:pt x="31" y="692"/>
                        </a:lnTo>
                        <a:lnTo>
                          <a:pt x="39" y="358"/>
                        </a:lnTo>
                        <a:lnTo>
                          <a:pt x="54" y="54"/>
                        </a:lnTo>
                        <a:lnTo>
                          <a:pt x="85" y="0"/>
                        </a:lnTo>
                        <a:lnTo>
                          <a:pt x="93" y="78"/>
                        </a:lnTo>
                        <a:lnTo>
                          <a:pt x="101" y="513"/>
                        </a:lnTo>
                        <a:lnTo>
                          <a:pt x="117" y="957"/>
                        </a:lnTo>
                        <a:lnTo>
                          <a:pt x="117" y="1261"/>
                        </a:lnTo>
                        <a:lnTo>
                          <a:pt x="124" y="1541"/>
                        </a:lnTo>
                        <a:lnTo>
                          <a:pt x="132" y="1899"/>
                        </a:lnTo>
                        <a:lnTo>
                          <a:pt x="132" y="2210"/>
                        </a:lnTo>
                        <a:lnTo>
                          <a:pt x="0" y="2210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 w="9525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96" name="Freeform 497">
                    <a:extLst>
                      <a:ext uri="{FF2B5EF4-FFF2-40B4-BE49-F238E27FC236}">
                        <a16:creationId xmlns:a16="http://schemas.microsoft.com/office/drawing/2014/main" id="{D3CB739B-741F-5611-2E39-B40C9566DDE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18" y="2292"/>
                    <a:ext cx="10" cy="0"/>
                  </a:xfrm>
                  <a:custGeom>
                    <a:avLst/>
                    <a:gdLst>
                      <a:gd name="T0" fmla="*/ 123 w 123"/>
                      <a:gd name="T1" fmla="*/ 1 h 1"/>
                      <a:gd name="T2" fmla="*/ 0 w 123"/>
                      <a:gd name="T3" fmla="*/ 0 h 1"/>
                      <a:gd name="T4" fmla="*/ 0 60000 65536"/>
                      <a:gd name="T5" fmla="*/ 0 60000 65536"/>
                      <a:gd name="T6" fmla="*/ 0 w 123"/>
                      <a:gd name="T7" fmla="*/ 0 h 1"/>
                      <a:gd name="T8" fmla="*/ 123 w 123"/>
                      <a:gd name="T9" fmla="*/ 0 h 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23" h="1">
                        <a:moveTo>
                          <a:pt x="123" y="1"/>
                        </a:moveTo>
                        <a:cubicBezTo>
                          <a:pt x="69" y="0"/>
                          <a:pt x="16" y="0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97" name="Freeform 498">
                    <a:extLst>
                      <a:ext uri="{FF2B5EF4-FFF2-40B4-BE49-F238E27FC236}">
                        <a16:creationId xmlns:a16="http://schemas.microsoft.com/office/drawing/2014/main" id="{CF575DAE-47D6-763B-020D-1CB206679A5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14" y="2259"/>
                    <a:ext cx="14" cy="3"/>
                  </a:xfrm>
                  <a:custGeom>
                    <a:avLst/>
                    <a:gdLst>
                      <a:gd name="T0" fmla="*/ 170 w 170"/>
                      <a:gd name="T1" fmla="*/ 0 h 26"/>
                      <a:gd name="T2" fmla="*/ 86 w 170"/>
                      <a:gd name="T3" fmla="*/ 22 h 26"/>
                      <a:gd name="T4" fmla="*/ 0 w 170"/>
                      <a:gd name="T5" fmla="*/ 22 h 26"/>
                      <a:gd name="T6" fmla="*/ 0 60000 65536"/>
                      <a:gd name="T7" fmla="*/ 0 60000 65536"/>
                      <a:gd name="T8" fmla="*/ 0 60000 65536"/>
                      <a:gd name="T9" fmla="*/ 0 w 170"/>
                      <a:gd name="T10" fmla="*/ 0 h 26"/>
                      <a:gd name="T11" fmla="*/ 170 w 170"/>
                      <a:gd name="T12" fmla="*/ 26 h 2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70" h="26">
                        <a:moveTo>
                          <a:pt x="170" y="0"/>
                        </a:moveTo>
                        <a:cubicBezTo>
                          <a:pt x="142" y="9"/>
                          <a:pt x="114" y="18"/>
                          <a:pt x="86" y="22"/>
                        </a:cubicBezTo>
                        <a:cubicBezTo>
                          <a:pt x="58" y="26"/>
                          <a:pt x="29" y="24"/>
                          <a:pt x="0" y="2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98" name="Freeform 499">
                    <a:extLst>
                      <a:ext uri="{FF2B5EF4-FFF2-40B4-BE49-F238E27FC236}">
                        <a16:creationId xmlns:a16="http://schemas.microsoft.com/office/drawing/2014/main" id="{F46C2619-66FA-B0BC-B4A7-B302B9D39BB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28" y="2237"/>
                    <a:ext cx="13" cy="2"/>
                  </a:xfrm>
                  <a:custGeom>
                    <a:avLst/>
                    <a:gdLst>
                      <a:gd name="T0" fmla="*/ 0 w 165"/>
                      <a:gd name="T1" fmla="*/ 0 h 14"/>
                      <a:gd name="T2" fmla="*/ 71 w 165"/>
                      <a:gd name="T3" fmla="*/ 12 h 14"/>
                      <a:gd name="T4" fmla="*/ 165 w 165"/>
                      <a:gd name="T5" fmla="*/ 12 h 14"/>
                      <a:gd name="T6" fmla="*/ 0 60000 65536"/>
                      <a:gd name="T7" fmla="*/ 0 60000 65536"/>
                      <a:gd name="T8" fmla="*/ 0 60000 65536"/>
                      <a:gd name="T9" fmla="*/ 0 w 165"/>
                      <a:gd name="T10" fmla="*/ 0 h 14"/>
                      <a:gd name="T11" fmla="*/ 165 w 165"/>
                      <a:gd name="T12" fmla="*/ 14 h 1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5" h="14">
                        <a:moveTo>
                          <a:pt x="0" y="0"/>
                        </a:moveTo>
                        <a:cubicBezTo>
                          <a:pt x="22" y="5"/>
                          <a:pt x="44" y="10"/>
                          <a:pt x="71" y="12"/>
                        </a:cubicBezTo>
                        <a:cubicBezTo>
                          <a:pt x="98" y="14"/>
                          <a:pt x="131" y="13"/>
                          <a:pt x="165" y="1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99" name="Freeform 500">
                    <a:extLst>
                      <a:ext uri="{FF2B5EF4-FFF2-40B4-BE49-F238E27FC236}">
                        <a16:creationId xmlns:a16="http://schemas.microsoft.com/office/drawing/2014/main" id="{B125197A-FB59-721A-A0A9-ECC7E524F27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32" y="2213"/>
                    <a:ext cx="8" cy="2"/>
                  </a:xfrm>
                  <a:custGeom>
                    <a:avLst/>
                    <a:gdLst>
                      <a:gd name="T0" fmla="*/ 0 w 101"/>
                      <a:gd name="T1" fmla="*/ 16 h 16"/>
                      <a:gd name="T2" fmla="*/ 47 w 101"/>
                      <a:gd name="T3" fmla="*/ 2 h 16"/>
                      <a:gd name="T4" fmla="*/ 101 w 101"/>
                      <a:gd name="T5" fmla="*/ 2 h 16"/>
                      <a:gd name="T6" fmla="*/ 0 60000 65536"/>
                      <a:gd name="T7" fmla="*/ 0 60000 65536"/>
                      <a:gd name="T8" fmla="*/ 0 60000 65536"/>
                      <a:gd name="T9" fmla="*/ 0 w 101"/>
                      <a:gd name="T10" fmla="*/ 0 h 16"/>
                      <a:gd name="T11" fmla="*/ 101 w 101"/>
                      <a:gd name="T12" fmla="*/ 16 h 1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1" h="16">
                        <a:moveTo>
                          <a:pt x="0" y="16"/>
                        </a:moveTo>
                        <a:cubicBezTo>
                          <a:pt x="15" y="10"/>
                          <a:pt x="30" y="4"/>
                          <a:pt x="47" y="2"/>
                        </a:cubicBezTo>
                        <a:cubicBezTo>
                          <a:pt x="64" y="0"/>
                          <a:pt x="94" y="3"/>
                          <a:pt x="101" y="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00" name="Freeform 501">
                    <a:extLst>
                      <a:ext uri="{FF2B5EF4-FFF2-40B4-BE49-F238E27FC236}">
                        <a16:creationId xmlns:a16="http://schemas.microsoft.com/office/drawing/2014/main" id="{89BF479F-305F-0409-BFD3-6E0DE18B8DD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28" y="2199"/>
                    <a:ext cx="7" cy="0"/>
                  </a:xfrm>
                  <a:custGeom>
                    <a:avLst/>
                    <a:gdLst>
                      <a:gd name="T0" fmla="*/ 0 w 95"/>
                      <a:gd name="T1" fmla="*/ 0 h 5"/>
                      <a:gd name="T2" fmla="*/ 95 w 95"/>
                      <a:gd name="T3" fmla="*/ 5 h 5"/>
                      <a:gd name="T4" fmla="*/ 0 60000 65536"/>
                      <a:gd name="T5" fmla="*/ 0 60000 65536"/>
                      <a:gd name="T6" fmla="*/ 0 w 95"/>
                      <a:gd name="T7" fmla="*/ 0 h 5"/>
                      <a:gd name="T8" fmla="*/ 95 w 95"/>
                      <a:gd name="T9" fmla="*/ 0 h 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95" h="5">
                        <a:moveTo>
                          <a:pt x="0" y="0"/>
                        </a:moveTo>
                        <a:cubicBezTo>
                          <a:pt x="38" y="1"/>
                          <a:pt x="77" y="2"/>
                          <a:pt x="95" y="5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01" name="Freeform 502">
                    <a:extLst>
                      <a:ext uri="{FF2B5EF4-FFF2-40B4-BE49-F238E27FC236}">
                        <a16:creationId xmlns:a16="http://schemas.microsoft.com/office/drawing/2014/main" id="{63A9B04E-E044-B0B1-30BA-EEE649F9163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22" y="2214"/>
                    <a:ext cx="10" cy="1"/>
                  </a:xfrm>
                  <a:custGeom>
                    <a:avLst/>
                    <a:gdLst>
                      <a:gd name="T0" fmla="*/ 117 w 117"/>
                      <a:gd name="T1" fmla="*/ 14 h 14"/>
                      <a:gd name="T2" fmla="*/ 0 w 117"/>
                      <a:gd name="T3" fmla="*/ 0 h 14"/>
                      <a:gd name="T4" fmla="*/ 0 60000 65536"/>
                      <a:gd name="T5" fmla="*/ 0 60000 65536"/>
                      <a:gd name="T6" fmla="*/ 0 w 117"/>
                      <a:gd name="T7" fmla="*/ 0 h 14"/>
                      <a:gd name="T8" fmla="*/ 117 w 117"/>
                      <a:gd name="T9" fmla="*/ 14 h 1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17" h="14">
                        <a:moveTo>
                          <a:pt x="117" y="14"/>
                        </a:moveTo>
                        <a:cubicBezTo>
                          <a:pt x="117" y="14"/>
                          <a:pt x="58" y="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02" name="Freeform 503">
                    <a:extLst>
                      <a:ext uri="{FF2B5EF4-FFF2-40B4-BE49-F238E27FC236}">
                        <a16:creationId xmlns:a16="http://schemas.microsoft.com/office/drawing/2014/main" id="{DF551AE3-2076-9F03-AC2F-D7480841DDB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24" y="2195"/>
                    <a:ext cx="4" cy="4"/>
                  </a:xfrm>
                  <a:custGeom>
                    <a:avLst/>
                    <a:gdLst>
                      <a:gd name="T0" fmla="*/ 45 w 45"/>
                      <a:gd name="T1" fmla="*/ 34 h 34"/>
                      <a:gd name="T2" fmla="*/ 0 w 45"/>
                      <a:gd name="T3" fmla="*/ 0 h 34"/>
                      <a:gd name="T4" fmla="*/ 0 60000 65536"/>
                      <a:gd name="T5" fmla="*/ 0 60000 65536"/>
                      <a:gd name="T6" fmla="*/ 0 w 45"/>
                      <a:gd name="T7" fmla="*/ 0 h 34"/>
                      <a:gd name="T8" fmla="*/ 45 w 45"/>
                      <a:gd name="T9" fmla="*/ 34 h 3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45" h="34">
                        <a:moveTo>
                          <a:pt x="45" y="34"/>
                        </a:moveTo>
                        <a:cubicBezTo>
                          <a:pt x="45" y="34"/>
                          <a:pt x="22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803" name="Freeform 504">
                    <a:extLst>
                      <a:ext uri="{FF2B5EF4-FFF2-40B4-BE49-F238E27FC236}">
                        <a16:creationId xmlns:a16="http://schemas.microsoft.com/office/drawing/2014/main" id="{F6482FA2-D5FB-8A66-C95B-AA70BA807C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322" y="2266"/>
                    <a:ext cx="6" cy="4"/>
                  </a:xfrm>
                  <a:custGeom>
                    <a:avLst/>
                    <a:gdLst>
                      <a:gd name="T0" fmla="*/ 69 w 69"/>
                      <a:gd name="T1" fmla="*/ 35 h 35"/>
                      <a:gd name="T2" fmla="*/ 0 w 69"/>
                      <a:gd name="T3" fmla="*/ 0 h 35"/>
                      <a:gd name="T4" fmla="*/ 0 60000 65536"/>
                      <a:gd name="T5" fmla="*/ 0 60000 65536"/>
                      <a:gd name="T6" fmla="*/ 0 w 69"/>
                      <a:gd name="T7" fmla="*/ 0 h 35"/>
                      <a:gd name="T8" fmla="*/ 69 w 69"/>
                      <a:gd name="T9" fmla="*/ 35 h 3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69" h="35">
                        <a:moveTo>
                          <a:pt x="69" y="35"/>
                        </a:moveTo>
                        <a:cubicBezTo>
                          <a:pt x="69" y="35"/>
                          <a:pt x="34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714" name="Freeform 505">
                  <a:extLst>
                    <a:ext uri="{FF2B5EF4-FFF2-40B4-BE49-F238E27FC236}">
                      <a16:creationId xmlns:a16="http://schemas.microsoft.com/office/drawing/2014/main" id="{BF174B09-E3CF-1569-949D-DDDA45AD5EA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442" y="2276"/>
                  <a:ext cx="18" cy="173"/>
                </a:xfrm>
                <a:custGeom>
                  <a:avLst/>
                  <a:gdLst>
                    <a:gd name="T0" fmla="*/ 0 w 132"/>
                    <a:gd name="T1" fmla="*/ 1151 h 1152"/>
                    <a:gd name="T2" fmla="*/ 16 w 132"/>
                    <a:gd name="T3" fmla="*/ 592 h 1152"/>
                    <a:gd name="T4" fmla="*/ 23 w 132"/>
                    <a:gd name="T5" fmla="*/ 218 h 1152"/>
                    <a:gd name="T6" fmla="*/ 54 w 132"/>
                    <a:gd name="T7" fmla="*/ 55 h 1152"/>
                    <a:gd name="T8" fmla="*/ 86 w 132"/>
                    <a:gd name="T9" fmla="*/ 0 h 1152"/>
                    <a:gd name="T10" fmla="*/ 93 w 132"/>
                    <a:gd name="T11" fmla="*/ 63 h 1152"/>
                    <a:gd name="T12" fmla="*/ 109 w 132"/>
                    <a:gd name="T13" fmla="*/ 125 h 1152"/>
                    <a:gd name="T14" fmla="*/ 101 w 132"/>
                    <a:gd name="T15" fmla="*/ 218 h 1152"/>
                    <a:gd name="T16" fmla="*/ 109 w 132"/>
                    <a:gd name="T17" fmla="*/ 304 h 1152"/>
                    <a:gd name="T18" fmla="*/ 117 w 132"/>
                    <a:gd name="T19" fmla="*/ 389 h 1152"/>
                    <a:gd name="T20" fmla="*/ 117 w 132"/>
                    <a:gd name="T21" fmla="*/ 506 h 1152"/>
                    <a:gd name="T22" fmla="*/ 125 w 132"/>
                    <a:gd name="T23" fmla="*/ 903 h 1152"/>
                    <a:gd name="T24" fmla="*/ 132 w 132"/>
                    <a:gd name="T25" fmla="*/ 1152 h 1152"/>
                    <a:gd name="T26" fmla="*/ 0 w 132"/>
                    <a:gd name="T27" fmla="*/ 1151 h 1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2"/>
                    <a:gd name="T43" fmla="*/ 0 h 1152"/>
                    <a:gd name="T44" fmla="*/ 132 w 132"/>
                    <a:gd name="T45" fmla="*/ 1152 h 115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2" h="1152">
                      <a:moveTo>
                        <a:pt x="0" y="1151"/>
                      </a:moveTo>
                      <a:lnTo>
                        <a:pt x="16" y="592"/>
                      </a:lnTo>
                      <a:lnTo>
                        <a:pt x="23" y="218"/>
                      </a:lnTo>
                      <a:lnTo>
                        <a:pt x="54" y="55"/>
                      </a:lnTo>
                      <a:lnTo>
                        <a:pt x="86" y="0"/>
                      </a:lnTo>
                      <a:lnTo>
                        <a:pt x="93" y="63"/>
                      </a:lnTo>
                      <a:lnTo>
                        <a:pt x="109" y="125"/>
                      </a:lnTo>
                      <a:lnTo>
                        <a:pt x="101" y="218"/>
                      </a:lnTo>
                      <a:lnTo>
                        <a:pt x="109" y="304"/>
                      </a:lnTo>
                      <a:lnTo>
                        <a:pt x="117" y="389"/>
                      </a:lnTo>
                      <a:lnTo>
                        <a:pt x="117" y="506"/>
                      </a:lnTo>
                      <a:lnTo>
                        <a:pt x="125" y="903"/>
                      </a:lnTo>
                      <a:lnTo>
                        <a:pt x="132" y="1152"/>
                      </a:lnTo>
                      <a:lnTo>
                        <a:pt x="0" y="1151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715" name="Group 506">
                  <a:extLst>
                    <a:ext uri="{FF2B5EF4-FFF2-40B4-BE49-F238E27FC236}">
                      <a16:creationId xmlns:a16="http://schemas.microsoft.com/office/drawing/2014/main" id="{938D0563-FA9A-BE4B-7A47-E2F7BDD1C3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16" y="2198"/>
                  <a:ext cx="27" cy="253"/>
                  <a:chOff x="1216" y="2198"/>
                  <a:chExt cx="27" cy="253"/>
                </a:xfrm>
              </p:grpSpPr>
              <p:sp>
                <p:nvSpPr>
                  <p:cNvPr id="23786" name="Freeform 507">
                    <a:extLst>
                      <a:ext uri="{FF2B5EF4-FFF2-40B4-BE49-F238E27FC236}">
                        <a16:creationId xmlns:a16="http://schemas.microsoft.com/office/drawing/2014/main" id="{C6299124-6F7E-C6B4-6281-02DDFD309E0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225" y="2198"/>
                    <a:ext cx="11" cy="253"/>
                  </a:xfrm>
                  <a:custGeom>
                    <a:avLst/>
                    <a:gdLst>
                      <a:gd name="T0" fmla="*/ 0 w 132"/>
                      <a:gd name="T1" fmla="*/ 2210 h 2210"/>
                      <a:gd name="T2" fmla="*/ 23 w 132"/>
                      <a:gd name="T3" fmla="*/ 1463 h 2210"/>
                      <a:gd name="T4" fmla="*/ 31 w 132"/>
                      <a:gd name="T5" fmla="*/ 973 h 2210"/>
                      <a:gd name="T6" fmla="*/ 31 w 132"/>
                      <a:gd name="T7" fmla="*/ 692 h 2210"/>
                      <a:gd name="T8" fmla="*/ 39 w 132"/>
                      <a:gd name="T9" fmla="*/ 358 h 2210"/>
                      <a:gd name="T10" fmla="*/ 54 w 132"/>
                      <a:gd name="T11" fmla="*/ 54 h 2210"/>
                      <a:gd name="T12" fmla="*/ 85 w 132"/>
                      <a:gd name="T13" fmla="*/ 0 h 2210"/>
                      <a:gd name="T14" fmla="*/ 93 w 132"/>
                      <a:gd name="T15" fmla="*/ 78 h 2210"/>
                      <a:gd name="T16" fmla="*/ 101 w 132"/>
                      <a:gd name="T17" fmla="*/ 513 h 2210"/>
                      <a:gd name="T18" fmla="*/ 117 w 132"/>
                      <a:gd name="T19" fmla="*/ 957 h 2210"/>
                      <a:gd name="T20" fmla="*/ 117 w 132"/>
                      <a:gd name="T21" fmla="*/ 1261 h 2210"/>
                      <a:gd name="T22" fmla="*/ 124 w 132"/>
                      <a:gd name="T23" fmla="*/ 1541 h 2210"/>
                      <a:gd name="T24" fmla="*/ 132 w 132"/>
                      <a:gd name="T25" fmla="*/ 1899 h 2210"/>
                      <a:gd name="T26" fmla="*/ 132 w 132"/>
                      <a:gd name="T27" fmla="*/ 2210 h 2210"/>
                      <a:gd name="T28" fmla="*/ 0 w 132"/>
                      <a:gd name="T29" fmla="*/ 2210 h 221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32"/>
                      <a:gd name="T46" fmla="*/ 0 h 2210"/>
                      <a:gd name="T47" fmla="*/ 132 w 132"/>
                      <a:gd name="T48" fmla="*/ 2210 h 221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32" h="2210">
                        <a:moveTo>
                          <a:pt x="0" y="2210"/>
                        </a:moveTo>
                        <a:lnTo>
                          <a:pt x="23" y="1463"/>
                        </a:lnTo>
                        <a:lnTo>
                          <a:pt x="31" y="973"/>
                        </a:lnTo>
                        <a:lnTo>
                          <a:pt x="31" y="692"/>
                        </a:lnTo>
                        <a:lnTo>
                          <a:pt x="39" y="358"/>
                        </a:lnTo>
                        <a:lnTo>
                          <a:pt x="54" y="54"/>
                        </a:lnTo>
                        <a:lnTo>
                          <a:pt x="85" y="0"/>
                        </a:lnTo>
                        <a:lnTo>
                          <a:pt x="93" y="78"/>
                        </a:lnTo>
                        <a:lnTo>
                          <a:pt x="101" y="513"/>
                        </a:lnTo>
                        <a:lnTo>
                          <a:pt x="117" y="957"/>
                        </a:lnTo>
                        <a:lnTo>
                          <a:pt x="117" y="1261"/>
                        </a:lnTo>
                        <a:lnTo>
                          <a:pt x="124" y="1541"/>
                        </a:lnTo>
                        <a:lnTo>
                          <a:pt x="132" y="1899"/>
                        </a:lnTo>
                        <a:lnTo>
                          <a:pt x="132" y="2210"/>
                        </a:lnTo>
                        <a:lnTo>
                          <a:pt x="0" y="2210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 w="9525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87" name="Freeform 508">
                    <a:extLst>
                      <a:ext uri="{FF2B5EF4-FFF2-40B4-BE49-F238E27FC236}">
                        <a16:creationId xmlns:a16="http://schemas.microsoft.com/office/drawing/2014/main" id="{54776A5A-8FEF-0263-ABA1-17E88AE47AA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220" y="2297"/>
                    <a:ext cx="10" cy="0"/>
                  </a:xfrm>
                  <a:custGeom>
                    <a:avLst/>
                    <a:gdLst>
                      <a:gd name="T0" fmla="*/ 123 w 123"/>
                      <a:gd name="T1" fmla="*/ 1 h 1"/>
                      <a:gd name="T2" fmla="*/ 0 w 123"/>
                      <a:gd name="T3" fmla="*/ 0 h 1"/>
                      <a:gd name="T4" fmla="*/ 0 60000 65536"/>
                      <a:gd name="T5" fmla="*/ 0 60000 65536"/>
                      <a:gd name="T6" fmla="*/ 0 w 123"/>
                      <a:gd name="T7" fmla="*/ 0 h 1"/>
                      <a:gd name="T8" fmla="*/ 123 w 123"/>
                      <a:gd name="T9" fmla="*/ 0 h 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23" h="1">
                        <a:moveTo>
                          <a:pt x="123" y="1"/>
                        </a:moveTo>
                        <a:cubicBezTo>
                          <a:pt x="69" y="0"/>
                          <a:pt x="16" y="0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88" name="Freeform 509">
                    <a:extLst>
                      <a:ext uri="{FF2B5EF4-FFF2-40B4-BE49-F238E27FC236}">
                        <a16:creationId xmlns:a16="http://schemas.microsoft.com/office/drawing/2014/main" id="{9E776A31-BD1B-72BC-63E5-E7451B46FB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216" y="2264"/>
                    <a:ext cx="14" cy="3"/>
                  </a:xfrm>
                  <a:custGeom>
                    <a:avLst/>
                    <a:gdLst>
                      <a:gd name="T0" fmla="*/ 170 w 170"/>
                      <a:gd name="T1" fmla="*/ 0 h 26"/>
                      <a:gd name="T2" fmla="*/ 86 w 170"/>
                      <a:gd name="T3" fmla="*/ 22 h 26"/>
                      <a:gd name="T4" fmla="*/ 0 w 170"/>
                      <a:gd name="T5" fmla="*/ 22 h 26"/>
                      <a:gd name="T6" fmla="*/ 0 60000 65536"/>
                      <a:gd name="T7" fmla="*/ 0 60000 65536"/>
                      <a:gd name="T8" fmla="*/ 0 60000 65536"/>
                      <a:gd name="T9" fmla="*/ 0 w 170"/>
                      <a:gd name="T10" fmla="*/ 0 h 26"/>
                      <a:gd name="T11" fmla="*/ 170 w 170"/>
                      <a:gd name="T12" fmla="*/ 26 h 2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70" h="26">
                        <a:moveTo>
                          <a:pt x="170" y="0"/>
                        </a:moveTo>
                        <a:cubicBezTo>
                          <a:pt x="142" y="9"/>
                          <a:pt x="114" y="18"/>
                          <a:pt x="86" y="22"/>
                        </a:cubicBezTo>
                        <a:cubicBezTo>
                          <a:pt x="58" y="26"/>
                          <a:pt x="29" y="24"/>
                          <a:pt x="0" y="2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89" name="Freeform 510">
                    <a:extLst>
                      <a:ext uri="{FF2B5EF4-FFF2-40B4-BE49-F238E27FC236}">
                        <a16:creationId xmlns:a16="http://schemas.microsoft.com/office/drawing/2014/main" id="{AC765EEC-FD2F-17D7-5397-CA077C20F0C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230" y="2242"/>
                    <a:ext cx="13" cy="2"/>
                  </a:xfrm>
                  <a:custGeom>
                    <a:avLst/>
                    <a:gdLst>
                      <a:gd name="T0" fmla="*/ 0 w 165"/>
                      <a:gd name="T1" fmla="*/ 0 h 14"/>
                      <a:gd name="T2" fmla="*/ 71 w 165"/>
                      <a:gd name="T3" fmla="*/ 12 h 14"/>
                      <a:gd name="T4" fmla="*/ 165 w 165"/>
                      <a:gd name="T5" fmla="*/ 12 h 14"/>
                      <a:gd name="T6" fmla="*/ 0 60000 65536"/>
                      <a:gd name="T7" fmla="*/ 0 60000 65536"/>
                      <a:gd name="T8" fmla="*/ 0 60000 65536"/>
                      <a:gd name="T9" fmla="*/ 0 w 165"/>
                      <a:gd name="T10" fmla="*/ 0 h 14"/>
                      <a:gd name="T11" fmla="*/ 165 w 165"/>
                      <a:gd name="T12" fmla="*/ 14 h 1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5" h="14">
                        <a:moveTo>
                          <a:pt x="0" y="0"/>
                        </a:moveTo>
                        <a:cubicBezTo>
                          <a:pt x="22" y="5"/>
                          <a:pt x="44" y="10"/>
                          <a:pt x="71" y="12"/>
                        </a:cubicBezTo>
                        <a:cubicBezTo>
                          <a:pt x="98" y="14"/>
                          <a:pt x="131" y="13"/>
                          <a:pt x="165" y="1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90" name="Freeform 511">
                    <a:extLst>
                      <a:ext uri="{FF2B5EF4-FFF2-40B4-BE49-F238E27FC236}">
                        <a16:creationId xmlns:a16="http://schemas.microsoft.com/office/drawing/2014/main" id="{57AA9199-CE92-42BF-BB49-B45F8EC32A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234" y="2218"/>
                    <a:ext cx="8" cy="2"/>
                  </a:xfrm>
                  <a:custGeom>
                    <a:avLst/>
                    <a:gdLst>
                      <a:gd name="T0" fmla="*/ 0 w 101"/>
                      <a:gd name="T1" fmla="*/ 16 h 16"/>
                      <a:gd name="T2" fmla="*/ 47 w 101"/>
                      <a:gd name="T3" fmla="*/ 2 h 16"/>
                      <a:gd name="T4" fmla="*/ 101 w 101"/>
                      <a:gd name="T5" fmla="*/ 2 h 16"/>
                      <a:gd name="T6" fmla="*/ 0 60000 65536"/>
                      <a:gd name="T7" fmla="*/ 0 60000 65536"/>
                      <a:gd name="T8" fmla="*/ 0 60000 65536"/>
                      <a:gd name="T9" fmla="*/ 0 w 101"/>
                      <a:gd name="T10" fmla="*/ 0 h 16"/>
                      <a:gd name="T11" fmla="*/ 101 w 101"/>
                      <a:gd name="T12" fmla="*/ 16 h 1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1" h="16">
                        <a:moveTo>
                          <a:pt x="0" y="16"/>
                        </a:moveTo>
                        <a:cubicBezTo>
                          <a:pt x="15" y="10"/>
                          <a:pt x="30" y="4"/>
                          <a:pt x="47" y="2"/>
                        </a:cubicBezTo>
                        <a:cubicBezTo>
                          <a:pt x="64" y="0"/>
                          <a:pt x="94" y="3"/>
                          <a:pt x="101" y="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91" name="Freeform 512">
                    <a:extLst>
                      <a:ext uri="{FF2B5EF4-FFF2-40B4-BE49-F238E27FC236}">
                        <a16:creationId xmlns:a16="http://schemas.microsoft.com/office/drawing/2014/main" id="{90626001-19B4-A95F-EB01-F089790D1A2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230" y="2204"/>
                    <a:ext cx="7" cy="0"/>
                  </a:xfrm>
                  <a:custGeom>
                    <a:avLst/>
                    <a:gdLst>
                      <a:gd name="T0" fmla="*/ 0 w 95"/>
                      <a:gd name="T1" fmla="*/ 0 h 5"/>
                      <a:gd name="T2" fmla="*/ 95 w 95"/>
                      <a:gd name="T3" fmla="*/ 5 h 5"/>
                      <a:gd name="T4" fmla="*/ 0 60000 65536"/>
                      <a:gd name="T5" fmla="*/ 0 60000 65536"/>
                      <a:gd name="T6" fmla="*/ 0 w 95"/>
                      <a:gd name="T7" fmla="*/ 0 h 5"/>
                      <a:gd name="T8" fmla="*/ 95 w 95"/>
                      <a:gd name="T9" fmla="*/ 0 h 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95" h="5">
                        <a:moveTo>
                          <a:pt x="0" y="0"/>
                        </a:moveTo>
                        <a:cubicBezTo>
                          <a:pt x="38" y="1"/>
                          <a:pt x="77" y="2"/>
                          <a:pt x="95" y="5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92" name="Freeform 513">
                    <a:extLst>
                      <a:ext uri="{FF2B5EF4-FFF2-40B4-BE49-F238E27FC236}">
                        <a16:creationId xmlns:a16="http://schemas.microsoft.com/office/drawing/2014/main" id="{4C268642-C757-6D12-176B-022DF7EF664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224" y="2218"/>
                    <a:ext cx="10" cy="2"/>
                  </a:xfrm>
                  <a:custGeom>
                    <a:avLst/>
                    <a:gdLst>
                      <a:gd name="T0" fmla="*/ 117 w 117"/>
                      <a:gd name="T1" fmla="*/ 14 h 14"/>
                      <a:gd name="T2" fmla="*/ 0 w 117"/>
                      <a:gd name="T3" fmla="*/ 0 h 14"/>
                      <a:gd name="T4" fmla="*/ 0 60000 65536"/>
                      <a:gd name="T5" fmla="*/ 0 60000 65536"/>
                      <a:gd name="T6" fmla="*/ 0 w 117"/>
                      <a:gd name="T7" fmla="*/ 0 h 14"/>
                      <a:gd name="T8" fmla="*/ 117 w 117"/>
                      <a:gd name="T9" fmla="*/ 14 h 1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17" h="14">
                        <a:moveTo>
                          <a:pt x="117" y="14"/>
                        </a:moveTo>
                        <a:cubicBezTo>
                          <a:pt x="117" y="14"/>
                          <a:pt x="58" y="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93" name="Freeform 514">
                    <a:extLst>
                      <a:ext uri="{FF2B5EF4-FFF2-40B4-BE49-F238E27FC236}">
                        <a16:creationId xmlns:a16="http://schemas.microsoft.com/office/drawing/2014/main" id="{86D5E6C6-5C4E-7CCA-B21C-2F7A59F564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226" y="2200"/>
                    <a:ext cx="4" cy="4"/>
                  </a:xfrm>
                  <a:custGeom>
                    <a:avLst/>
                    <a:gdLst>
                      <a:gd name="T0" fmla="*/ 45 w 45"/>
                      <a:gd name="T1" fmla="*/ 34 h 34"/>
                      <a:gd name="T2" fmla="*/ 0 w 45"/>
                      <a:gd name="T3" fmla="*/ 0 h 34"/>
                      <a:gd name="T4" fmla="*/ 0 60000 65536"/>
                      <a:gd name="T5" fmla="*/ 0 60000 65536"/>
                      <a:gd name="T6" fmla="*/ 0 w 45"/>
                      <a:gd name="T7" fmla="*/ 0 h 34"/>
                      <a:gd name="T8" fmla="*/ 45 w 45"/>
                      <a:gd name="T9" fmla="*/ 34 h 3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45" h="34">
                        <a:moveTo>
                          <a:pt x="45" y="34"/>
                        </a:moveTo>
                        <a:cubicBezTo>
                          <a:pt x="45" y="34"/>
                          <a:pt x="22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94" name="Freeform 515">
                    <a:extLst>
                      <a:ext uri="{FF2B5EF4-FFF2-40B4-BE49-F238E27FC236}">
                        <a16:creationId xmlns:a16="http://schemas.microsoft.com/office/drawing/2014/main" id="{49B9126F-F689-42C7-FFA9-93C16F118E6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224" y="2271"/>
                    <a:ext cx="6" cy="4"/>
                  </a:xfrm>
                  <a:custGeom>
                    <a:avLst/>
                    <a:gdLst>
                      <a:gd name="T0" fmla="*/ 69 w 69"/>
                      <a:gd name="T1" fmla="*/ 35 h 35"/>
                      <a:gd name="T2" fmla="*/ 0 w 69"/>
                      <a:gd name="T3" fmla="*/ 0 h 35"/>
                      <a:gd name="T4" fmla="*/ 0 60000 65536"/>
                      <a:gd name="T5" fmla="*/ 0 60000 65536"/>
                      <a:gd name="T6" fmla="*/ 0 w 69"/>
                      <a:gd name="T7" fmla="*/ 0 h 35"/>
                      <a:gd name="T8" fmla="*/ 69 w 69"/>
                      <a:gd name="T9" fmla="*/ 35 h 3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69" h="35">
                        <a:moveTo>
                          <a:pt x="69" y="35"/>
                        </a:moveTo>
                        <a:cubicBezTo>
                          <a:pt x="69" y="35"/>
                          <a:pt x="34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716" name="Group 516">
                  <a:extLst>
                    <a:ext uri="{FF2B5EF4-FFF2-40B4-BE49-F238E27FC236}">
                      <a16:creationId xmlns:a16="http://schemas.microsoft.com/office/drawing/2014/main" id="{C06D0958-C069-80D7-6F89-1025B781D9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90" y="2408"/>
                  <a:ext cx="17" cy="39"/>
                  <a:chOff x="2288" y="1166"/>
                  <a:chExt cx="46" cy="120"/>
                </a:xfrm>
              </p:grpSpPr>
              <p:sp>
                <p:nvSpPr>
                  <p:cNvPr id="23784" name="Freeform 517">
                    <a:extLst>
                      <a:ext uri="{FF2B5EF4-FFF2-40B4-BE49-F238E27FC236}">
                        <a16:creationId xmlns:a16="http://schemas.microsoft.com/office/drawing/2014/main" id="{28C469AC-E541-EEED-C81A-638D1E9B287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85" name="AutoShape 518">
                    <a:extLst>
                      <a:ext uri="{FF2B5EF4-FFF2-40B4-BE49-F238E27FC236}">
                        <a16:creationId xmlns:a16="http://schemas.microsoft.com/office/drawing/2014/main" id="{F48F0FF4-8271-8FC6-E9C4-866CA017845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17" name="Group 519">
                  <a:extLst>
                    <a:ext uri="{FF2B5EF4-FFF2-40B4-BE49-F238E27FC236}">
                      <a16:creationId xmlns:a16="http://schemas.microsoft.com/office/drawing/2014/main" id="{A6190956-DD10-114F-0B3F-70974B5969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57" y="2404"/>
                  <a:ext cx="17" cy="39"/>
                  <a:chOff x="2288" y="1166"/>
                  <a:chExt cx="46" cy="120"/>
                </a:xfrm>
              </p:grpSpPr>
              <p:sp>
                <p:nvSpPr>
                  <p:cNvPr id="23782" name="Freeform 520">
                    <a:extLst>
                      <a:ext uri="{FF2B5EF4-FFF2-40B4-BE49-F238E27FC236}">
                        <a16:creationId xmlns:a16="http://schemas.microsoft.com/office/drawing/2014/main" id="{5D98663D-99C5-0F78-B864-30287EB73D7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83" name="AutoShape 521">
                    <a:extLst>
                      <a:ext uri="{FF2B5EF4-FFF2-40B4-BE49-F238E27FC236}">
                        <a16:creationId xmlns:a16="http://schemas.microsoft.com/office/drawing/2014/main" id="{70CFB726-6BA7-6852-7F6B-50AA4933D8E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18" name="Group 522">
                  <a:extLst>
                    <a:ext uri="{FF2B5EF4-FFF2-40B4-BE49-F238E27FC236}">
                      <a16:creationId xmlns:a16="http://schemas.microsoft.com/office/drawing/2014/main" id="{3938A5C3-7C65-661C-2509-74C5B26B33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09" y="2405"/>
                  <a:ext cx="16" cy="39"/>
                  <a:chOff x="2288" y="1166"/>
                  <a:chExt cx="46" cy="120"/>
                </a:xfrm>
              </p:grpSpPr>
              <p:sp>
                <p:nvSpPr>
                  <p:cNvPr id="23780" name="Freeform 523">
                    <a:extLst>
                      <a:ext uri="{FF2B5EF4-FFF2-40B4-BE49-F238E27FC236}">
                        <a16:creationId xmlns:a16="http://schemas.microsoft.com/office/drawing/2014/main" id="{6AC2D47B-2224-72A5-2E7E-D15AFEC39C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81" name="AutoShape 524">
                    <a:extLst>
                      <a:ext uri="{FF2B5EF4-FFF2-40B4-BE49-F238E27FC236}">
                        <a16:creationId xmlns:a16="http://schemas.microsoft.com/office/drawing/2014/main" id="{60653575-9480-2E2C-EB56-AB751A4302F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19" name="Group 525">
                  <a:extLst>
                    <a:ext uri="{FF2B5EF4-FFF2-40B4-BE49-F238E27FC236}">
                      <a16:creationId xmlns:a16="http://schemas.microsoft.com/office/drawing/2014/main" id="{BA8F3B62-DC4A-8671-DD8D-9000F8B67B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40" y="2401"/>
                  <a:ext cx="17" cy="39"/>
                  <a:chOff x="2288" y="1166"/>
                  <a:chExt cx="46" cy="120"/>
                </a:xfrm>
              </p:grpSpPr>
              <p:sp>
                <p:nvSpPr>
                  <p:cNvPr id="23778" name="Freeform 526">
                    <a:extLst>
                      <a:ext uri="{FF2B5EF4-FFF2-40B4-BE49-F238E27FC236}">
                        <a16:creationId xmlns:a16="http://schemas.microsoft.com/office/drawing/2014/main" id="{7D6D0A0E-F759-4642-4548-2DBC610C72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9" name="AutoShape 527">
                    <a:extLst>
                      <a:ext uri="{FF2B5EF4-FFF2-40B4-BE49-F238E27FC236}">
                        <a16:creationId xmlns:a16="http://schemas.microsoft.com/office/drawing/2014/main" id="{E8C3FD5F-4B9D-523A-6BC7-35850822772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0" name="Group 528">
                  <a:extLst>
                    <a:ext uri="{FF2B5EF4-FFF2-40B4-BE49-F238E27FC236}">
                      <a16:creationId xmlns:a16="http://schemas.microsoft.com/office/drawing/2014/main" id="{08F32306-6434-4395-22E7-618B9FEFD6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90" y="2401"/>
                  <a:ext cx="17" cy="39"/>
                  <a:chOff x="2288" y="1166"/>
                  <a:chExt cx="46" cy="120"/>
                </a:xfrm>
              </p:grpSpPr>
              <p:sp>
                <p:nvSpPr>
                  <p:cNvPr id="23776" name="Freeform 529">
                    <a:extLst>
                      <a:ext uri="{FF2B5EF4-FFF2-40B4-BE49-F238E27FC236}">
                        <a16:creationId xmlns:a16="http://schemas.microsoft.com/office/drawing/2014/main" id="{AD00A0FD-79CA-D871-B3EA-3EA9A05D470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7" name="AutoShape 530">
                    <a:extLst>
                      <a:ext uri="{FF2B5EF4-FFF2-40B4-BE49-F238E27FC236}">
                        <a16:creationId xmlns:a16="http://schemas.microsoft.com/office/drawing/2014/main" id="{8436123A-BF20-9458-FC3D-2A3FC6FC8C6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1" name="Group 531">
                  <a:extLst>
                    <a:ext uri="{FF2B5EF4-FFF2-40B4-BE49-F238E27FC236}">
                      <a16:creationId xmlns:a16="http://schemas.microsoft.com/office/drawing/2014/main" id="{1D292CE5-AF86-2DD8-E51F-12B27B6120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27" y="2406"/>
                  <a:ext cx="16" cy="39"/>
                  <a:chOff x="2288" y="1166"/>
                  <a:chExt cx="46" cy="120"/>
                </a:xfrm>
              </p:grpSpPr>
              <p:sp>
                <p:nvSpPr>
                  <p:cNvPr id="23774" name="Freeform 532">
                    <a:extLst>
                      <a:ext uri="{FF2B5EF4-FFF2-40B4-BE49-F238E27FC236}">
                        <a16:creationId xmlns:a16="http://schemas.microsoft.com/office/drawing/2014/main" id="{F00DD802-273F-C643-1F59-33F31FF2F2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5" name="AutoShape 533">
                    <a:extLst>
                      <a:ext uri="{FF2B5EF4-FFF2-40B4-BE49-F238E27FC236}">
                        <a16:creationId xmlns:a16="http://schemas.microsoft.com/office/drawing/2014/main" id="{8D4B764D-741E-8C97-27A9-5F5147FD6B6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2" name="Group 534">
                  <a:extLst>
                    <a:ext uri="{FF2B5EF4-FFF2-40B4-BE49-F238E27FC236}">
                      <a16:creationId xmlns:a16="http://schemas.microsoft.com/office/drawing/2014/main" id="{6A79A8B9-3408-6AC5-4B94-31C9807CD2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45" y="2405"/>
                  <a:ext cx="17" cy="39"/>
                  <a:chOff x="2288" y="1166"/>
                  <a:chExt cx="46" cy="120"/>
                </a:xfrm>
              </p:grpSpPr>
              <p:sp>
                <p:nvSpPr>
                  <p:cNvPr id="23772" name="Freeform 535">
                    <a:extLst>
                      <a:ext uri="{FF2B5EF4-FFF2-40B4-BE49-F238E27FC236}">
                        <a16:creationId xmlns:a16="http://schemas.microsoft.com/office/drawing/2014/main" id="{1F22E9D0-A136-A867-2EEF-43873DB071D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3" name="AutoShape 536">
                    <a:extLst>
                      <a:ext uri="{FF2B5EF4-FFF2-40B4-BE49-F238E27FC236}">
                        <a16:creationId xmlns:a16="http://schemas.microsoft.com/office/drawing/2014/main" id="{57ABD053-BEDA-62AE-0E20-4D636A92368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3" name="Group 537">
                  <a:extLst>
                    <a:ext uri="{FF2B5EF4-FFF2-40B4-BE49-F238E27FC236}">
                      <a16:creationId xmlns:a16="http://schemas.microsoft.com/office/drawing/2014/main" id="{A041DF71-2F6E-F6DC-CDC2-5599AC1538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28" y="2407"/>
                  <a:ext cx="17" cy="38"/>
                  <a:chOff x="2288" y="1166"/>
                  <a:chExt cx="46" cy="120"/>
                </a:xfrm>
              </p:grpSpPr>
              <p:sp>
                <p:nvSpPr>
                  <p:cNvPr id="23770" name="Freeform 538">
                    <a:extLst>
                      <a:ext uri="{FF2B5EF4-FFF2-40B4-BE49-F238E27FC236}">
                        <a16:creationId xmlns:a16="http://schemas.microsoft.com/office/drawing/2014/main" id="{F84FBC1E-5B7C-0255-91F2-D1E6757CB7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1" name="AutoShape 539">
                    <a:extLst>
                      <a:ext uri="{FF2B5EF4-FFF2-40B4-BE49-F238E27FC236}">
                        <a16:creationId xmlns:a16="http://schemas.microsoft.com/office/drawing/2014/main" id="{F7C1E66D-8A2F-44CA-8E74-B3454AFD330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4" name="Group 540">
                  <a:extLst>
                    <a:ext uri="{FF2B5EF4-FFF2-40B4-BE49-F238E27FC236}">
                      <a16:creationId xmlns:a16="http://schemas.microsoft.com/office/drawing/2014/main" id="{22E3029B-948E-E49C-BBBA-4EAE1428C2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5" y="2405"/>
                  <a:ext cx="16" cy="40"/>
                  <a:chOff x="2288" y="1166"/>
                  <a:chExt cx="46" cy="120"/>
                </a:xfrm>
              </p:grpSpPr>
              <p:sp>
                <p:nvSpPr>
                  <p:cNvPr id="23768" name="Freeform 541">
                    <a:extLst>
                      <a:ext uri="{FF2B5EF4-FFF2-40B4-BE49-F238E27FC236}">
                        <a16:creationId xmlns:a16="http://schemas.microsoft.com/office/drawing/2014/main" id="{833CE485-6225-B49F-F41E-9CE1BE10A64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9" name="AutoShape 542">
                    <a:extLst>
                      <a:ext uri="{FF2B5EF4-FFF2-40B4-BE49-F238E27FC236}">
                        <a16:creationId xmlns:a16="http://schemas.microsoft.com/office/drawing/2014/main" id="{04840D06-7EE0-396F-51EE-90F2D9679E1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5" name="Group 543">
                  <a:extLst>
                    <a:ext uri="{FF2B5EF4-FFF2-40B4-BE49-F238E27FC236}">
                      <a16:creationId xmlns:a16="http://schemas.microsoft.com/office/drawing/2014/main" id="{279F04A1-14A3-60C7-2005-7A5698C7BC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73" y="2405"/>
                  <a:ext cx="17" cy="39"/>
                  <a:chOff x="2288" y="1166"/>
                  <a:chExt cx="46" cy="120"/>
                </a:xfrm>
              </p:grpSpPr>
              <p:sp>
                <p:nvSpPr>
                  <p:cNvPr id="23766" name="Freeform 544">
                    <a:extLst>
                      <a:ext uri="{FF2B5EF4-FFF2-40B4-BE49-F238E27FC236}">
                        <a16:creationId xmlns:a16="http://schemas.microsoft.com/office/drawing/2014/main" id="{E38F6EDF-8C42-AFD6-C860-A51845D3D45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7" name="AutoShape 545">
                    <a:extLst>
                      <a:ext uri="{FF2B5EF4-FFF2-40B4-BE49-F238E27FC236}">
                        <a16:creationId xmlns:a16="http://schemas.microsoft.com/office/drawing/2014/main" id="{D43F8E25-5634-4A99-A236-23A99CFD183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6" name="Group 546">
                  <a:extLst>
                    <a:ext uri="{FF2B5EF4-FFF2-40B4-BE49-F238E27FC236}">
                      <a16:creationId xmlns:a16="http://schemas.microsoft.com/office/drawing/2014/main" id="{EB44D558-49E1-9D79-37FE-7FB2B05E1D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37" y="2405"/>
                  <a:ext cx="17" cy="39"/>
                  <a:chOff x="2288" y="1166"/>
                  <a:chExt cx="46" cy="120"/>
                </a:xfrm>
              </p:grpSpPr>
              <p:sp>
                <p:nvSpPr>
                  <p:cNvPr id="23764" name="Freeform 547">
                    <a:extLst>
                      <a:ext uri="{FF2B5EF4-FFF2-40B4-BE49-F238E27FC236}">
                        <a16:creationId xmlns:a16="http://schemas.microsoft.com/office/drawing/2014/main" id="{D5110364-337D-9959-8DC4-BF8DD74958F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5" name="AutoShape 548">
                    <a:extLst>
                      <a:ext uri="{FF2B5EF4-FFF2-40B4-BE49-F238E27FC236}">
                        <a16:creationId xmlns:a16="http://schemas.microsoft.com/office/drawing/2014/main" id="{007CCBD6-84DB-7313-D881-132053F095D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7" name="Group 549">
                  <a:extLst>
                    <a:ext uri="{FF2B5EF4-FFF2-40B4-BE49-F238E27FC236}">
                      <a16:creationId xmlns:a16="http://schemas.microsoft.com/office/drawing/2014/main" id="{CFD8590F-DA93-E312-C9E2-78B982A94F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53" y="2404"/>
                  <a:ext cx="17" cy="39"/>
                  <a:chOff x="2288" y="1166"/>
                  <a:chExt cx="46" cy="120"/>
                </a:xfrm>
              </p:grpSpPr>
              <p:sp>
                <p:nvSpPr>
                  <p:cNvPr id="23762" name="Freeform 550">
                    <a:extLst>
                      <a:ext uri="{FF2B5EF4-FFF2-40B4-BE49-F238E27FC236}">
                        <a16:creationId xmlns:a16="http://schemas.microsoft.com/office/drawing/2014/main" id="{6208ED13-3F7B-E3DB-EA9B-E4F24B07C3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3" name="AutoShape 551">
                    <a:extLst>
                      <a:ext uri="{FF2B5EF4-FFF2-40B4-BE49-F238E27FC236}">
                        <a16:creationId xmlns:a16="http://schemas.microsoft.com/office/drawing/2014/main" id="{BE93FBB0-5D42-2B1E-3416-F276A9AC83B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8" name="Group 552">
                  <a:extLst>
                    <a:ext uri="{FF2B5EF4-FFF2-40B4-BE49-F238E27FC236}">
                      <a16:creationId xmlns:a16="http://schemas.microsoft.com/office/drawing/2014/main" id="{9FD210F0-58C2-0DD3-6693-AAEC802CB3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62" y="2403"/>
                  <a:ext cx="17" cy="39"/>
                  <a:chOff x="2288" y="1166"/>
                  <a:chExt cx="46" cy="120"/>
                </a:xfrm>
              </p:grpSpPr>
              <p:sp>
                <p:nvSpPr>
                  <p:cNvPr id="23760" name="Freeform 553">
                    <a:extLst>
                      <a:ext uri="{FF2B5EF4-FFF2-40B4-BE49-F238E27FC236}">
                        <a16:creationId xmlns:a16="http://schemas.microsoft.com/office/drawing/2014/main" id="{053D357A-B240-232A-DCBE-22944ACBE42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1" name="AutoShape 554">
                    <a:extLst>
                      <a:ext uri="{FF2B5EF4-FFF2-40B4-BE49-F238E27FC236}">
                        <a16:creationId xmlns:a16="http://schemas.microsoft.com/office/drawing/2014/main" id="{EB154D3F-DA2E-2BAC-4145-BB9875EF206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29" name="Group 555">
                  <a:extLst>
                    <a:ext uri="{FF2B5EF4-FFF2-40B4-BE49-F238E27FC236}">
                      <a16:creationId xmlns:a16="http://schemas.microsoft.com/office/drawing/2014/main" id="{3F21EBA7-0F6B-19EF-302C-2BC7962C0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91" y="2404"/>
                  <a:ext cx="17" cy="39"/>
                  <a:chOff x="2288" y="1166"/>
                  <a:chExt cx="46" cy="120"/>
                </a:xfrm>
              </p:grpSpPr>
              <p:sp>
                <p:nvSpPr>
                  <p:cNvPr id="23758" name="Freeform 556">
                    <a:extLst>
                      <a:ext uri="{FF2B5EF4-FFF2-40B4-BE49-F238E27FC236}">
                        <a16:creationId xmlns:a16="http://schemas.microsoft.com/office/drawing/2014/main" id="{1E9DBEB1-8DBD-2025-DC5E-D3694A0634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" name="AutoShape 557">
                    <a:extLst>
                      <a:ext uri="{FF2B5EF4-FFF2-40B4-BE49-F238E27FC236}">
                        <a16:creationId xmlns:a16="http://schemas.microsoft.com/office/drawing/2014/main" id="{C40B6F7B-BF75-5678-CE6D-27109DF9A7D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30" name="Group 558">
                  <a:extLst>
                    <a:ext uri="{FF2B5EF4-FFF2-40B4-BE49-F238E27FC236}">
                      <a16:creationId xmlns:a16="http://schemas.microsoft.com/office/drawing/2014/main" id="{2D63D8EF-4396-B268-6FA9-B3AAAB4F4E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07" y="2405"/>
                  <a:ext cx="17" cy="40"/>
                  <a:chOff x="2288" y="1166"/>
                  <a:chExt cx="46" cy="120"/>
                </a:xfrm>
              </p:grpSpPr>
              <p:sp>
                <p:nvSpPr>
                  <p:cNvPr id="23756" name="Freeform 559">
                    <a:extLst>
                      <a:ext uri="{FF2B5EF4-FFF2-40B4-BE49-F238E27FC236}">
                        <a16:creationId xmlns:a16="http://schemas.microsoft.com/office/drawing/2014/main" id="{3BCC135F-703D-FDEF-8164-38DC7073E5E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7" name="AutoShape 560">
                    <a:extLst>
                      <a:ext uri="{FF2B5EF4-FFF2-40B4-BE49-F238E27FC236}">
                        <a16:creationId xmlns:a16="http://schemas.microsoft.com/office/drawing/2014/main" id="{70564028-8FD7-4B13-76F5-269680106B2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31" name="Group 561">
                  <a:extLst>
                    <a:ext uri="{FF2B5EF4-FFF2-40B4-BE49-F238E27FC236}">
                      <a16:creationId xmlns:a16="http://schemas.microsoft.com/office/drawing/2014/main" id="{ED5B03CC-2D6B-F69F-E9E8-B016E1DF7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72" y="2407"/>
                  <a:ext cx="17" cy="39"/>
                  <a:chOff x="2288" y="1166"/>
                  <a:chExt cx="46" cy="120"/>
                </a:xfrm>
              </p:grpSpPr>
              <p:sp>
                <p:nvSpPr>
                  <p:cNvPr id="23754" name="Freeform 562">
                    <a:extLst>
                      <a:ext uri="{FF2B5EF4-FFF2-40B4-BE49-F238E27FC236}">
                        <a16:creationId xmlns:a16="http://schemas.microsoft.com/office/drawing/2014/main" id="{E802BFA2-12E6-FBC3-8D66-329808E9014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5" name="AutoShape 563">
                    <a:extLst>
                      <a:ext uri="{FF2B5EF4-FFF2-40B4-BE49-F238E27FC236}">
                        <a16:creationId xmlns:a16="http://schemas.microsoft.com/office/drawing/2014/main" id="{269B9EF9-9DA7-09D1-B184-D9EE1BFAF6E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32" name="Group 564">
                  <a:extLst>
                    <a:ext uri="{FF2B5EF4-FFF2-40B4-BE49-F238E27FC236}">
                      <a16:creationId xmlns:a16="http://schemas.microsoft.com/office/drawing/2014/main" id="{E480D08B-282F-8C22-C92A-789E78B2C2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08" y="2405"/>
                  <a:ext cx="17" cy="40"/>
                  <a:chOff x="2288" y="1166"/>
                  <a:chExt cx="46" cy="120"/>
                </a:xfrm>
              </p:grpSpPr>
              <p:sp>
                <p:nvSpPr>
                  <p:cNvPr id="23752" name="Freeform 565">
                    <a:extLst>
                      <a:ext uri="{FF2B5EF4-FFF2-40B4-BE49-F238E27FC236}">
                        <a16:creationId xmlns:a16="http://schemas.microsoft.com/office/drawing/2014/main" id="{1DBA7EC6-A803-44C2-BED2-B08B628F1A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3" name="AutoShape 566">
                    <a:extLst>
                      <a:ext uri="{FF2B5EF4-FFF2-40B4-BE49-F238E27FC236}">
                        <a16:creationId xmlns:a16="http://schemas.microsoft.com/office/drawing/2014/main" id="{517756AB-B1AE-A297-CBF1-649123C0687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33" name="Group 567">
                  <a:extLst>
                    <a:ext uri="{FF2B5EF4-FFF2-40B4-BE49-F238E27FC236}">
                      <a16:creationId xmlns:a16="http://schemas.microsoft.com/office/drawing/2014/main" id="{D985B053-14BE-437C-5C44-B953C072F1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60" y="2404"/>
                  <a:ext cx="17" cy="39"/>
                  <a:chOff x="2288" y="1166"/>
                  <a:chExt cx="46" cy="120"/>
                </a:xfrm>
              </p:grpSpPr>
              <p:sp>
                <p:nvSpPr>
                  <p:cNvPr id="23750" name="Freeform 568">
                    <a:extLst>
                      <a:ext uri="{FF2B5EF4-FFF2-40B4-BE49-F238E27FC236}">
                        <a16:creationId xmlns:a16="http://schemas.microsoft.com/office/drawing/2014/main" id="{8DFD8F6C-ECD3-5887-2236-4D37C5C8D61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1" name="AutoShape 569">
                    <a:extLst>
                      <a:ext uri="{FF2B5EF4-FFF2-40B4-BE49-F238E27FC236}">
                        <a16:creationId xmlns:a16="http://schemas.microsoft.com/office/drawing/2014/main" id="{D718F3EB-A801-5F22-1991-B80AD45299A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34" name="Group 570">
                  <a:extLst>
                    <a:ext uri="{FF2B5EF4-FFF2-40B4-BE49-F238E27FC236}">
                      <a16:creationId xmlns:a16="http://schemas.microsoft.com/office/drawing/2014/main" id="{5F6CD31F-90E3-E26C-79C5-1A68FB7E7B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77" y="2404"/>
                  <a:ext cx="17" cy="39"/>
                  <a:chOff x="2288" y="1166"/>
                  <a:chExt cx="46" cy="120"/>
                </a:xfrm>
              </p:grpSpPr>
              <p:sp>
                <p:nvSpPr>
                  <p:cNvPr id="23748" name="Freeform 571">
                    <a:extLst>
                      <a:ext uri="{FF2B5EF4-FFF2-40B4-BE49-F238E27FC236}">
                        <a16:creationId xmlns:a16="http://schemas.microsoft.com/office/drawing/2014/main" id="{95460872-53A8-62A9-81FA-35F7FA5ACC4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9" name="AutoShape 572">
                    <a:extLst>
                      <a:ext uri="{FF2B5EF4-FFF2-40B4-BE49-F238E27FC236}">
                        <a16:creationId xmlns:a16="http://schemas.microsoft.com/office/drawing/2014/main" id="{2B738C90-32D7-751F-5C99-2A130BC1000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35" name="Group 573">
                  <a:extLst>
                    <a:ext uri="{FF2B5EF4-FFF2-40B4-BE49-F238E27FC236}">
                      <a16:creationId xmlns:a16="http://schemas.microsoft.com/office/drawing/2014/main" id="{73FC8BF8-F008-C8AB-BBA2-E243EE2E2F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7" y="2405"/>
                  <a:ext cx="17" cy="40"/>
                  <a:chOff x="2288" y="1166"/>
                  <a:chExt cx="46" cy="120"/>
                </a:xfrm>
              </p:grpSpPr>
              <p:sp>
                <p:nvSpPr>
                  <p:cNvPr id="23746" name="Freeform 574">
                    <a:extLst>
                      <a:ext uri="{FF2B5EF4-FFF2-40B4-BE49-F238E27FC236}">
                        <a16:creationId xmlns:a16="http://schemas.microsoft.com/office/drawing/2014/main" id="{0D5CFCBE-7BAF-7875-C3E5-8ECC4C0D730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7" name="AutoShape 575">
                    <a:extLst>
                      <a:ext uri="{FF2B5EF4-FFF2-40B4-BE49-F238E27FC236}">
                        <a16:creationId xmlns:a16="http://schemas.microsoft.com/office/drawing/2014/main" id="{77F9730D-F7B3-1E4F-8966-0C43B7D4E59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36" name="Group 576">
                  <a:extLst>
                    <a:ext uri="{FF2B5EF4-FFF2-40B4-BE49-F238E27FC236}">
                      <a16:creationId xmlns:a16="http://schemas.microsoft.com/office/drawing/2014/main" id="{442B8D4D-A257-19CE-AD56-C6158C944D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35" y="2407"/>
                  <a:ext cx="16" cy="39"/>
                  <a:chOff x="2288" y="1166"/>
                  <a:chExt cx="46" cy="120"/>
                </a:xfrm>
              </p:grpSpPr>
              <p:sp>
                <p:nvSpPr>
                  <p:cNvPr id="23744" name="Freeform 577">
                    <a:extLst>
                      <a:ext uri="{FF2B5EF4-FFF2-40B4-BE49-F238E27FC236}">
                        <a16:creationId xmlns:a16="http://schemas.microsoft.com/office/drawing/2014/main" id="{841DFA95-A93F-10FF-37BE-7608238805F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5" name="AutoShape 578">
                    <a:extLst>
                      <a:ext uri="{FF2B5EF4-FFF2-40B4-BE49-F238E27FC236}">
                        <a16:creationId xmlns:a16="http://schemas.microsoft.com/office/drawing/2014/main" id="{17EC0005-88EE-314C-FEC9-C7A5DDED264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37" name="Group 579">
                  <a:extLst>
                    <a:ext uri="{FF2B5EF4-FFF2-40B4-BE49-F238E27FC236}">
                      <a16:creationId xmlns:a16="http://schemas.microsoft.com/office/drawing/2014/main" id="{76FBC2B9-636F-FFC3-B70A-8D0FEAD30F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54" y="2405"/>
                  <a:ext cx="16" cy="40"/>
                  <a:chOff x="2288" y="1166"/>
                  <a:chExt cx="46" cy="120"/>
                </a:xfrm>
              </p:grpSpPr>
              <p:sp>
                <p:nvSpPr>
                  <p:cNvPr id="23742" name="Freeform 580">
                    <a:extLst>
                      <a:ext uri="{FF2B5EF4-FFF2-40B4-BE49-F238E27FC236}">
                        <a16:creationId xmlns:a16="http://schemas.microsoft.com/office/drawing/2014/main" id="{61A93245-FC24-5F37-7F06-025BE7A3659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3" name="AutoShape 581">
                    <a:extLst>
                      <a:ext uri="{FF2B5EF4-FFF2-40B4-BE49-F238E27FC236}">
                        <a16:creationId xmlns:a16="http://schemas.microsoft.com/office/drawing/2014/main" id="{5602C288-B35A-7431-2E74-970BEE038EC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738" name="Group 582">
                  <a:extLst>
                    <a:ext uri="{FF2B5EF4-FFF2-40B4-BE49-F238E27FC236}">
                      <a16:creationId xmlns:a16="http://schemas.microsoft.com/office/drawing/2014/main" id="{A680F4E9-9327-3C6A-6421-FF5B8BB6EE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70" y="2407"/>
                  <a:ext cx="17" cy="39"/>
                  <a:chOff x="2288" y="1166"/>
                  <a:chExt cx="46" cy="120"/>
                </a:xfrm>
              </p:grpSpPr>
              <p:sp>
                <p:nvSpPr>
                  <p:cNvPr id="23740" name="Freeform 583">
                    <a:extLst>
                      <a:ext uri="{FF2B5EF4-FFF2-40B4-BE49-F238E27FC236}">
                        <a16:creationId xmlns:a16="http://schemas.microsoft.com/office/drawing/2014/main" id="{4570833E-2397-E30B-FE44-EF9DA4B2528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1" name="AutoShape 584">
                    <a:extLst>
                      <a:ext uri="{FF2B5EF4-FFF2-40B4-BE49-F238E27FC236}">
                        <a16:creationId xmlns:a16="http://schemas.microsoft.com/office/drawing/2014/main" id="{DC673411-B4A5-D5BB-10ED-5FC3B2E356D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3739" name="Rectangle 585" descr="Large confetti">
                  <a:extLst>
                    <a:ext uri="{FF2B5EF4-FFF2-40B4-BE49-F238E27FC236}">
                      <a16:creationId xmlns:a16="http://schemas.microsoft.com/office/drawing/2014/main" id="{710C6900-CD91-8547-2C0B-268BDA65B5B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88" y="2442"/>
                  <a:ext cx="503" cy="107"/>
                </a:xfrm>
                <a:prstGeom prst="rect">
                  <a:avLst/>
                </a:prstGeom>
                <a:pattFill prst="lgConfetti">
                  <a:fgClr>
                    <a:srgbClr val="CCCC00"/>
                  </a:fgClr>
                  <a:bgClr>
                    <a:srgbClr val="CC9900"/>
                  </a:bgClr>
                </a:pattFill>
                <a:ln w="19050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3708" name="Freeform 586">
                <a:extLst>
                  <a:ext uri="{FF2B5EF4-FFF2-40B4-BE49-F238E27FC236}">
                    <a16:creationId xmlns:a16="http://schemas.microsoft.com/office/drawing/2014/main" id="{E1FB0A17-77B0-78E7-F85C-110C643D88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88" y="2442"/>
                <a:ext cx="502" cy="107"/>
              </a:xfrm>
              <a:custGeom>
                <a:avLst/>
                <a:gdLst>
                  <a:gd name="T0" fmla="*/ 0 w 624"/>
                  <a:gd name="T1" fmla="*/ 0 h 144"/>
                  <a:gd name="T2" fmla="*/ 0 w 624"/>
                  <a:gd name="T3" fmla="*/ 72 h 144"/>
                  <a:gd name="T4" fmla="*/ 0 w 624"/>
                  <a:gd name="T5" fmla="*/ 144 h 144"/>
                  <a:gd name="T6" fmla="*/ 311 w 624"/>
                  <a:gd name="T7" fmla="*/ 144 h 144"/>
                  <a:gd name="T8" fmla="*/ 624 w 624"/>
                  <a:gd name="T9" fmla="*/ 144 h 144"/>
                  <a:gd name="T10" fmla="*/ 624 w 624"/>
                  <a:gd name="T11" fmla="*/ 72 h 144"/>
                  <a:gd name="T12" fmla="*/ 624 w 624"/>
                  <a:gd name="T13" fmla="*/ 0 h 144"/>
                  <a:gd name="T14" fmla="*/ 311 w 624"/>
                  <a:gd name="T15" fmla="*/ 0 h 144"/>
                  <a:gd name="T16" fmla="*/ 0 w 624"/>
                  <a:gd name="T17" fmla="*/ 0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24"/>
                  <a:gd name="T28" fmla="*/ 0 h 144"/>
                  <a:gd name="T29" fmla="*/ 624 w 624"/>
                  <a:gd name="T30" fmla="*/ 144 h 1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24" h="144">
                    <a:moveTo>
                      <a:pt x="0" y="0"/>
                    </a:moveTo>
                    <a:lnTo>
                      <a:pt x="0" y="72"/>
                    </a:lnTo>
                    <a:lnTo>
                      <a:pt x="0" y="144"/>
                    </a:lnTo>
                    <a:lnTo>
                      <a:pt x="311" y="144"/>
                    </a:lnTo>
                    <a:lnTo>
                      <a:pt x="624" y="144"/>
                    </a:lnTo>
                    <a:lnTo>
                      <a:pt x="624" y="72"/>
                    </a:lnTo>
                    <a:lnTo>
                      <a:pt x="624" y="0"/>
                    </a:lnTo>
                    <a:lnTo>
                      <a:pt x="3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586" name="Group 587">
              <a:extLst>
                <a:ext uri="{FF2B5EF4-FFF2-40B4-BE49-F238E27FC236}">
                  <a16:creationId xmlns:a16="http://schemas.microsoft.com/office/drawing/2014/main" id="{4ABFCAE7-4973-54A0-A83E-AABD6034601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03" y="3189"/>
              <a:ext cx="594" cy="428"/>
              <a:chOff x="1074" y="2651"/>
              <a:chExt cx="517" cy="373"/>
            </a:xfrm>
          </p:grpSpPr>
          <p:grpSp>
            <p:nvGrpSpPr>
              <p:cNvPr id="23577" name="Group 588">
                <a:extLst>
                  <a:ext uri="{FF2B5EF4-FFF2-40B4-BE49-F238E27FC236}">
                    <a16:creationId xmlns:a16="http://schemas.microsoft.com/office/drawing/2014/main" id="{7A776BEA-6771-8C39-F492-FE1193D08BC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074" y="2651"/>
                <a:ext cx="517" cy="373"/>
                <a:chOff x="1074" y="2651"/>
                <a:chExt cx="517" cy="373"/>
              </a:xfrm>
            </p:grpSpPr>
            <p:grpSp>
              <p:nvGrpSpPr>
                <p:cNvPr id="23579" name="Group 589">
                  <a:extLst>
                    <a:ext uri="{FF2B5EF4-FFF2-40B4-BE49-F238E27FC236}">
                      <a16:creationId xmlns:a16="http://schemas.microsoft.com/office/drawing/2014/main" id="{8718B759-28F6-98D0-3050-C26F273C70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8" y="2763"/>
                  <a:ext cx="45" cy="160"/>
                  <a:chOff x="3784" y="2361"/>
                  <a:chExt cx="67" cy="276"/>
                </a:xfrm>
              </p:grpSpPr>
              <p:sp>
                <p:nvSpPr>
                  <p:cNvPr id="23698" name="Freeform 590">
                    <a:extLst>
                      <a:ext uri="{FF2B5EF4-FFF2-40B4-BE49-F238E27FC236}">
                        <a16:creationId xmlns:a16="http://schemas.microsoft.com/office/drawing/2014/main" id="{6A408E9E-2D9E-0A67-E2B6-81C9B0BF4D5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12" y="2509"/>
                    <a:ext cx="15" cy="128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9" name="Freeform 591">
                    <a:extLst>
                      <a:ext uri="{FF2B5EF4-FFF2-40B4-BE49-F238E27FC236}">
                        <a16:creationId xmlns:a16="http://schemas.microsoft.com/office/drawing/2014/main" id="{070B73B5-BBB6-8543-F51C-87F653E93D4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04" y="2548"/>
                    <a:ext cx="14" cy="10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0" name="Freeform 592">
                    <a:extLst>
                      <a:ext uri="{FF2B5EF4-FFF2-40B4-BE49-F238E27FC236}">
                        <a16:creationId xmlns:a16="http://schemas.microsoft.com/office/drawing/2014/main" id="{69D643DF-BAB1-93F6-EDAF-426C39E61C2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18" y="2548"/>
                    <a:ext cx="13" cy="10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1" name="Freeform 593">
                    <a:extLst>
                      <a:ext uri="{FF2B5EF4-FFF2-40B4-BE49-F238E27FC236}">
                        <a16:creationId xmlns:a16="http://schemas.microsoft.com/office/drawing/2014/main" id="{D6C27184-F54C-D55D-C76C-F38BE80520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04" y="2538"/>
                    <a:ext cx="14" cy="5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2" name="Freeform 594">
                    <a:extLst>
                      <a:ext uri="{FF2B5EF4-FFF2-40B4-BE49-F238E27FC236}">
                        <a16:creationId xmlns:a16="http://schemas.microsoft.com/office/drawing/2014/main" id="{B22C80AA-05D8-7BF9-957A-C7778BC83AA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0" y="2542"/>
                    <a:ext cx="5" cy="3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3" name="Freeform 595">
                    <a:extLst>
                      <a:ext uri="{FF2B5EF4-FFF2-40B4-BE49-F238E27FC236}">
                        <a16:creationId xmlns:a16="http://schemas.microsoft.com/office/drawing/2014/main" id="{6BCE67F7-5F49-0CE8-39E8-DDAB1401F79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0" y="2538"/>
                    <a:ext cx="7" cy="2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4" name="Freeform 596">
                    <a:extLst>
                      <a:ext uri="{FF2B5EF4-FFF2-40B4-BE49-F238E27FC236}">
                        <a16:creationId xmlns:a16="http://schemas.microsoft.com/office/drawing/2014/main" id="{5DCF0CB1-0123-7625-92A9-7ADF253D47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6" y="2551"/>
                    <a:ext cx="7" cy="3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5" name="Freeform 597">
                    <a:extLst>
                      <a:ext uri="{FF2B5EF4-FFF2-40B4-BE49-F238E27FC236}">
                        <a16:creationId xmlns:a16="http://schemas.microsoft.com/office/drawing/2014/main" id="{81B472C4-7668-2BC6-5396-EF13850D62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09" y="2540"/>
                    <a:ext cx="2" cy="8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6" name="Freeform 598">
                    <a:extLst>
                      <a:ext uri="{FF2B5EF4-FFF2-40B4-BE49-F238E27FC236}">
                        <a16:creationId xmlns:a16="http://schemas.microsoft.com/office/drawing/2014/main" id="{7A9C0E37-591A-AC2B-31C6-8ED62E466D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84" y="2361"/>
                    <a:ext cx="67" cy="178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80" name="Group 599">
                  <a:extLst>
                    <a:ext uri="{FF2B5EF4-FFF2-40B4-BE49-F238E27FC236}">
                      <a16:creationId xmlns:a16="http://schemas.microsoft.com/office/drawing/2014/main" id="{7FF0E707-A3F2-9102-4154-A5D2C01254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46" y="2759"/>
                  <a:ext cx="44" cy="160"/>
                  <a:chOff x="3550" y="2358"/>
                  <a:chExt cx="67" cy="275"/>
                </a:xfrm>
              </p:grpSpPr>
              <p:sp>
                <p:nvSpPr>
                  <p:cNvPr id="23689" name="Freeform 600">
                    <a:extLst>
                      <a:ext uri="{FF2B5EF4-FFF2-40B4-BE49-F238E27FC236}">
                        <a16:creationId xmlns:a16="http://schemas.microsoft.com/office/drawing/2014/main" id="{3844428C-73DF-7354-2FFA-032B850B1E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78" y="2505"/>
                    <a:ext cx="15" cy="128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0" name="Freeform 601">
                    <a:extLst>
                      <a:ext uri="{FF2B5EF4-FFF2-40B4-BE49-F238E27FC236}">
                        <a16:creationId xmlns:a16="http://schemas.microsoft.com/office/drawing/2014/main" id="{B10404F0-A9F2-8F54-A2BF-9BA9AC34D6E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70" y="2544"/>
                    <a:ext cx="14" cy="10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1" name="Freeform 602">
                    <a:extLst>
                      <a:ext uri="{FF2B5EF4-FFF2-40B4-BE49-F238E27FC236}">
                        <a16:creationId xmlns:a16="http://schemas.microsoft.com/office/drawing/2014/main" id="{638641AB-F3A7-66CC-7505-4B698BFEC51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84" y="2544"/>
                    <a:ext cx="13" cy="10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2" name="Freeform 603">
                    <a:extLst>
                      <a:ext uri="{FF2B5EF4-FFF2-40B4-BE49-F238E27FC236}">
                        <a16:creationId xmlns:a16="http://schemas.microsoft.com/office/drawing/2014/main" id="{F8C433D9-08CF-4D9E-F03D-85B9CFED6ED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70" y="2535"/>
                    <a:ext cx="14" cy="5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3" name="Freeform 604">
                    <a:extLst>
                      <a:ext uri="{FF2B5EF4-FFF2-40B4-BE49-F238E27FC236}">
                        <a16:creationId xmlns:a16="http://schemas.microsoft.com/office/drawing/2014/main" id="{2CA67235-FDF9-9B6F-D006-512B38CEB92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86" y="2538"/>
                    <a:ext cx="5" cy="3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6350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4" name="Freeform 605">
                    <a:extLst>
                      <a:ext uri="{FF2B5EF4-FFF2-40B4-BE49-F238E27FC236}">
                        <a16:creationId xmlns:a16="http://schemas.microsoft.com/office/drawing/2014/main" id="{21A28D54-75DA-F5DF-37E1-ED461BADD80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86" y="2534"/>
                    <a:ext cx="7" cy="3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5" name="Freeform 606">
                    <a:extLst>
                      <a:ext uri="{FF2B5EF4-FFF2-40B4-BE49-F238E27FC236}">
                        <a16:creationId xmlns:a16="http://schemas.microsoft.com/office/drawing/2014/main" id="{5959297B-FFE7-E65B-D3D8-61FBA681DF9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92" y="2548"/>
                    <a:ext cx="7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6" name="Freeform 607">
                    <a:extLst>
                      <a:ext uri="{FF2B5EF4-FFF2-40B4-BE49-F238E27FC236}">
                        <a16:creationId xmlns:a16="http://schemas.microsoft.com/office/drawing/2014/main" id="{A9AA4846-5A29-ADF2-867C-34A5BC3625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75" y="2536"/>
                    <a:ext cx="2" cy="8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7" name="Freeform 608">
                    <a:extLst>
                      <a:ext uri="{FF2B5EF4-FFF2-40B4-BE49-F238E27FC236}">
                        <a16:creationId xmlns:a16="http://schemas.microsoft.com/office/drawing/2014/main" id="{95BDF07E-8221-F188-3257-E85DAA79639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550" y="2358"/>
                    <a:ext cx="67" cy="177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581" name="Freeform 609">
                  <a:extLst>
                    <a:ext uri="{FF2B5EF4-FFF2-40B4-BE49-F238E27FC236}">
                      <a16:creationId xmlns:a16="http://schemas.microsoft.com/office/drawing/2014/main" id="{E8E3A142-0260-AC20-14F5-F63A42E94F3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442" y="2876"/>
                  <a:ext cx="16" cy="61"/>
                </a:xfrm>
                <a:custGeom>
                  <a:avLst/>
                  <a:gdLst>
                    <a:gd name="T0" fmla="*/ 0 w 124"/>
                    <a:gd name="T1" fmla="*/ 499 h 565"/>
                    <a:gd name="T2" fmla="*/ 3 w 124"/>
                    <a:gd name="T3" fmla="*/ 241 h 565"/>
                    <a:gd name="T4" fmla="*/ 12 w 124"/>
                    <a:gd name="T5" fmla="*/ 143 h 565"/>
                    <a:gd name="T6" fmla="*/ 18 w 124"/>
                    <a:gd name="T7" fmla="*/ 67 h 565"/>
                    <a:gd name="T8" fmla="*/ 26 w 124"/>
                    <a:gd name="T9" fmla="*/ 19 h 565"/>
                    <a:gd name="T10" fmla="*/ 58 w 124"/>
                    <a:gd name="T11" fmla="*/ 0 h 565"/>
                    <a:gd name="T12" fmla="*/ 84 w 124"/>
                    <a:gd name="T13" fmla="*/ 21 h 565"/>
                    <a:gd name="T14" fmla="*/ 100 w 124"/>
                    <a:gd name="T15" fmla="*/ 57 h 565"/>
                    <a:gd name="T16" fmla="*/ 102 w 124"/>
                    <a:gd name="T17" fmla="*/ 149 h 565"/>
                    <a:gd name="T18" fmla="*/ 114 w 124"/>
                    <a:gd name="T19" fmla="*/ 255 h 565"/>
                    <a:gd name="T20" fmla="*/ 114 w 124"/>
                    <a:gd name="T21" fmla="*/ 407 h 565"/>
                    <a:gd name="T22" fmla="*/ 124 w 124"/>
                    <a:gd name="T23" fmla="*/ 565 h 565"/>
                    <a:gd name="T24" fmla="*/ 0 w 124"/>
                    <a:gd name="T25" fmla="*/ 563 h 565"/>
                    <a:gd name="T26" fmla="*/ 0 w 124"/>
                    <a:gd name="T27" fmla="*/ 499 h 56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4"/>
                    <a:gd name="T43" fmla="*/ 0 h 565"/>
                    <a:gd name="T44" fmla="*/ 124 w 124"/>
                    <a:gd name="T45" fmla="*/ 565 h 56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4" h="565">
                      <a:moveTo>
                        <a:pt x="0" y="499"/>
                      </a:moveTo>
                      <a:lnTo>
                        <a:pt x="3" y="241"/>
                      </a:lnTo>
                      <a:lnTo>
                        <a:pt x="12" y="143"/>
                      </a:lnTo>
                      <a:lnTo>
                        <a:pt x="18" y="67"/>
                      </a:lnTo>
                      <a:lnTo>
                        <a:pt x="26" y="19"/>
                      </a:lnTo>
                      <a:lnTo>
                        <a:pt x="58" y="0"/>
                      </a:lnTo>
                      <a:lnTo>
                        <a:pt x="84" y="21"/>
                      </a:lnTo>
                      <a:lnTo>
                        <a:pt x="100" y="57"/>
                      </a:lnTo>
                      <a:lnTo>
                        <a:pt x="102" y="149"/>
                      </a:lnTo>
                      <a:lnTo>
                        <a:pt x="114" y="255"/>
                      </a:lnTo>
                      <a:lnTo>
                        <a:pt x="114" y="407"/>
                      </a:lnTo>
                      <a:lnTo>
                        <a:pt x="124" y="565"/>
                      </a:lnTo>
                      <a:lnTo>
                        <a:pt x="0" y="563"/>
                      </a:lnTo>
                      <a:lnTo>
                        <a:pt x="0" y="499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2" name="Freeform 610">
                  <a:extLst>
                    <a:ext uri="{FF2B5EF4-FFF2-40B4-BE49-F238E27FC236}">
                      <a16:creationId xmlns:a16="http://schemas.microsoft.com/office/drawing/2014/main" id="{F6F573B5-08D5-DBFD-0943-E801724E7F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223" y="2761"/>
                  <a:ext cx="18" cy="173"/>
                </a:xfrm>
                <a:custGeom>
                  <a:avLst/>
                  <a:gdLst>
                    <a:gd name="T0" fmla="*/ 0 w 132"/>
                    <a:gd name="T1" fmla="*/ 1151 h 1152"/>
                    <a:gd name="T2" fmla="*/ 16 w 132"/>
                    <a:gd name="T3" fmla="*/ 592 h 1152"/>
                    <a:gd name="T4" fmla="*/ 23 w 132"/>
                    <a:gd name="T5" fmla="*/ 218 h 1152"/>
                    <a:gd name="T6" fmla="*/ 54 w 132"/>
                    <a:gd name="T7" fmla="*/ 55 h 1152"/>
                    <a:gd name="T8" fmla="*/ 86 w 132"/>
                    <a:gd name="T9" fmla="*/ 0 h 1152"/>
                    <a:gd name="T10" fmla="*/ 93 w 132"/>
                    <a:gd name="T11" fmla="*/ 63 h 1152"/>
                    <a:gd name="T12" fmla="*/ 109 w 132"/>
                    <a:gd name="T13" fmla="*/ 125 h 1152"/>
                    <a:gd name="T14" fmla="*/ 101 w 132"/>
                    <a:gd name="T15" fmla="*/ 218 h 1152"/>
                    <a:gd name="T16" fmla="*/ 109 w 132"/>
                    <a:gd name="T17" fmla="*/ 304 h 1152"/>
                    <a:gd name="T18" fmla="*/ 117 w 132"/>
                    <a:gd name="T19" fmla="*/ 389 h 1152"/>
                    <a:gd name="T20" fmla="*/ 117 w 132"/>
                    <a:gd name="T21" fmla="*/ 506 h 1152"/>
                    <a:gd name="T22" fmla="*/ 125 w 132"/>
                    <a:gd name="T23" fmla="*/ 903 h 1152"/>
                    <a:gd name="T24" fmla="*/ 132 w 132"/>
                    <a:gd name="T25" fmla="*/ 1152 h 1152"/>
                    <a:gd name="T26" fmla="*/ 0 w 132"/>
                    <a:gd name="T27" fmla="*/ 1151 h 1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2"/>
                    <a:gd name="T43" fmla="*/ 0 h 1152"/>
                    <a:gd name="T44" fmla="*/ 132 w 132"/>
                    <a:gd name="T45" fmla="*/ 1152 h 115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2" h="1152">
                      <a:moveTo>
                        <a:pt x="0" y="1151"/>
                      </a:moveTo>
                      <a:lnTo>
                        <a:pt x="16" y="592"/>
                      </a:lnTo>
                      <a:lnTo>
                        <a:pt x="23" y="218"/>
                      </a:lnTo>
                      <a:lnTo>
                        <a:pt x="54" y="55"/>
                      </a:lnTo>
                      <a:lnTo>
                        <a:pt x="86" y="0"/>
                      </a:lnTo>
                      <a:lnTo>
                        <a:pt x="93" y="63"/>
                      </a:lnTo>
                      <a:lnTo>
                        <a:pt x="109" y="125"/>
                      </a:lnTo>
                      <a:lnTo>
                        <a:pt x="101" y="218"/>
                      </a:lnTo>
                      <a:lnTo>
                        <a:pt x="109" y="304"/>
                      </a:lnTo>
                      <a:lnTo>
                        <a:pt x="117" y="389"/>
                      </a:lnTo>
                      <a:lnTo>
                        <a:pt x="117" y="506"/>
                      </a:lnTo>
                      <a:lnTo>
                        <a:pt x="125" y="903"/>
                      </a:lnTo>
                      <a:lnTo>
                        <a:pt x="132" y="1152"/>
                      </a:lnTo>
                      <a:lnTo>
                        <a:pt x="0" y="1151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3" name="Freeform 611">
                  <a:extLst>
                    <a:ext uri="{FF2B5EF4-FFF2-40B4-BE49-F238E27FC236}">
                      <a16:creationId xmlns:a16="http://schemas.microsoft.com/office/drawing/2014/main" id="{AB91840E-5A16-07D1-A8A3-44ED048321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319" y="2763"/>
                  <a:ext cx="18" cy="173"/>
                </a:xfrm>
                <a:custGeom>
                  <a:avLst/>
                  <a:gdLst>
                    <a:gd name="T0" fmla="*/ 0 w 132"/>
                    <a:gd name="T1" fmla="*/ 1151 h 1152"/>
                    <a:gd name="T2" fmla="*/ 16 w 132"/>
                    <a:gd name="T3" fmla="*/ 592 h 1152"/>
                    <a:gd name="T4" fmla="*/ 23 w 132"/>
                    <a:gd name="T5" fmla="*/ 218 h 1152"/>
                    <a:gd name="T6" fmla="*/ 54 w 132"/>
                    <a:gd name="T7" fmla="*/ 55 h 1152"/>
                    <a:gd name="T8" fmla="*/ 86 w 132"/>
                    <a:gd name="T9" fmla="*/ 0 h 1152"/>
                    <a:gd name="T10" fmla="*/ 93 w 132"/>
                    <a:gd name="T11" fmla="*/ 63 h 1152"/>
                    <a:gd name="T12" fmla="*/ 109 w 132"/>
                    <a:gd name="T13" fmla="*/ 125 h 1152"/>
                    <a:gd name="T14" fmla="*/ 101 w 132"/>
                    <a:gd name="T15" fmla="*/ 218 h 1152"/>
                    <a:gd name="T16" fmla="*/ 109 w 132"/>
                    <a:gd name="T17" fmla="*/ 304 h 1152"/>
                    <a:gd name="T18" fmla="*/ 117 w 132"/>
                    <a:gd name="T19" fmla="*/ 389 h 1152"/>
                    <a:gd name="T20" fmla="*/ 117 w 132"/>
                    <a:gd name="T21" fmla="*/ 506 h 1152"/>
                    <a:gd name="T22" fmla="*/ 125 w 132"/>
                    <a:gd name="T23" fmla="*/ 903 h 1152"/>
                    <a:gd name="T24" fmla="*/ 132 w 132"/>
                    <a:gd name="T25" fmla="*/ 1152 h 1152"/>
                    <a:gd name="T26" fmla="*/ 0 w 132"/>
                    <a:gd name="T27" fmla="*/ 1151 h 1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2"/>
                    <a:gd name="T43" fmla="*/ 0 h 1152"/>
                    <a:gd name="T44" fmla="*/ 132 w 132"/>
                    <a:gd name="T45" fmla="*/ 1152 h 115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2" h="1152">
                      <a:moveTo>
                        <a:pt x="0" y="1151"/>
                      </a:moveTo>
                      <a:lnTo>
                        <a:pt x="16" y="592"/>
                      </a:lnTo>
                      <a:lnTo>
                        <a:pt x="23" y="218"/>
                      </a:lnTo>
                      <a:lnTo>
                        <a:pt x="54" y="55"/>
                      </a:lnTo>
                      <a:lnTo>
                        <a:pt x="86" y="0"/>
                      </a:lnTo>
                      <a:lnTo>
                        <a:pt x="93" y="63"/>
                      </a:lnTo>
                      <a:lnTo>
                        <a:pt x="109" y="125"/>
                      </a:lnTo>
                      <a:lnTo>
                        <a:pt x="101" y="218"/>
                      </a:lnTo>
                      <a:lnTo>
                        <a:pt x="109" y="304"/>
                      </a:lnTo>
                      <a:lnTo>
                        <a:pt x="117" y="389"/>
                      </a:lnTo>
                      <a:lnTo>
                        <a:pt x="117" y="506"/>
                      </a:lnTo>
                      <a:lnTo>
                        <a:pt x="125" y="903"/>
                      </a:lnTo>
                      <a:lnTo>
                        <a:pt x="132" y="1152"/>
                      </a:lnTo>
                      <a:lnTo>
                        <a:pt x="0" y="1151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84" name="Freeform 612">
                  <a:extLst>
                    <a:ext uri="{FF2B5EF4-FFF2-40B4-BE49-F238E27FC236}">
                      <a16:creationId xmlns:a16="http://schemas.microsoft.com/office/drawing/2014/main" id="{12EC0B53-5A78-ACE3-2E3E-5CD9EDCE06C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175" y="2899"/>
                  <a:ext cx="16" cy="62"/>
                </a:xfrm>
                <a:custGeom>
                  <a:avLst/>
                  <a:gdLst>
                    <a:gd name="T0" fmla="*/ 0 w 124"/>
                    <a:gd name="T1" fmla="*/ 499 h 565"/>
                    <a:gd name="T2" fmla="*/ 3 w 124"/>
                    <a:gd name="T3" fmla="*/ 241 h 565"/>
                    <a:gd name="T4" fmla="*/ 12 w 124"/>
                    <a:gd name="T5" fmla="*/ 143 h 565"/>
                    <a:gd name="T6" fmla="*/ 18 w 124"/>
                    <a:gd name="T7" fmla="*/ 67 h 565"/>
                    <a:gd name="T8" fmla="*/ 26 w 124"/>
                    <a:gd name="T9" fmla="*/ 19 h 565"/>
                    <a:gd name="T10" fmla="*/ 58 w 124"/>
                    <a:gd name="T11" fmla="*/ 0 h 565"/>
                    <a:gd name="T12" fmla="*/ 84 w 124"/>
                    <a:gd name="T13" fmla="*/ 21 h 565"/>
                    <a:gd name="T14" fmla="*/ 100 w 124"/>
                    <a:gd name="T15" fmla="*/ 57 h 565"/>
                    <a:gd name="T16" fmla="*/ 102 w 124"/>
                    <a:gd name="T17" fmla="*/ 149 h 565"/>
                    <a:gd name="T18" fmla="*/ 114 w 124"/>
                    <a:gd name="T19" fmla="*/ 255 h 565"/>
                    <a:gd name="T20" fmla="*/ 114 w 124"/>
                    <a:gd name="T21" fmla="*/ 407 h 565"/>
                    <a:gd name="T22" fmla="*/ 124 w 124"/>
                    <a:gd name="T23" fmla="*/ 565 h 565"/>
                    <a:gd name="T24" fmla="*/ 0 w 124"/>
                    <a:gd name="T25" fmla="*/ 563 h 565"/>
                    <a:gd name="T26" fmla="*/ 0 w 124"/>
                    <a:gd name="T27" fmla="*/ 499 h 56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4"/>
                    <a:gd name="T43" fmla="*/ 0 h 565"/>
                    <a:gd name="T44" fmla="*/ 124 w 124"/>
                    <a:gd name="T45" fmla="*/ 565 h 56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4" h="565">
                      <a:moveTo>
                        <a:pt x="0" y="499"/>
                      </a:moveTo>
                      <a:lnTo>
                        <a:pt x="3" y="241"/>
                      </a:lnTo>
                      <a:lnTo>
                        <a:pt x="12" y="143"/>
                      </a:lnTo>
                      <a:lnTo>
                        <a:pt x="18" y="67"/>
                      </a:lnTo>
                      <a:lnTo>
                        <a:pt x="26" y="19"/>
                      </a:lnTo>
                      <a:lnTo>
                        <a:pt x="58" y="0"/>
                      </a:lnTo>
                      <a:lnTo>
                        <a:pt x="84" y="21"/>
                      </a:lnTo>
                      <a:lnTo>
                        <a:pt x="100" y="57"/>
                      </a:lnTo>
                      <a:lnTo>
                        <a:pt x="102" y="149"/>
                      </a:lnTo>
                      <a:lnTo>
                        <a:pt x="114" y="255"/>
                      </a:lnTo>
                      <a:lnTo>
                        <a:pt x="114" y="407"/>
                      </a:lnTo>
                      <a:lnTo>
                        <a:pt x="124" y="565"/>
                      </a:lnTo>
                      <a:lnTo>
                        <a:pt x="0" y="563"/>
                      </a:lnTo>
                      <a:lnTo>
                        <a:pt x="0" y="499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85" name="Group 613">
                  <a:extLst>
                    <a:ext uri="{FF2B5EF4-FFF2-40B4-BE49-F238E27FC236}">
                      <a16:creationId xmlns:a16="http://schemas.microsoft.com/office/drawing/2014/main" id="{5918A886-725D-08AC-E575-8B787BC67D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12" y="2679"/>
                  <a:ext cx="28" cy="253"/>
                  <a:chOff x="1512" y="2679"/>
                  <a:chExt cx="28" cy="253"/>
                </a:xfrm>
              </p:grpSpPr>
              <p:sp>
                <p:nvSpPr>
                  <p:cNvPr id="23680" name="Freeform 614">
                    <a:extLst>
                      <a:ext uri="{FF2B5EF4-FFF2-40B4-BE49-F238E27FC236}">
                        <a16:creationId xmlns:a16="http://schemas.microsoft.com/office/drawing/2014/main" id="{81B2817E-637A-53D0-11FF-C97075B9FA5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522" y="2679"/>
                    <a:ext cx="11" cy="253"/>
                  </a:xfrm>
                  <a:custGeom>
                    <a:avLst/>
                    <a:gdLst>
                      <a:gd name="T0" fmla="*/ 0 w 132"/>
                      <a:gd name="T1" fmla="*/ 2210 h 2210"/>
                      <a:gd name="T2" fmla="*/ 23 w 132"/>
                      <a:gd name="T3" fmla="*/ 1463 h 2210"/>
                      <a:gd name="T4" fmla="*/ 31 w 132"/>
                      <a:gd name="T5" fmla="*/ 973 h 2210"/>
                      <a:gd name="T6" fmla="*/ 31 w 132"/>
                      <a:gd name="T7" fmla="*/ 692 h 2210"/>
                      <a:gd name="T8" fmla="*/ 39 w 132"/>
                      <a:gd name="T9" fmla="*/ 358 h 2210"/>
                      <a:gd name="T10" fmla="*/ 54 w 132"/>
                      <a:gd name="T11" fmla="*/ 54 h 2210"/>
                      <a:gd name="T12" fmla="*/ 85 w 132"/>
                      <a:gd name="T13" fmla="*/ 0 h 2210"/>
                      <a:gd name="T14" fmla="*/ 93 w 132"/>
                      <a:gd name="T15" fmla="*/ 78 h 2210"/>
                      <a:gd name="T16" fmla="*/ 101 w 132"/>
                      <a:gd name="T17" fmla="*/ 513 h 2210"/>
                      <a:gd name="T18" fmla="*/ 117 w 132"/>
                      <a:gd name="T19" fmla="*/ 957 h 2210"/>
                      <a:gd name="T20" fmla="*/ 117 w 132"/>
                      <a:gd name="T21" fmla="*/ 1261 h 2210"/>
                      <a:gd name="T22" fmla="*/ 124 w 132"/>
                      <a:gd name="T23" fmla="*/ 1541 h 2210"/>
                      <a:gd name="T24" fmla="*/ 132 w 132"/>
                      <a:gd name="T25" fmla="*/ 1899 h 2210"/>
                      <a:gd name="T26" fmla="*/ 132 w 132"/>
                      <a:gd name="T27" fmla="*/ 2210 h 2210"/>
                      <a:gd name="T28" fmla="*/ 0 w 132"/>
                      <a:gd name="T29" fmla="*/ 2210 h 221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32"/>
                      <a:gd name="T46" fmla="*/ 0 h 2210"/>
                      <a:gd name="T47" fmla="*/ 132 w 132"/>
                      <a:gd name="T48" fmla="*/ 2210 h 221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32" h="2210">
                        <a:moveTo>
                          <a:pt x="0" y="2210"/>
                        </a:moveTo>
                        <a:lnTo>
                          <a:pt x="23" y="1463"/>
                        </a:lnTo>
                        <a:lnTo>
                          <a:pt x="31" y="973"/>
                        </a:lnTo>
                        <a:lnTo>
                          <a:pt x="31" y="692"/>
                        </a:lnTo>
                        <a:lnTo>
                          <a:pt x="39" y="358"/>
                        </a:lnTo>
                        <a:lnTo>
                          <a:pt x="54" y="54"/>
                        </a:lnTo>
                        <a:lnTo>
                          <a:pt x="85" y="0"/>
                        </a:lnTo>
                        <a:lnTo>
                          <a:pt x="93" y="78"/>
                        </a:lnTo>
                        <a:lnTo>
                          <a:pt x="101" y="513"/>
                        </a:lnTo>
                        <a:lnTo>
                          <a:pt x="117" y="957"/>
                        </a:lnTo>
                        <a:lnTo>
                          <a:pt x="117" y="1261"/>
                        </a:lnTo>
                        <a:lnTo>
                          <a:pt x="124" y="1541"/>
                        </a:lnTo>
                        <a:lnTo>
                          <a:pt x="132" y="1899"/>
                        </a:lnTo>
                        <a:lnTo>
                          <a:pt x="132" y="2210"/>
                        </a:lnTo>
                        <a:lnTo>
                          <a:pt x="0" y="2210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 w="9525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1" name="Freeform 615">
                    <a:extLst>
                      <a:ext uri="{FF2B5EF4-FFF2-40B4-BE49-F238E27FC236}">
                        <a16:creationId xmlns:a16="http://schemas.microsoft.com/office/drawing/2014/main" id="{8A31643D-31AC-CEBA-F94B-8090D17E38B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516" y="2778"/>
                    <a:ext cx="10" cy="0"/>
                  </a:xfrm>
                  <a:custGeom>
                    <a:avLst/>
                    <a:gdLst>
                      <a:gd name="T0" fmla="*/ 123 w 123"/>
                      <a:gd name="T1" fmla="*/ 1 h 1"/>
                      <a:gd name="T2" fmla="*/ 0 w 123"/>
                      <a:gd name="T3" fmla="*/ 0 h 1"/>
                      <a:gd name="T4" fmla="*/ 0 60000 65536"/>
                      <a:gd name="T5" fmla="*/ 0 60000 65536"/>
                      <a:gd name="T6" fmla="*/ 0 w 123"/>
                      <a:gd name="T7" fmla="*/ 0 h 1"/>
                      <a:gd name="T8" fmla="*/ 123 w 123"/>
                      <a:gd name="T9" fmla="*/ 0 h 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23" h="1">
                        <a:moveTo>
                          <a:pt x="123" y="1"/>
                        </a:moveTo>
                        <a:cubicBezTo>
                          <a:pt x="69" y="0"/>
                          <a:pt x="16" y="0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2" name="Freeform 616">
                    <a:extLst>
                      <a:ext uri="{FF2B5EF4-FFF2-40B4-BE49-F238E27FC236}">
                        <a16:creationId xmlns:a16="http://schemas.microsoft.com/office/drawing/2014/main" id="{C1AF494C-5E24-031B-35CE-D310F59D4CA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512" y="2745"/>
                    <a:ext cx="14" cy="3"/>
                  </a:xfrm>
                  <a:custGeom>
                    <a:avLst/>
                    <a:gdLst>
                      <a:gd name="T0" fmla="*/ 170 w 170"/>
                      <a:gd name="T1" fmla="*/ 0 h 26"/>
                      <a:gd name="T2" fmla="*/ 86 w 170"/>
                      <a:gd name="T3" fmla="*/ 22 h 26"/>
                      <a:gd name="T4" fmla="*/ 0 w 170"/>
                      <a:gd name="T5" fmla="*/ 22 h 26"/>
                      <a:gd name="T6" fmla="*/ 0 60000 65536"/>
                      <a:gd name="T7" fmla="*/ 0 60000 65536"/>
                      <a:gd name="T8" fmla="*/ 0 60000 65536"/>
                      <a:gd name="T9" fmla="*/ 0 w 170"/>
                      <a:gd name="T10" fmla="*/ 0 h 26"/>
                      <a:gd name="T11" fmla="*/ 170 w 170"/>
                      <a:gd name="T12" fmla="*/ 26 h 2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70" h="26">
                        <a:moveTo>
                          <a:pt x="170" y="0"/>
                        </a:moveTo>
                        <a:cubicBezTo>
                          <a:pt x="142" y="9"/>
                          <a:pt x="114" y="18"/>
                          <a:pt x="86" y="22"/>
                        </a:cubicBezTo>
                        <a:cubicBezTo>
                          <a:pt x="58" y="26"/>
                          <a:pt x="29" y="24"/>
                          <a:pt x="0" y="2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3" name="Freeform 617">
                    <a:extLst>
                      <a:ext uri="{FF2B5EF4-FFF2-40B4-BE49-F238E27FC236}">
                        <a16:creationId xmlns:a16="http://schemas.microsoft.com/office/drawing/2014/main" id="{446D9337-58FD-5216-5011-1EFD9CCD54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526" y="2723"/>
                    <a:ext cx="14" cy="2"/>
                  </a:xfrm>
                  <a:custGeom>
                    <a:avLst/>
                    <a:gdLst>
                      <a:gd name="T0" fmla="*/ 0 w 165"/>
                      <a:gd name="T1" fmla="*/ 0 h 14"/>
                      <a:gd name="T2" fmla="*/ 71 w 165"/>
                      <a:gd name="T3" fmla="*/ 12 h 14"/>
                      <a:gd name="T4" fmla="*/ 165 w 165"/>
                      <a:gd name="T5" fmla="*/ 12 h 14"/>
                      <a:gd name="T6" fmla="*/ 0 60000 65536"/>
                      <a:gd name="T7" fmla="*/ 0 60000 65536"/>
                      <a:gd name="T8" fmla="*/ 0 60000 65536"/>
                      <a:gd name="T9" fmla="*/ 0 w 165"/>
                      <a:gd name="T10" fmla="*/ 0 h 14"/>
                      <a:gd name="T11" fmla="*/ 165 w 165"/>
                      <a:gd name="T12" fmla="*/ 14 h 1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5" h="14">
                        <a:moveTo>
                          <a:pt x="0" y="0"/>
                        </a:moveTo>
                        <a:cubicBezTo>
                          <a:pt x="22" y="5"/>
                          <a:pt x="44" y="10"/>
                          <a:pt x="71" y="12"/>
                        </a:cubicBezTo>
                        <a:cubicBezTo>
                          <a:pt x="98" y="14"/>
                          <a:pt x="131" y="13"/>
                          <a:pt x="165" y="1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4" name="Freeform 618">
                    <a:extLst>
                      <a:ext uri="{FF2B5EF4-FFF2-40B4-BE49-F238E27FC236}">
                        <a16:creationId xmlns:a16="http://schemas.microsoft.com/office/drawing/2014/main" id="{89D64FA8-1432-774C-E307-C114C2DEC6A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530" y="2699"/>
                    <a:ext cx="9" cy="2"/>
                  </a:xfrm>
                  <a:custGeom>
                    <a:avLst/>
                    <a:gdLst>
                      <a:gd name="T0" fmla="*/ 0 w 101"/>
                      <a:gd name="T1" fmla="*/ 16 h 16"/>
                      <a:gd name="T2" fmla="*/ 47 w 101"/>
                      <a:gd name="T3" fmla="*/ 2 h 16"/>
                      <a:gd name="T4" fmla="*/ 101 w 101"/>
                      <a:gd name="T5" fmla="*/ 2 h 16"/>
                      <a:gd name="T6" fmla="*/ 0 60000 65536"/>
                      <a:gd name="T7" fmla="*/ 0 60000 65536"/>
                      <a:gd name="T8" fmla="*/ 0 60000 65536"/>
                      <a:gd name="T9" fmla="*/ 0 w 101"/>
                      <a:gd name="T10" fmla="*/ 0 h 16"/>
                      <a:gd name="T11" fmla="*/ 101 w 101"/>
                      <a:gd name="T12" fmla="*/ 16 h 1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1" h="16">
                        <a:moveTo>
                          <a:pt x="0" y="16"/>
                        </a:moveTo>
                        <a:cubicBezTo>
                          <a:pt x="15" y="10"/>
                          <a:pt x="30" y="4"/>
                          <a:pt x="47" y="2"/>
                        </a:cubicBezTo>
                        <a:cubicBezTo>
                          <a:pt x="64" y="0"/>
                          <a:pt x="94" y="3"/>
                          <a:pt x="101" y="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5" name="Freeform 619">
                    <a:extLst>
                      <a:ext uri="{FF2B5EF4-FFF2-40B4-BE49-F238E27FC236}">
                        <a16:creationId xmlns:a16="http://schemas.microsoft.com/office/drawing/2014/main" id="{4C784703-85FB-51E7-D6A6-F343056B427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526" y="2685"/>
                    <a:ext cx="8" cy="0"/>
                  </a:xfrm>
                  <a:custGeom>
                    <a:avLst/>
                    <a:gdLst>
                      <a:gd name="T0" fmla="*/ 0 w 95"/>
                      <a:gd name="T1" fmla="*/ 0 h 5"/>
                      <a:gd name="T2" fmla="*/ 95 w 95"/>
                      <a:gd name="T3" fmla="*/ 5 h 5"/>
                      <a:gd name="T4" fmla="*/ 0 60000 65536"/>
                      <a:gd name="T5" fmla="*/ 0 60000 65536"/>
                      <a:gd name="T6" fmla="*/ 0 w 95"/>
                      <a:gd name="T7" fmla="*/ 0 h 5"/>
                      <a:gd name="T8" fmla="*/ 95 w 95"/>
                      <a:gd name="T9" fmla="*/ 0 h 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95" h="5">
                        <a:moveTo>
                          <a:pt x="0" y="0"/>
                        </a:moveTo>
                        <a:cubicBezTo>
                          <a:pt x="38" y="1"/>
                          <a:pt x="77" y="2"/>
                          <a:pt x="95" y="5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6" name="Freeform 620">
                    <a:extLst>
                      <a:ext uri="{FF2B5EF4-FFF2-40B4-BE49-F238E27FC236}">
                        <a16:creationId xmlns:a16="http://schemas.microsoft.com/office/drawing/2014/main" id="{C80ED08F-CF0B-1CA1-E601-045C23AB75A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520" y="2699"/>
                    <a:ext cx="10" cy="2"/>
                  </a:xfrm>
                  <a:custGeom>
                    <a:avLst/>
                    <a:gdLst>
                      <a:gd name="T0" fmla="*/ 117 w 117"/>
                      <a:gd name="T1" fmla="*/ 14 h 14"/>
                      <a:gd name="T2" fmla="*/ 0 w 117"/>
                      <a:gd name="T3" fmla="*/ 0 h 14"/>
                      <a:gd name="T4" fmla="*/ 0 60000 65536"/>
                      <a:gd name="T5" fmla="*/ 0 60000 65536"/>
                      <a:gd name="T6" fmla="*/ 0 w 117"/>
                      <a:gd name="T7" fmla="*/ 0 h 14"/>
                      <a:gd name="T8" fmla="*/ 117 w 117"/>
                      <a:gd name="T9" fmla="*/ 14 h 1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17" h="14">
                        <a:moveTo>
                          <a:pt x="117" y="14"/>
                        </a:moveTo>
                        <a:cubicBezTo>
                          <a:pt x="117" y="14"/>
                          <a:pt x="58" y="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7" name="Freeform 621">
                    <a:extLst>
                      <a:ext uri="{FF2B5EF4-FFF2-40B4-BE49-F238E27FC236}">
                        <a16:creationId xmlns:a16="http://schemas.microsoft.com/office/drawing/2014/main" id="{3B8AA455-27DC-611D-1F88-89E3DBAD390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522" y="2681"/>
                    <a:ext cx="4" cy="4"/>
                  </a:xfrm>
                  <a:custGeom>
                    <a:avLst/>
                    <a:gdLst>
                      <a:gd name="T0" fmla="*/ 45 w 45"/>
                      <a:gd name="T1" fmla="*/ 34 h 34"/>
                      <a:gd name="T2" fmla="*/ 0 w 45"/>
                      <a:gd name="T3" fmla="*/ 0 h 34"/>
                      <a:gd name="T4" fmla="*/ 0 60000 65536"/>
                      <a:gd name="T5" fmla="*/ 0 60000 65536"/>
                      <a:gd name="T6" fmla="*/ 0 w 45"/>
                      <a:gd name="T7" fmla="*/ 0 h 34"/>
                      <a:gd name="T8" fmla="*/ 45 w 45"/>
                      <a:gd name="T9" fmla="*/ 34 h 3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45" h="34">
                        <a:moveTo>
                          <a:pt x="45" y="34"/>
                        </a:moveTo>
                        <a:cubicBezTo>
                          <a:pt x="45" y="34"/>
                          <a:pt x="22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8" name="Freeform 622">
                    <a:extLst>
                      <a:ext uri="{FF2B5EF4-FFF2-40B4-BE49-F238E27FC236}">
                        <a16:creationId xmlns:a16="http://schemas.microsoft.com/office/drawing/2014/main" id="{7627B73F-354E-F0E0-98F0-C50B5B26C9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1520" y="2752"/>
                    <a:ext cx="6" cy="4"/>
                  </a:xfrm>
                  <a:custGeom>
                    <a:avLst/>
                    <a:gdLst>
                      <a:gd name="T0" fmla="*/ 69 w 69"/>
                      <a:gd name="T1" fmla="*/ 35 h 35"/>
                      <a:gd name="T2" fmla="*/ 0 w 69"/>
                      <a:gd name="T3" fmla="*/ 0 h 35"/>
                      <a:gd name="T4" fmla="*/ 0 60000 65536"/>
                      <a:gd name="T5" fmla="*/ 0 60000 65536"/>
                      <a:gd name="T6" fmla="*/ 0 w 69"/>
                      <a:gd name="T7" fmla="*/ 0 h 35"/>
                      <a:gd name="T8" fmla="*/ 69 w 69"/>
                      <a:gd name="T9" fmla="*/ 35 h 3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69" h="35">
                        <a:moveTo>
                          <a:pt x="69" y="35"/>
                        </a:moveTo>
                        <a:cubicBezTo>
                          <a:pt x="69" y="35"/>
                          <a:pt x="34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86" name="Group 623">
                  <a:extLst>
                    <a:ext uri="{FF2B5EF4-FFF2-40B4-BE49-F238E27FC236}">
                      <a16:creationId xmlns:a16="http://schemas.microsoft.com/office/drawing/2014/main" id="{B65F702E-F9D2-97DC-09DE-156D91F8A4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74" y="2651"/>
                  <a:ext cx="87" cy="279"/>
                  <a:chOff x="2409" y="1311"/>
                  <a:chExt cx="279" cy="1497"/>
                </a:xfrm>
              </p:grpSpPr>
              <p:sp>
                <p:nvSpPr>
                  <p:cNvPr id="23666" name="Freeform 624">
                    <a:extLst>
                      <a:ext uri="{FF2B5EF4-FFF2-40B4-BE49-F238E27FC236}">
                        <a16:creationId xmlns:a16="http://schemas.microsoft.com/office/drawing/2014/main" id="{61F1DFB0-5CC5-F02A-C734-94F12FECECD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7" name="Freeform 625">
                    <a:extLst>
                      <a:ext uri="{FF2B5EF4-FFF2-40B4-BE49-F238E27FC236}">
                        <a16:creationId xmlns:a16="http://schemas.microsoft.com/office/drawing/2014/main" id="{F485159E-36CF-EDD2-E1E2-1596D9C6BE2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8" name="Freeform 626">
                    <a:extLst>
                      <a:ext uri="{FF2B5EF4-FFF2-40B4-BE49-F238E27FC236}">
                        <a16:creationId xmlns:a16="http://schemas.microsoft.com/office/drawing/2014/main" id="{D1CC305C-DCFA-C05C-ED9C-FFC92F2BAD3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9" name="Freeform 627">
                    <a:extLst>
                      <a:ext uri="{FF2B5EF4-FFF2-40B4-BE49-F238E27FC236}">
                        <a16:creationId xmlns:a16="http://schemas.microsoft.com/office/drawing/2014/main" id="{7A179F7E-D97D-D2D4-3EFA-D878A0C4EE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0" name="Freeform 628">
                    <a:extLst>
                      <a:ext uri="{FF2B5EF4-FFF2-40B4-BE49-F238E27FC236}">
                        <a16:creationId xmlns:a16="http://schemas.microsoft.com/office/drawing/2014/main" id="{F5A7DC58-E166-06BF-7177-6CEF509711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1" name="Freeform 629">
                    <a:extLst>
                      <a:ext uri="{FF2B5EF4-FFF2-40B4-BE49-F238E27FC236}">
                        <a16:creationId xmlns:a16="http://schemas.microsoft.com/office/drawing/2014/main" id="{D9C8AB41-368F-D2D1-70E8-516B49F8591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2" name="Freeform 630">
                    <a:extLst>
                      <a:ext uri="{FF2B5EF4-FFF2-40B4-BE49-F238E27FC236}">
                        <a16:creationId xmlns:a16="http://schemas.microsoft.com/office/drawing/2014/main" id="{01887B72-0B89-13FA-6BD8-4812E7F4AB8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3" name="Freeform 631">
                    <a:extLst>
                      <a:ext uri="{FF2B5EF4-FFF2-40B4-BE49-F238E27FC236}">
                        <a16:creationId xmlns:a16="http://schemas.microsoft.com/office/drawing/2014/main" id="{BAB961E2-2C4B-262D-7062-16EF259D5C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4" name="Freeform 632">
                    <a:extLst>
                      <a:ext uri="{FF2B5EF4-FFF2-40B4-BE49-F238E27FC236}">
                        <a16:creationId xmlns:a16="http://schemas.microsoft.com/office/drawing/2014/main" id="{3A3D3413-48BB-FB24-EDB6-5D873D0895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5" name="Freeform 633">
                    <a:extLst>
                      <a:ext uri="{FF2B5EF4-FFF2-40B4-BE49-F238E27FC236}">
                        <a16:creationId xmlns:a16="http://schemas.microsoft.com/office/drawing/2014/main" id="{5C9B1D1A-B489-EABB-14FD-1EC1AB6FBA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6" name="Freeform 634">
                    <a:extLst>
                      <a:ext uri="{FF2B5EF4-FFF2-40B4-BE49-F238E27FC236}">
                        <a16:creationId xmlns:a16="http://schemas.microsoft.com/office/drawing/2014/main" id="{987A2756-F79C-93F8-F000-6073E696ADD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7" name="Freeform 635">
                    <a:extLst>
                      <a:ext uri="{FF2B5EF4-FFF2-40B4-BE49-F238E27FC236}">
                        <a16:creationId xmlns:a16="http://schemas.microsoft.com/office/drawing/2014/main" id="{01AB3964-B143-1D7B-DCA8-BAEFF91FE80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8" name="Freeform 636">
                    <a:extLst>
                      <a:ext uri="{FF2B5EF4-FFF2-40B4-BE49-F238E27FC236}">
                        <a16:creationId xmlns:a16="http://schemas.microsoft.com/office/drawing/2014/main" id="{379ECEE7-EF48-402A-BE45-53361260835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9" name="Freeform 637">
                    <a:extLst>
                      <a:ext uri="{FF2B5EF4-FFF2-40B4-BE49-F238E27FC236}">
                        <a16:creationId xmlns:a16="http://schemas.microsoft.com/office/drawing/2014/main" id="{BBDE0D57-88E6-EEFE-8BFF-2B990E85873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87" name="Group 638">
                  <a:extLst>
                    <a:ext uri="{FF2B5EF4-FFF2-40B4-BE49-F238E27FC236}">
                      <a16:creationId xmlns:a16="http://schemas.microsoft.com/office/drawing/2014/main" id="{0B2EFABF-AE64-F848-B7BB-5D3E721B0A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57" y="2658"/>
                  <a:ext cx="84" cy="270"/>
                  <a:chOff x="2409" y="1311"/>
                  <a:chExt cx="279" cy="1497"/>
                </a:xfrm>
              </p:grpSpPr>
              <p:sp>
                <p:nvSpPr>
                  <p:cNvPr id="23652" name="Freeform 639">
                    <a:extLst>
                      <a:ext uri="{FF2B5EF4-FFF2-40B4-BE49-F238E27FC236}">
                        <a16:creationId xmlns:a16="http://schemas.microsoft.com/office/drawing/2014/main" id="{AEBDC5B6-956D-59FB-8029-0EBEAAC646B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3" name="Freeform 640">
                    <a:extLst>
                      <a:ext uri="{FF2B5EF4-FFF2-40B4-BE49-F238E27FC236}">
                        <a16:creationId xmlns:a16="http://schemas.microsoft.com/office/drawing/2014/main" id="{F330C760-0787-3786-03A4-394E16672D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4" name="Freeform 641">
                    <a:extLst>
                      <a:ext uri="{FF2B5EF4-FFF2-40B4-BE49-F238E27FC236}">
                        <a16:creationId xmlns:a16="http://schemas.microsoft.com/office/drawing/2014/main" id="{35FA0C84-9B04-E65B-872E-67088239979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5" name="Freeform 642">
                    <a:extLst>
                      <a:ext uri="{FF2B5EF4-FFF2-40B4-BE49-F238E27FC236}">
                        <a16:creationId xmlns:a16="http://schemas.microsoft.com/office/drawing/2014/main" id="{18AFC923-7F58-8A6C-42CD-9FCE238F9D6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6" name="Freeform 643">
                    <a:extLst>
                      <a:ext uri="{FF2B5EF4-FFF2-40B4-BE49-F238E27FC236}">
                        <a16:creationId xmlns:a16="http://schemas.microsoft.com/office/drawing/2014/main" id="{BCF38BF1-A297-1171-0D73-E73AFFABE35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7" name="Freeform 644">
                    <a:extLst>
                      <a:ext uri="{FF2B5EF4-FFF2-40B4-BE49-F238E27FC236}">
                        <a16:creationId xmlns:a16="http://schemas.microsoft.com/office/drawing/2014/main" id="{B84C9BBC-D2BE-9857-0813-64042B661E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8" name="Freeform 645">
                    <a:extLst>
                      <a:ext uri="{FF2B5EF4-FFF2-40B4-BE49-F238E27FC236}">
                        <a16:creationId xmlns:a16="http://schemas.microsoft.com/office/drawing/2014/main" id="{31A3AE56-B300-907D-44C6-1E81F5F9497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9" name="Freeform 646">
                    <a:extLst>
                      <a:ext uri="{FF2B5EF4-FFF2-40B4-BE49-F238E27FC236}">
                        <a16:creationId xmlns:a16="http://schemas.microsoft.com/office/drawing/2014/main" id="{ABF62568-490B-8625-D73A-FD60E6C2B7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0" name="Freeform 647">
                    <a:extLst>
                      <a:ext uri="{FF2B5EF4-FFF2-40B4-BE49-F238E27FC236}">
                        <a16:creationId xmlns:a16="http://schemas.microsoft.com/office/drawing/2014/main" id="{0772C94D-1A05-6E79-BB01-98A48DD496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1" name="Freeform 648">
                    <a:extLst>
                      <a:ext uri="{FF2B5EF4-FFF2-40B4-BE49-F238E27FC236}">
                        <a16:creationId xmlns:a16="http://schemas.microsoft.com/office/drawing/2014/main" id="{2C044ABD-333B-40EC-4E30-E93AAC8252F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2" name="Freeform 649">
                    <a:extLst>
                      <a:ext uri="{FF2B5EF4-FFF2-40B4-BE49-F238E27FC236}">
                        <a16:creationId xmlns:a16="http://schemas.microsoft.com/office/drawing/2014/main" id="{9593ADD2-662A-F11D-C7D6-1E0A278A9F9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3" name="Freeform 650">
                    <a:extLst>
                      <a:ext uri="{FF2B5EF4-FFF2-40B4-BE49-F238E27FC236}">
                        <a16:creationId xmlns:a16="http://schemas.microsoft.com/office/drawing/2014/main" id="{00654789-4E28-D1B7-805F-F21C6899B4F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4" name="Freeform 651">
                    <a:extLst>
                      <a:ext uri="{FF2B5EF4-FFF2-40B4-BE49-F238E27FC236}">
                        <a16:creationId xmlns:a16="http://schemas.microsoft.com/office/drawing/2014/main" id="{BF4B21E1-6866-BDF5-2F04-B02A684E9D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5" name="Freeform 652">
                    <a:extLst>
                      <a:ext uri="{FF2B5EF4-FFF2-40B4-BE49-F238E27FC236}">
                        <a16:creationId xmlns:a16="http://schemas.microsoft.com/office/drawing/2014/main" id="{371ADBDC-97B9-1688-A0EF-27BE166D873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588" name="Group 653">
                  <a:extLst>
                    <a:ext uri="{FF2B5EF4-FFF2-40B4-BE49-F238E27FC236}">
                      <a16:creationId xmlns:a16="http://schemas.microsoft.com/office/drawing/2014/main" id="{86846DA7-635E-9EC8-B59B-7477B8581B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90" y="2883"/>
                  <a:ext cx="17" cy="39"/>
                  <a:chOff x="2288" y="1166"/>
                  <a:chExt cx="46" cy="120"/>
                </a:xfrm>
              </p:grpSpPr>
              <p:sp>
                <p:nvSpPr>
                  <p:cNvPr id="23650" name="Freeform 654">
                    <a:extLst>
                      <a:ext uri="{FF2B5EF4-FFF2-40B4-BE49-F238E27FC236}">
                        <a16:creationId xmlns:a16="http://schemas.microsoft.com/office/drawing/2014/main" id="{DBD3B079-4D53-B485-22F0-6F30D9BF602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1" name="AutoShape 655">
                    <a:extLst>
                      <a:ext uri="{FF2B5EF4-FFF2-40B4-BE49-F238E27FC236}">
                        <a16:creationId xmlns:a16="http://schemas.microsoft.com/office/drawing/2014/main" id="{B81DFE3A-A70F-FEB7-1F9B-12CF8EEF7C4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89" name="Group 656">
                  <a:extLst>
                    <a:ext uri="{FF2B5EF4-FFF2-40B4-BE49-F238E27FC236}">
                      <a16:creationId xmlns:a16="http://schemas.microsoft.com/office/drawing/2014/main" id="{B82DD7CE-63F0-DB90-9EA7-A4680BED08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58" y="2880"/>
                  <a:ext cx="16" cy="39"/>
                  <a:chOff x="2288" y="1166"/>
                  <a:chExt cx="46" cy="120"/>
                </a:xfrm>
              </p:grpSpPr>
              <p:sp>
                <p:nvSpPr>
                  <p:cNvPr id="23648" name="Freeform 657">
                    <a:extLst>
                      <a:ext uri="{FF2B5EF4-FFF2-40B4-BE49-F238E27FC236}">
                        <a16:creationId xmlns:a16="http://schemas.microsoft.com/office/drawing/2014/main" id="{4B9CB300-172C-DD79-E2B1-7CE151E5B0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9" name="AutoShape 658">
                    <a:extLst>
                      <a:ext uri="{FF2B5EF4-FFF2-40B4-BE49-F238E27FC236}">
                        <a16:creationId xmlns:a16="http://schemas.microsoft.com/office/drawing/2014/main" id="{2CB33BB0-B2E7-B415-A5D1-523CDA37138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0" name="Group 659">
                  <a:extLst>
                    <a:ext uri="{FF2B5EF4-FFF2-40B4-BE49-F238E27FC236}">
                      <a16:creationId xmlns:a16="http://schemas.microsoft.com/office/drawing/2014/main" id="{5BC28BD8-6405-CD79-727D-5B247CE8D2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09" y="2880"/>
                  <a:ext cx="16" cy="40"/>
                  <a:chOff x="2288" y="1166"/>
                  <a:chExt cx="46" cy="120"/>
                </a:xfrm>
              </p:grpSpPr>
              <p:sp>
                <p:nvSpPr>
                  <p:cNvPr id="23646" name="Freeform 660">
                    <a:extLst>
                      <a:ext uri="{FF2B5EF4-FFF2-40B4-BE49-F238E27FC236}">
                        <a16:creationId xmlns:a16="http://schemas.microsoft.com/office/drawing/2014/main" id="{3D58566B-2433-F842-4057-CBBD53BB18E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7" name="AutoShape 661">
                    <a:extLst>
                      <a:ext uri="{FF2B5EF4-FFF2-40B4-BE49-F238E27FC236}">
                        <a16:creationId xmlns:a16="http://schemas.microsoft.com/office/drawing/2014/main" id="{E92A7AA9-67A2-E366-09F7-FC60CFE6FCF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1" name="Group 662">
                  <a:extLst>
                    <a:ext uri="{FF2B5EF4-FFF2-40B4-BE49-F238E27FC236}">
                      <a16:creationId xmlns:a16="http://schemas.microsoft.com/office/drawing/2014/main" id="{47813F22-1AF6-EEE8-2978-3FB1C2A9AE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40" y="2877"/>
                  <a:ext cx="18" cy="39"/>
                  <a:chOff x="2288" y="1166"/>
                  <a:chExt cx="46" cy="120"/>
                </a:xfrm>
              </p:grpSpPr>
              <p:sp>
                <p:nvSpPr>
                  <p:cNvPr id="23644" name="Freeform 663">
                    <a:extLst>
                      <a:ext uri="{FF2B5EF4-FFF2-40B4-BE49-F238E27FC236}">
                        <a16:creationId xmlns:a16="http://schemas.microsoft.com/office/drawing/2014/main" id="{F5CB7739-810B-CE4A-7418-E20F75CD35A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5" name="AutoShape 664">
                    <a:extLst>
                      <a:ext uri="{FF2B5EF4-FFF2-40B4-BE49-F238E27FC236}">
                        <a16:creationId xmlns:a16="http://schemas.microsoft.com/office/drawing/2014/main" id="{D1261B7E-55FF-0CED-BC62-DCD942D12F5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2" name="Group 665">
                  <a:extLst>
                    <a:ext uri="{FF2B5EF4-FFF2-40B4-BE49-F238E27FC236}">
                      <a16:creationId xmlns:a16="http://schemas.microsoft.com/office/drawing/2014/main" id="{BA30258E-F059-54CD-BB23-5F84C8BCF4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27" y="2881"/>
                  <a:ext cx="16" cy="39"/>
                  <a:chOff x="2288" y="1166"/>
                  <a:chExt cx="46" cy="120"/>
                </a:xfrm>
              </p:grpSpPr>
              <p:sp>
                <p:nvSpPr>
                  <p:cNvPr id="23642" name="Freeform 666">
                    <a:extLst>
                      <a:ext uri="{FF2B5EF4-FFF2-40B4-BE49-F238E27FC236}">
                        <a16:creationId xmlns:a16="http://schemas.microsoft.com/office/drawing/2014/main" id="{865B92DA-7F57-B835-8ECA-10B0EB4B34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3" name="AutoShape 667">
                    <a:extLst>
                      <a:ext uri="{FF2B5EF4-FFF2-40B4-BE49-F238E27FC236}">
                        <a16:creationId xmlns:a16="http://schemas.microsoft.com/office/drawing/2014/main" id="{183B4FD8-8425-1839-B2C8-F706B03672F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3" name="Group 668">
                  <a:extLst>
                    <a:ext uri="{FF2B5EF4-FFF2-40B4-BE49-F238E27FC236}">
                      <a16:creationId xmlns:a16="http://schemas.microsoft.com/office/drawing/2014/main" id="{F8A4B8DB-72CD-4B8B-B518-3D9DAB0E9A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45" y="2880"/>
                  <a:ext cx="17" cy="39"/>
                  <a:chOff x="2288" y="1166"/>
                  <a:chExt cx="46" cy="120"/>
                </a:xfrm>
              </p:grpSpPr>
              <p:sp>
                <p:nvSpPr>
                  <p:cNvPr id="23640" name="Freeform 669">
                    <a:extLst>
                      <a:ext uri="{FF2B5EF4-FFF2-40B4-BE49-F238E27FC236}">
                        <a16:creationId xmlns:a16="http://schemas.microsoft.com/office/drawing/2014/main" id="{D5E238D8-A119-1C1B-5946-674664333D2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1" name="AutoShape 670">
                    <a:extLst>
                      <a:ext uri="{FF2B5EF4-FFF2-40B4-BE49-F238E27FC236}">
                        <a16:creationId xmlns:a16="http://schemas.microsoft.com/office/drawing/2014/main" id="{A1E69111-B33A-0F68-D46F-F9B8D2C88C5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4" name="Group 671">
                  <a:extLst>
                    <a:ext uri="{FF2B5EF4-FFF2-40B4-BE49-F238E27FC236}">
                      <a16:creationId xmlns:a16="http://schemas.microsoft.com/office/drawing/2014/main" id="{A5DE9524-1671-5F85-A961-21E1B93553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28" y="2882"/>
                  <a:ext cx="17" cy="39"/>
                  <a:chOff x="2288" y="1166"/>
                  <a:chExt cx="46" cy="120"/>
                </a:xfrm>
              </p:grpSpPr>
              <p:sp>
                <p:nvSpPr>
                  <p:cNvPr id="23638" name="Freeform 672">
                    <a:extLst>
                      <a:ext uri="{FF2B5EF4-FFF2-40B4-BE49-F238E27FC236}">
                        <a16:creationId xmlns:a16="http://schemas.microsoft.com/office/drawing/2014/main" id="{95723F2A-B914-489D-D0A2-E325E4B82C5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9" name="AutoShape 673">
                    <a:extLst>
                      <a:ext uri="{FF2B5EF4-FFF2-40B4-BE49-F238E27FC236}">
                        <a16:creationId xmlns:a16="http://schemas.microsoft.com/office/drawing/2014/main" id="{A3B4DB79-DDEB-491E-EF7E-5B49CD3F566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5" name="Group 674">
                  <a:extLst>
                    <a:ext uri="{FF2B5EF4-FFF2-40B4-BE49-F238E27FC236}">
                      <a16:creationId xmlns:a16="http://schemas.microsoft.com/office/drawing/2014/main" id="{85AC2C7F-981E-1017-78F8-784A1ED0F1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5" y="2881"/>
                  <a:ext cx="16" cy="39"/>
                  <a:chOff x="2288" y="1166"/>
                  <a:chExt cx="46" cy="120"/>
                </a:xfrm>
              </p:grpSpPr>
              <p:sp>
                <p:nvSpPr>
                  <p:cNvPr id="23636" name="Freeform 675">
                    <a:extLst>
                      <a:ext uri="{FF2B5EF4-FFF2-40B4-BE49-F238E27FC236}">
                        <a16:creationId xmlns:a16="http://schemas.microsoft.com/office/drawing/2014/main" id="{A515C4A7-056C-5D52-088F-FCDB463F53F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7" name="AutoShape 676">
                    <a:extLst>
                      <a:ext uri="{FF2B5EF4-FFF2-40B4-BE49-F238E27FC236}">
                        <a16:creationId xmlns:a16="http://schemas.microsoft.com/office/drawing/2014/main" id="{5C430578-C706-75FF-F288-D4C38F4CDC6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6" name="Group 677">
                  <a:extLst>
                    <a:ext uri="{FF2B5EF4-FFF2-40B4-BE49-F238E27FC236}">
                      <a16:creationId xmlns:a16="http://schemas.microsoft.com/office/drawing/2014/main" id="{B55E44A8-764D-E7B3-77DF-88F500E62B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73" y="2880"/>
                  <a:ext cx="17" cy="40"/>
                  <a:chOff x="2288" y="1166"/>
                  <a:chExt cx="46" cy="120"/>
                </a:xfrm>
              </p:grpSpPr>
              <p:sp>
                <p:nvSpPr>
                  <p:cNvPr id="23634" name="Freeform 678">
                    <a:extLst>
                      <a:ext uri="{FF2B5EF4-FFF2-40B4-BE49-F238E27FC236}">
                        <a16:creationId xmlns:a16="http://schemas.microsoft.com/office/drawing/2014/main" id="{C439A165-34AA-66EC-C923-B53BD569E8A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5" name="AutoShape 679">
                    <a:extLst>
                      <a:ext uri="{FF2B5EF4-FFF2-40B4-BE49-F238E27FC236}">
                        <a16:creationId xmlns:a16="http://schemas.microsoft.com/office/drawing/2014/main" id="{1D0B5BEC-DBB1-059B-0BA3-FFD7070B7A3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7" name="Group 680">
                  <a:extLst>
                    <a:ext uri="{FF2B5EF4-FFF2-40B4-BE49-F238E27FC236}">
                      <a16:creationId xmlns:a16="http://schemas.microsoft.com/office/drawing/2014/main" id="{C43E32CE-1FDE-C36A-6E0A-255574B738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37" y="2880"/>
                  <a:ext cx="17" cy="40"/>
                  <a:chOff x="2288" y="1166"/>
                  <a:chExt cx="46" cy="120"/>
                </a:xfrm>
              </p:grpSpPr>
              <p:sp>
                <p:nvSpPr>
                  <p:cNvPr id="23632" name="Freeform 681">
                    <a:extLst>
                      <a:ext uri="{FF2B5EF4-FFF2-40B4-BE49-F238E27FC236}">
                        <a16:creationId xmlns:a16="http://schemas.microsoft.com/office/drawing/2014/main" id="{B21B04FF-4CAF-C01C-9B81-635BB93040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3" name="AutoShape 682">
                    <a:extLst>
                      <a:ext uri="{FF2B5EF4-FFF2-40B4-BE49-F238E27FC236}">
                        <a16:creationId xmlns:a16="http://schemas.microsoft.com/office/drawing/2014/main" id="{671ECE61-8171-7D53-201E-8BE79E36732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8" name="Group 683">
                  <a:extLst>
                    <a:ext uri="{FF2B5EF4-FFF2-40B4-BE49-F238E27FC236}">
                      <a16:creationId xmlns:a16="http://schemas.microsoft.com/office/drawing/2014/main" id="{21BEB715-428C-75EB-FAAA-48BD5C82CE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52" y="2880"/>
                  <a:ext cx="18" cy="39"/>
                  <a:chOff x="2288" y="1166"/>
                  <a:chExt cx="46" cy="120"/>
                </a:xfrm>
              </p:grpSpPr>
              <p:sp>
                <p:nvSpPr>
                  <p:cNvPr id="23630" name="Freeform 684">
                    <a:extLst>
                      <a:ext uri="{FF2B5EF4-FFF2-40B4-BE49-F238E27FC236}">
                        <a16:creationId xmlns:a16="http://schemas.microsoft.com/office/drawing/2014/main" id="{8B6E032E-BF34-B1C6-234F-2C06C7E9EB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1" name="AutoShape 685">
                    <a:extLst>
                      <a:ext uri="{FF2B5EF4-FFF2-40B4-BE49-F238E27FC236}">
                        <a16:creationId xmlns:a16="http://schemas.microsoft.com/office/drawing/2014/main" id="{190C4B28-AE64-6CAF-8728-71BC0C90B98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99" name="Group 686">
                  <a:extLst>
                    <a:ext uri="{FF2B5EF4-FFF2-40B4-BE49-F238E27FC236}">
                      <a16:creationId xmlns:a16="http://schemas.microsoft.com/office/drawing/2014/main" id="{6352CA1D-29E4-4414-40F5-937B8C2309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90" y="2880"/>
                  <a:ext cx="18" cy="39"/>
                  <a:chOff x="2288" y="1166"/>
                  <a:chExt cx="46" cy="120"/>
                </a:xfrm>
              </p:grpSpPr>
              <p:sp>
                <p:nvSpPr>
                  <p:cNvPr id="23628" name="Freeform 687">
                    <a:extLst>
                      <a:ext uri="{FF2B5EF4-FFF2-40B4-BE49-F238E27FC236}">
                        <a16:creationId xmlns:a16="http://schemas.microsoft.com/office/drawing/2014/main" id="{BBC4E171-EA3C-E102-74ED-F73DFDC77C0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9" name="AutoShape 688">
                    <a:extLst>
                      <a:ext uri="{FF2B5EF4-FFF2-40B4-BE49-F238E27FC236}">
                        <a16:creationId xmlns:a16="http://schemas.microsoft.com/office/drawing/2014/main" id="{EC479CC2-E14F-778B-0ADF-BB671F7E293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600" name="Group 689">
                  <a:extLst>
                    <a:ext uri="{FF2B5EF4-FFF2-40B4-BE49-F238E27FC236}">
                      <a16:creationId xmlns:a16="http://schemas.microsoft.com/office/drawing/2014/main" id="{5C41ADE1-FB9B-5048-FF03-25094C163F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08" y="2881"/>
                  <a:ext cx="17" cy="39"/>
                  <a:chOff x="2288" y="1166"/>
                  <a:chExt cx="46" cy="120"/>
                </a:xfrm>
              </p:grpSpPr>
              <p:sp>
                <p:nvSpPr>
                  <p:cNvPr id="23626" name="Freeform 690">
                    <a:extLst>
                      <a:ext uri="{FF2B5EF4-FFF2-40B4-BE49-F238E27FC236}">
                        <a16:creationId xmlns:a16="http://schemas.microsoft.com/office/drawing/2014/main" id="{74C536C8-DD33-1846-9964-F2AA7463C96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7" name="AutoShape 691">
                    <a:extLst>
                      <a:ext uri="{FF2B5EF4-FFF2-40B4-BE49-F238E27FC236}">
                        <a16:creationId xmlns:a16="http://schemas.microsoft.com/office/drawing/2014/main" id="{08241510-61C5-1512-E651-056E32ED1F4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601" name="Group 692">
                  <a:extLst>
                    <a:ext uri="{FF2B5EF4-FFF2-40B4-BE49-F238E27FC236}">
                      <a16:creationId xmlns:a16="http://schemas.microsoft.com/office/drawing/2014/main" id="{AF4F1A2D-2068-3F2A-8769-2FACFB4B28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72" y="2882"/>
                  <a:ext cx="17" cy="39"/>
                  <a:chOff x="2288" y="1166"/>
                  <a:chExt cx="46" cy="120"/>
                </a:xfrm>
              </p:grpSpPr>
              <p:sp>
                <p:nvSpPr>
                  <p:cNvPr id="23624" name="Freeform 693">
                    <a:extLst>
                      <a:ext uri="{FF2B5EF4-FFF2-40B4-BE49-F238E27FC236}">
                        <a16:creationId xmlns:a16="http://schemas.microsoft.com/office/drawing/2014/main" id="{2209D860-5D66-62D0-F5E6-C97AB0EC5A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5" name="AutoShape 694">
                    <a:extLst>
                      <a:ext uri="{FF2B5EF4-FFF2-40B4-BE49-F238E27FC236}">
                        <a16:creationId xmlns:a16="http://schemas.microsoft.com/office/drawing/2014/main" id="{C9313BCA-06FE-75A4-DAA0-CD0FA1BBEB4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602" name="Group 695">
                  <a:extLst>
                    <a:ext uri="{FF2B5EF4-FFF2-40B4-BE49-F238E27FC236}">
                      <a16:creationId xmlns:a16="http://schemas.microsoft.com/office/drawing/2014/main" id="{4D9C2427-5A79-D2CD-D8E0-B8504EF0AC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08" y="2881"/>
                  <a:ext cx="17" cy="39"/>
                  <a:chOff x="2288" y="1166"/>
                  <a:chExt cx="46" cy="120"/>
                </a:xfrm>
              </p:grpSpPr>
              <p:sp>
                <p:nvSpPr>
                  <p:cNvPr id="23622" name="Freeform 696">
                    <a:extLst>
                      <a:ext uri="{FF2B5EF4-FFF2-40B4-BE49-F238E27FC236}">
                        <a16:creationId xmlns:a16="http://schemas.microsoft.com/office/drawing/2014/main" id="{8F8599C7-C617-24BE-DBFF-300552B5480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3" name="AutoShape 697">
                    <a:extLst>
                      <a:ext uri="{FF2B5EF4-FFF2-40B4-BE49-F238E27FC236}">
                        <a16:creationId xmlns:a16="http://schemas.microsoft.com/office/drawing/2014/main" id="{AE8121A0-DBED-649D-3A8B-70204F9E98A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603" name="Group 698">
                  <a:extLst>
                    <a:ext uri="{FF2B5EF4-FFF2-40B4-BE49-F238E27FC236}">
                      <a16:creationId xmlns:a16="http://schemas.microsoft.com/office/drawing/2014/main" id="{33FAB5D1-A39C-327C-9FD2-86321AE147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60" y="2880"/>
                  <a:ext cx="17" cy="39"/>
                  <a:chOff x="2288" y="1166"/>
                  <a:chExt cx="46" cy="120"/>
                </a:xfrm>
              </p:grpSpPr>
              <p:sp>
                <p:nvSpPr>
                  <p:cNvPr id="23620" name="Freeform 699">
                    <a:extLst>
                      <a:ext uri="{FF2B5EF4-FFF2-40B4-BE49-F238E27FC236}">
                        <a16:creationId xmlns:a16="http://schemas.microsoft.com/office/drawing/2014/main" id="{7148989B-BB52-92DC-75AC-72345B946CE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1" name="AutoShape 700">
                    <a:extLst>
                      <a:ext uri="{FF2B5EF4-FFF2-40B4-BE49-F238E27FC236}">
                        <a16:creationId xmlns:a16="http://schemas.microsoft.com/office/drawing/2014/main" id="{2F1A5784-AF5A-F566-AA6B-C66BD4E3E8E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604" name="Group 701">
                  <a:extLst>
                    <a:ext uri="{FF2B5EF4-FFF2-40B4-BE49-F238E27FC236}">
                      <a16:creationId xmlns:a16="http://schemas.microsoft.com/office/drawing/2014/main" id="{080FF33C-12EF-3C00-D6AB-0BB6DBF9E9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77" y="2880"/>
                  <a:ext cx="17" cy="39"/>
                  <a:chOff x="2288" y="1166"/>
                  <a:chExt cx="46" cy="120"/>
                </a:xfrm>
              </p:grpSpPr>
              <p:sp>
                <p:nvSpPr>
                  <p:cNvPr id="23618" name="Freeform 702">
                    <a:extLst>
                      <a:ext uri="{FF2B5EF4-FFF2-40B4-BE49-F238E27FC236}">
                        <a16:creationId xmlns:a16="http://schemas.microsoft.com/office/drawing/2014/main" id="{FEF4F329-F43F-1C00-CCD4-E7AAF1A530C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9" name="AutoShape 703">
                    <a:extLst>
                      <a:ext uri="{FF2B5EF4-FFF2-40B4-BE49-F238E27FC236}">
                        <a16:creationId xmlns:a16="http://schemas.microsoft.com/office/drawing/2014/main" id="{5229CAA6-63E7-436F-A832-E537F3A42F7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605" name="Group 704">
                  <a:extLst>
                    <a:ext uri="{FF2B5EF4-FFF2-40B4-BE49-F238E27FC236}">
                      <a16:creationId xmlns:a16="http://schemas.microsoft.com/office/drawing/2014/main" id="{A49B48F1-53DC-104D-CF1B-DF1CA02789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497" y="2881"/>
                  <a:ext cx="17" cy="39"/>
                  <a:chOff x="2288" y="1166"/>
                  <a:chExt cx="46" cy="120"/>
                </a:xfrm>
              </p:grpSpPr>
              <p:sp>
                <p:nvSpPr>
                  <p:cNvPr id="23616" name="Freeform 705">
                    <a:extLst>
                      <a:ext uri="{FF2B5EF4-FFF2-40B4-BE49-F238E27FC236}">
                        <a16:creationId xmlns:a16="http://schemas.microsoft.com/office/drawing/2014/main" id="{8208279C-02FA-6983-2234-EAE521BD4BE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7" name="AutoShape 706">
                    <a:extLst>
                      <a:ext uri="{FF2B5EF4-FFF2-40B4-BE49-F238E27FC236}">
                        <a16:creationId xmlns:a16="http://schemas.microsoft.com/office/drawing/2014/main" id="{E7439CC4-57B9-691A-790B-4A021C1669E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606" name="Group 707">
                  <a:extLst>
                    <a:ext uri="{FF2B5EF4-FFF2-40B4-BE49-F238E27FC236}">
                      <a16:creationId xmlns:a16="http://schemas.microsoft.com/office/drawing/2014/main" id="{E1816988-B0DE-08B2-6D98-001FB291CC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35" y="2882"/>
                  <a:ext cx="16" cy="39"/>
                  <a:chOff x="2288" y="1166"/>
                  <a:chExt cx="46" cy="120"/>
                </a:xfrm>
              </p:grpSpPr>
              <p:sp>
                <p:nvSpPr>
                  <p:cNvPr id="23614" name="Freeform 708">
                    <a:extLst>
                      <a:ext uri="{FF2B5EF4-FFF2-40B4-BE49-F238E27FC236}">
                        <a16:creationId xmlns:a16="http://schemas.microsoft.com/office/drawing/2014/main" id="{50845776-68AE-5193-A9DA-134F53FD92C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5" name="AutoShape 709">
                    <a:extLst>
                      <a:ext uri="{FF2B5EF4-FFF2-40B4-BE49-F238E27FC236}">
                        <a16:creationId xmlns:a16="http://schemas.microsoft.com/office/drawing/2014/main" id="{791C1CF6-376C-E373-38B6-A2145CE7242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607" name="Group 710">
                  <a:extLst>
                    <a:ext uri="{FF2B5EF4-FFF2-40B4-BE49-F238E27FC236}">
                      <a16:creationId xmlns:a16="http://schemas.microsoft.com/office/drawing/2014/main" id="{877E66A7-2DA8-FD3F-B4FC-2BAE54D858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54" y="2881"/>
                  <a:ext cx="16" cy="39"/>
                  <a:chOff x="2288" y="1166"/>
                  <a:chExt cx="46" cy="120"/>
                </a:xfrm>
              </p:grpSpPr>
              <p:sp>
                <p:nvSpPr>
                  <p:cNvPr id="23612" name="Freeform 711">
                    <a:extLst>
                      <a:ext uri="{FF2B5EF4-FFF2-40B4-BE49-F238E27FC236}">
                        <a16:creationId xmlns:a16="http://schemas.microsoft.com/office/drawing/2014/main" id="{18306952-F1FD-AD7A-2C20-A4CA520652A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3" name="AutoShape 712">
                    <a:extLst>
                      <a:ext uri="{FF2B5EF4-FFF2-40B4-BE49-F238E27FC236}">
                        <a16:creationId xmlns:a16="http://schemas.microsoft.com/office/drawing/2014/main" id="{CAB7D663-F93F-F67B-3773-99D1FD698CD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608" name="Group 713">
                  <a:extLst>
                    <a:ext uri="{FF2B5EF4-FFF2-40B4-BE49-F238E27FC236}">
                      <a16:creationId xmlns:a16="http://schemas.microsoft.com/office/drawing/2014/main" id="{0E705164-5EB7-9155-687E-FF63958AC2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570" y="2882"/>
                  <a:ext cx="17" cy="39"/>
                  <a:chOff x="2288" y="1166"/>
                  <a:chExt cx="46" cy="120"/>
                </a:xfrm>
              </p:grpSpPr>
              <p:sp>
                <p:nvSpPr>
                  <p:cNvPr id="23610" name="Freeform 714">
                    <a:extLst>
                      <a:ext uri="{FF2B5EF4-FFF2-40B4-BE49-F238E27FC236}">
                        <a16:creationId xmlns:a16="http://schemas.microsoft.com/office/drawing/2014/main" id="{F3CD78FA-C824-09C2-4A96-ADB6F198D3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1" name="AutoShape 715">
                    <a:extLst>
                      <a:ext uri="{FF2B5EF4-FFF2-40B4-BE49-F238E27FC236}">
                        <a16:creationId xmlns:a16="http://schemas.microsoft.com/office/drawing/2014/main" id="{ABBAFC84-2D99-8E6D-05B5-C3E9ECA4D79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3609" name="Rectangle 716" descr="Large confetti">
                  <a:extLst>
                    <a:ext uri="{FF2B5EF4-FFF2-40B4-BE49-F238E27FC236}">
                      <a16:creationId xmlns:a16="http://schemas.microsoft.com/office/drawing/2014/main" id="{6876EECD-733B-58B3-CB02-D4FE9652396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1088" y="2917"/>
                  <a:ext cx="503" cy="107"/>
                </a:xfrm>
                <a:prstGeom prst="rect">
                  <a:avLst/>
                </a:prstGeom>
                <a:pattFill prst="lgConfetti">
                  <a:fgClr>
                    <a:srgbClr val="CCCC00"/>
                  </a:fgClr>
                  <a:bgClr>
                    <a:srgbClr val="CC9900"/>
                  </a:bgClr>
                </a:pattFill>
                <a:ln w="19050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3578" name="Freeform 717">
                <a:extLst>
                  <a:ext uri="{FF2B5EF4-FFF2-40B4-BE49-F238E27FC236}">
                    <a16:creationId xmlns:a16="http://schemas.microsoft.com/office/drawing/2014/main" id="{4A5D8243-A8C4-759B-F80D-7C9C2C9EF9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88" y="2917"/>
                <a:ext cx="502" cy="107"/>
              </a:xfrm>
              <a:custGeom>
                <a:avLst/>
                <a:gdLst>
                  <a:gd name="T0" fmla="*/ 0 w 624"/>
                  <a:gd name="T1" fmla="*/ 0 h 144"/>
                  <a:gd name="T2" fmla="*/ 0 w 624"/>
                  <a:gd name="T3" fmla="*/ 72 h 144"/>
                  <a:gd name="T4" fmla="*/ 0 w 624"/>
                  <a:gd name="T5" fmla="*/ 144 h 144"/>
                  <a:gd name="T6" fmla="*/ 311 w 624"/>
                  <a:gd name="T7" fmla="*/ 144 h 144"/>
                  <a:gd name="T8" fmla="*/ 624 w 624"/>
                  <a:gd name="T9" fmla="*/ 144 h 144"/>
                  <a:gd name="T10" fmla="*/ 624 w 624"/>
                  <a:gd name="T11" fmla="*/ 72 h 144"/>
                  <a:gd name="T12" fmla="*/ 624 w 624"/>
                  <a:gd name="T13" fmla="*/ 0 h 144"/>
                  <a:gd name="T14" fmla="*/ 311 w 624"/>
                  <a:gd name="T15" fmla="*/ 0 h 144"/>
                  <a:gd name="T16" fmla="*/ 0 w 624"/>
                  <a:gd name="T17" fmla="*/ 0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24"/>
                  <a:gd name="T28" fmla="*/ 0 h 144"/>
                  <a:gd name="T29" fmla="*/ 624 w 624"/>
                  <a:gd name="T30" fmla="*/ 144 h 1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24" h="144">
                    <a:moveTo>
                      <a:pt x="0" y="0"/>
                    </a:moveTo>
                    <a:lnTo>
                      <a:pt x="0" y="72"/>
                    </a:lnTo>
                    <a:lnTo>
                      <a:pt x="0" y="144"/>
                    </a:lnTo>
                    <a:lnTo>
                      <a:pt x="311" y="144"/>
                    </a:lnTo>
                    <a:lnTo>
                      <a:pt x="624" y="144"/>
                    </a:lnTo>
                    <a:lnTo>
                      <a:pt x="624" y="72"/>
                    </a:lnTo>
                    <a:lnTo>
                      <a:pt x="624" y="0"/>
                    </a:lnTo>
                    <a:lnTo>
                      <a:pt x="3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2587" name="AutoShape 718">
              <a:extLst>
                <a:ext uri="{FF2B5EF4-FFF2-40B4-BE49-F238E27FC236}">
                  <a16:creationId xmlns:a16="http://schemas.microsoft.com/office/drawing/2014/main" id="{B7CB2CB4-66A1-9A0E-3C7A-375A7CBEFC0E}"/>
                </a:ext>
              </a:extLst>
            </p:cNvPr>
            <p:cNvCxnSpPr>
              <a:cxnSpLocks noChangeAspect="1" noChangeShapeType="1"/>
              <a:stCxn id="23578" idx="5"/>
              <a:endCxn id="22880" idx="1"/>
            </p:cNvCxnSpPr>
            <p:nvPr/>
          </p:nvCxnSpPr>
          <p:spPr bwMode="auto">
            <a:xfrm flipV="1">
              <a:off x="1996" y="3555"/>
              <a:ext cx="860" cy="2"/>
            </a:xfrm>
            <a:prstGeom prst="straightConnector1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88" name="AutoShape 719">
              <a:extLst>
                <a:ext uri="{FF2B5EF4-FFF2-40B4-BE49-F238E27FC236}">
                  <a16:creationId xmlns:a16="http://schemas.microsoft.com/office/drawing/2014/main" id="{3DFA0921-ED9F-D14E-63B0-9A27A4C2746D}"/>
                </a:ext>
              </a:extLst>
            </p:cNvPr>
            <p:cNvCxnSpPr>
              <a:cxnSpLocks noChangeAspect="1" noChangeShapeType="1"/>
              <a:stCxn id="23708" idx="5"/>
              <a:endCxn id="23008" idx="1"/>
            </p:cNvCxnSpPr>
            <p:nvPr/>
          </p:nvCxnSpPr>
          <p:spPr bwMode="auto">
            <a:xfrm>
              <a:off x="1996" y="2992"/>
              <a:ext cx="860" cy="0"/>
            </a:xfrm>
            <a:prstGeom prst="straightConnector1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89" name="AutoShape 720">
              <a:extLst>
                <a:ext uri="{FF2B5EF4-FFF2-40B4-BE49-F238E27FC236}">
                  <a16:creationId xmlns:a16="http://schemas.microsoft.com/office/drawing/2014/main" id="{62CAE649-71B0-FF39-4990-D6D4C39CD2AA}"/>
                </a:ext>
              </a:extLst>
            </p:cNvPr>
            <p:cNvCxnSpPr>
              <a:cxnSpLocks noChangeAspect="1" noChangeShapeType="1"/>
              <a:stCxn id="23847" idx="5"/>
              <a:endCxn id="23138" idx="1"/>
            </p:cNvCxnSpPr>
            <p:nvPr/>
          </p:nvCxnSpPr>
          <p:spPr bwMode="auto">
            <a:xfrm>
              <a:off x="1996" y="2430"/>
              <a:ext cx="859" cy="0"/>
            </a:xfrm>
            <a:prstGeom prst="straightConnector1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90" name="AutoShape 721">
              <a:extLst>
                <a:ext uri="{FF2B5EF4-FFF2-40B4-BE49-F238E27FC236}">
                  <a16:creationId xmlns:a16="http://schemas.microsoft.com/office/drawing/2014/main" id="{05C5259E-77FD-BBEE-D57D-FBD7DF645CF4}"/>
                </a:ext>
              </a:extLst>
            </p:cNvPr>
            <p:cNvCxnSpPr>
              <a:cxnSpLocks noChangeAspect="1" noChangeShapeType="1"/>
              <a:stCxn id="23988" idx="5"/>
              <a:endCxn id="23272" idx="1"/>
            </p:cNvCxnSpPr>
            <p:nvPr/>
          </p:nvCxnSpPr>
          <p:spPr bwMode="auto">
            <a:xfrm>
              <a:off x="1996" y="1867"/>
              <a:ext cx="859" cy="0"/>
            </a:xfrm>
            <a:prstGeom prst="straightConnector1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91" name="AutoShape 722">
              <a:extLst>
                <a:ext uri="{FF2B5EF4-FFF2-40B4-BE49-F238E27FC236}">
                  <a16:creationId xmlns:a16="http://schemas.microsoft.com/office/drawing/2014/main" id="{17F3D4EE-9F5B-A1EA-F77C-9E80153933CE}"/>
                </a:ext>
              </a:extLst>
            </p:cNvPr>
            <p:cNvCxnSpPr>
              <a:cxnSpLocks noChangeAspect="1" noChangeShapeType="1"/>
              <a:stCxn id="22582" idx="5"/>
              <a:endCxn id="22758" idx="1"/>
            </p:cNvCxnSpPr>
            <p:nvPr/>
          </p:nvCxnSpPr>
          <p:spPr bwMode="auto">
            <a:xfrm>
              <a:off x="1996" y="1302"/>
              <a:ext cx="844" cy="0"/>
            </a:xfrm>
            <a:prstGeom prst="straightConnector1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92" name="AutoShape 723">
              <a:extLst>
                <a:ext uri="{FF2B5EF4-FFF2-40B4-BE49-F238E27FC236}">
                  <a16:creationId xmlns:a16="http://schemas.microsoft.com/office/drawing/2014/main" id="{0206CC9A-314B-3589-957C-52E73E8B15D6}"/>
                </a:ext>
              </a:extLst>
            </p:cNvPr>
            <p:cNvCxnSpPr>
              <a:cxnSpLocks noChangeAspect="1" noChangeShapeType="1"/>
              <a:stCxn id="23988" idx="2"/>
              <a:endCxn id="23847" idx="8"/>
            </p:cNvCxnSpPr>
            <p:nvPr/>
          </p:nvCxnSpPr>
          <p:spPr bwMode="auto">
            <a:xfrm rot="10800000" flipH="1" flipV="1">
              <a:off x="1419" y="1928"/>
              <a:ext cx="1" cy="440"/>
            </a:xfrm>
            <a:prstGeom prst="curvedConnector3">
              <a:avLst>
                <a:gd name="adj1" fmla="val -15900005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93" name="AutoShape 724">
              <a:extLst>
                <a:ext uri="{FF2B5EF4-FFF2-40B4-BE49-F238E27FC236}">
                  <a16:creationId xmlns:a16="http://schemas.microsoft.com/office/drawing/2014/main" id="{ABB6FB6A-C5F1-F294-AF34-B1684339A10C}"/>
                </a:ext>
              </a:extLst>
            </p:cNvPr>
            <p:cNvCxnSpPr>
              <a:cxnSpLocks noChangeAspect="1" noChangeShapeType="1"/>
              <a:stCxn id="23847" idx="2"/>
              <a:endCxn id="23708" idx="8"/>
            </p:cNvCxnSpPr>
            <p:nvPr/>
          </p:nvCxnSpPr>
          <p:spPr bwMode="auto">
            <a:xfrm rot="10800000" flipH="1" flipV="1">
              <a:off x="1419" y="2491"/>
              <a:ext cx="1" cy="439"/>
            </a:xfrm>
            <a:prstGeom prst="curvedConnector3">
              <a:avLst>
                <a:gd name="adj1" fmla="val -16200005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94" name="AutoShape 725">
              <a:extLst>
                <a:ext uri="{FF2B5EF4-FFF2-40B4-BE49-F238E27FC236}">
                  <a16:creationId xmlns:a16="http://schemas.microsoft.com/office/drawing/2014/main" id="{44651E78-B5C3-41B1-9CB8-1C725932C0FA}"/>
                </a:ext>
              </a:extLst>
            </p:cNvPr>
            <p:cNvCxnSpPr>
              <a:cxnSpLocks noChangeAspect="1" noChangeShapeType="1"/>
              <a:stCxn id="23578" idx="8"/>
              <a:endCxn id="23708" idx="2"/>
            </p:cNvCxnSpPr>
            <p:nvPr/>
          </p:nvCxnSpPr>
          <p:spPr bwMode="auto">
            <a:xfrm rot="10800000" flipH="1">
              <a:off x="1419" y="3053"/>
              <a:ext cx="1" cy="441"/>
            </a:xfrm>
            <a:prstGeom prst="curvedConnector3">
              <a:avLst>
                <a:gd name="adj1" fmla="val -16000005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595" name="Line 726">
              <a:extLst>
                <a:ext uri="{FF2B5EF4-FFF2-40B4-BE49-F238E27FC236}">
                  <a16:creationId xmlns:a16="http://schemas.microsoft.com/office/drawing/2014/main" id="{5246C069-1B67-4229-0AB6-13AD25DEED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077" y="2820"/>
              <a:ext cx="685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Line 727">
              <a:extLst>
                <a:ext uri="{FF2B5EF4-FFF2-40B4-BE49-F238E27FC236}">
                  <a16:creationId xmlns:a16="http://schemas.microsoft.com/office/drawing/2014/main" id="{139431A7-A00C-0DCC-068E-1E9389ABC2B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077" y="3383"/>
              <a:ext cx="68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Line 728">
              <a:extLst>
                <a:ext uri="{FF2B5EF4-FFF2-40B4-BE49-F238E27FC236}">
                  <a16:creationId xmlns:a16="http://schemas.microsoft.com/office/drawing/2014/main" id="{EB2E8E68-0B97-C4FF-D1DD-1097BCD238C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2100000" flipH="1">
              <a:off x="2000" y="3146"/>
              <a:ext cx="827" cy="1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Line 729">
              <a:extLst>
                <a:ext uri="{FF2B5EF4-FFF2-40B4-BE49-F238E27FC236}">
                  <a16:creationId xmlns:a16="http://schemas.microsoft.com/office/drawing/2014/main" id="{D0E393E9-BAE9-981F-040B-53A7F460C4C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077" y="2259"/>
              <a:ext cx="68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Line 730">
              <a:extLst>
                <a:ext uri="{FF2B5EF4-FFF2-40B4-BE49-F238E27FC236}">
                  <a16:creationId xmlns:a16="http://schemas.microsoft.com/office/drawing/2014/main" id="{0CD8988E-57AB-3736-C0B9-A6DC46E5242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9500000" flipH="1">
              <a:off x="1999" y="2492"/>
              <a:ext cx="827" cy="1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Line 731">
              <a:extLst>
                <a:ext uri="{FF2B5EF4-FFF2-40B4-BE49-F238E27FC236}">
                  <a16:creationId xmlns:a16="http://schemas.microsoft.com/office/drawing/2014/main" id="{6B220400-4FBD-52F2-4A76-75F374E308F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2077" y="1696"/>
              <a:ext cx="6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Line 732">
              <a:extLst>
                <a:ext uri="{FF2B5EF4-FFF2-40B4-BE49-F238E27FC236}">
                  <a16:creationId xmlns:a16="http://schemas.microsoft.com/office/drawing/2014/main" id="{37E7A921-908F-D354-F3E9-3E169FAF0EE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9500000" flipH="1">
              <a:off x="1989" y="1927"/>
              <a:ext cx="828" cy="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22602" name="AutoShape 733">
              <a:extLst>
                <a:ext uri="{FF2B5EF4-FFF2-40B4-BE49-F238E27FC236}">
                  <a16:creationId xmlns:a16="http://schemas.microsoft.com/office/drawing/2014/main" id="{7EE7B03A-CA88-64E7-0813-230A54A88348}"/>
                </a:ext>
              </a:extLst>
            </p:cNvPr>
            <p:cNvCxnSpPr>
              <a:cxnSpLocks noChangeAspect="1" noChangeShapeType="1"/>
              <a:stCxn id="23988" idx="2"/>
              <a:endCxn id="23988" idx="3"/>
            </p:cNvCxnSpPr>
            <p:nvPr/>
          </p:nvCxnSpPr>
          <p:spPr bwMode="auto">
            <a:xfrm rot="10800000" flipH="1" flipV="1">
              <a:off x="1419" y="1928"/>
              <a:ext cx="288" cy="1"/>
            </a:xfrm>
            <a:prstGeom prst="curvedConnector4">
              <a:avLst>
                <a:gd name="adj1" fmla="val -36801"/>
                <a:gd name="adj2" fmla="val 10900005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603" name="AutoShape 734">
              <a:extLst>
                <a:ext uri="{FF2B5EF4-FFF2-40B4-BE49-F238E27FC236}">
                  <a16:creationId xmlns:a16="http://schemas.microsoft.com/office/drawing/2014/main" id="{64E95717-71BF-5679-A142-6318DC78FD7E}"/>
                </a:ext>
              </a:extLst>
            </p:cNvPr>
            <p:cNvCxnSpPr>
              <a:cxnSpLocks noChangeAspect="1" noChangeShapeType="1"/>
              <a:stCxn id="23847" idx="2"/>
              <a:endCxn id="23847" idx="3"/>
            </p:cNvCxnSpPr>
            <p:nvPr/>
          </p:nvCxnSpPr>
          <p:spPr bwMode="auto">
            <a:xfrm rot="10800000" flipH="1" flipV="1">
              <a:off x="1419" y="2491"/>
              <a:ext cx="288" cy="1"/>
            </a:xfrm>
            <a:prstGeom prst="curvedConnector4">
              <a:avLst>
                <a:gd name="adj1" fmla="val -34005"/>
                <a:gd name="adj2" fmla="val 10900005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604" name="AutoShape 735">
              <a:extLst>
                <a:ext uri="{FF2B5EF4-FFF2-40B4-BE49-F238E27FC236}">
                  <a16:creationId xmlns:a16="http://schemas.microsoft.com/office/drawing/2014/main" id="{564C282A-0FF4-87CC-7180-AEA4B9D85423}"/>
                </a:ext>
              </a:extLst>
            </p:cNvPr>
            <p:cNvCxnSpPr>
              <a:cxnSpLocks noChangeAspect="1" noChangeShapeType="1"/>
              <a:stCxn id="23988" idx="2"/>
              <a:endCxn id="23708" idx="8"/>
            </p:cNvCxnSpPr>
            <p:nvPr/>
          </p:nvCxnSpPr>
          <p:spPr bwMode="auto">
            <a:xfrm rot="10800000" flipH="1" flipV="1">
              <a:off x="1419" y="1928"/>
              <a:ext cx="1" cy="1002"/>
            </a:xfrm>
            <a:prstGeom prst="curvedConnector3">
              <a:avLst>
                <a:gd name="adj1" fmla="val -32100009"/>
              </a:avLst>
            </a:prstGeom>
            <a:noFill/>
            <a:ln w="444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605" name="Freeform 736">
              <a:extLst>
                <a:ext uri="{FF2B5EF4-FFF2-40B4-BE49-F238E27FC236}">
                  <a16:creationId xmlns:a16="http://schemas.microsoft.com/office/drawing/2014/main" id="{4B123B65-1E20-CC74-952B-B958B9A311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80" y="827"/>
              <a:ext cx="3715" cy="1047"/>
            </a:xfrm>
            <a:custGeom>
              <a:avLst/>
              <a:gdLst>
                <a:gd name="T0" fmla="*/ 3173 w 3232"/>
                <a:gd name="T1" fmla="*/ 94 h 911"/>
                <a:gd name="T2" fmla="*/ 2929 w 3232"/>
                <a:gd name="T3" fmla="*/ 15 h 911"/>
                <a:gd name="T4" fmla="*/ 1353 w 3232"/>
                <a:gd name="T5" fmla="*/ 5 h 911"/>
                <a:gd name="T6" fmla="*/ 553 w 3232"/>
                <a:gd name="T7" fmla="*/ 8 h 911"/>
                <a:gd name="T8" fmla="*/ 128 w 3232"/>
                <a:gd name="T9" fmla="*/ 7 h 911"/>
                <a:gd name="T10" fmla="*/ 20 w 3232"/>
                <a:gd name="T11" fmla="*/ 34 h 911"/>
                <a:gd name="T12" fmla="*/ 5 w 3232"/>
                <a:gd name="T13" fmla="*/ 136 h 911"/>
                <a:gd name="T14" fmla="*/ 5 w 3232"/>
                <a:gd name="T15" fmla="*/ 312 h 911"/>
                <a:gd name="T16" fmla="*/ 5 w 3232"/>
                <a:gd name="T17" fmla="*/ 568 h 911"/>
                <a:gd name="T18" fmla="*/ 5 w 3232"/>
                <a:gd name="T19" fmla="*/ 808 h 911"/>
                <a:gd name="T20" fmla="*/ 20 w 3232"/>
                <a:gd name="T21" fmla="*/ 895 h 911"/>
                <a:gd name="T22" fmla="*/ 65 w 3232"/>
                <a:gd name="T23" fmla="*/ 904 h 911"/>
                <a:gd name="T24" fmla="*/ 248 w 3232"/>
                <a:gd name="T25" fmla="*/ 904 h 911"/>
                <a:gd name="T26" fmla="*/ 464 w 3232"/>
                <a:gd name="T27" fmla="*/ 907 h 9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32"/>
                <a:gd name="T43" fmla="*/ 0 h 911"/>
                <a:gd name="T44" fmla="*/ 3232 w 3232"/>
                <a:gd name="T45" fmla="*/ 911 h 9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32" h="911">
                  <a:moveTo>
                    <a:pt x="3173" y="94"/>
                  </a:moveTo>
                  <a:cubicBezTo>
                    <a:pt x="3160" y="78"/>
                    <a:pt x="3232" y="30"/>
                    <a:pt x="2929" y="15"/>
                  </a:cubicBezTo>
                  <a:cubicBezTo>
                    <a:pt x="2626" y="0"/>
                    <a:pt x="1749" y="6"/>
                    <a:pt x="1353" y="5"/>
                  </a:cubicBezTo>
                  <a:cubicBezTo>
                    <a:pt x="957" y="4"/>
                    <a:pt x="757" y="8"/>
                    <a:pt x="553" y="8"/>
                  </a:cubicBezTo>
                  <a:cubicBezTo>
                    <a:pt x="349" y="8"/>
                    <a:pt x="217" y="3"/>
                    <a:pt x="128" y="7"/>
                  </a:cubicBezTo>
                  <a:cubicBezTo>
                    <a:pt x="39" y="11"/>
                    <a:pt x="40" y="13"/>
                    <a:pt x="20" y="34"/>
                  </a:cubicBezTo>
                  <a:cubicBezTo>
                    <a:pt x="0" y="55"/>
                    <a:pt x="7" y="90"/>
                    <a:pt x="5" y="136"/>
                  </a:cubicBezTo>
                  <a:cubicBezTo>
                    <a:pt x="3" y="182"/>
                    <a:pt x="5" y="240"/>
                    <a:pt x="5" y="312"/>
                  </a:cubicBezTo>
                  <a:cubicBezTo>
                    <a:pt x="5" y="384"/>
                    <a:pt x="5" y="485"/>
                    <a:pt x="5" y="568"/>
                  </a:cubicBezTo>
                  <a:cubicBezTo>
                    <a:pt x="5" y="651"/>
                    <a:pt x="3" y="754"/>
                    <a:pt x="5" y="808"/>
                  </a:cubicBezTo>
                  <a:cubicBezTo>
                    <a:pt x="7" y="862"/>
                    <a:pt x="10" y="879"/>
                    <a:pt x="20" y="895"/>
                  </a:cubicBezTo>
                  <a:cubicBezTo>
                    <a:pt x="30" y="911"/>
                    <a:pt x="27" y="902"/>
                    <a:pt x="65" y="904"/>
                  </a:cubicBezTo>
                  <a:cubicBezTo>
                    <a:pt x="103" y="906"/>
                    <a:pt x="182" y="904"/>
                    <a:pt x="248" y="904"/>
                  </a:cubicBezTo>
                  <a:cubicBezTo>
                    <a:pt x="314" y="904"/>
                    <a:pt x="421" y="906"/>
                    <a:pt x="464" y="907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737">
              <a:extLst>
                <a:ext uri="{FF2B5EF4-FFF2-40B4-BE49-F238E27FC236}">
                  <a16:creationId xmlns:a16="http://schemas.microsoft.com/office/drawing/2014/main" id="{D78FE06F-81FE-96B1-78F2-07CFBEF7AF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64" y="1814"/>
              <a:ext cx="543" cy="623"/>
            </a:xfrm>
            <a:custGeom>
              <a:avLst/>
              <a:gdLst>
                <a:gd name="T0" fmla="*/ 19 w 472"/>
                <a:gd name="T1" fmla="*/ 0 h 542"/>
                <a:gd name="T2" fmla="*/ 13 w 472"/>
                <a:gd name="T3" fmla="*/ 126 h 542"/>
                <a:gd name="T4" fmla="*/ 16 w 472"/>
                <a:gd name="T5" fmla="*/ 357 h 542"/>
                <a:gd name="T6" fmla="*/ 37 w 472"/>
                <a:gd name="T7" fmla="*/ 513 h 542"/>
                <a:gd name="T8" fmla="*/ 238 w 472"/>
                <a:gd name="T9" fmla="*/ 534 h 542"/>
                <a:gd name="T10" fmla="*/ 472 w 472"/>
                <a:gd name="T11" fmla="*/ 534 h 5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2"/>
                <a:gd name="T19" fmla="*/ 0 h 542"/>
                <a:gd name="T20" fmla="*/ 472 w 472"/>
                <a:gd name="T21" fmla="*/ 542 h 5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2" h="542">
                  <a:moveTo>
                    <a:pt x="19" y="0"/>
                  </a:moveTo>
                  <a:cubicBezTo>
                    <a:pt x="18" y="21"/>
                    <a:pt x="13" y="67"/>
                    <a:pt x="13" y="126"/>
                  </a:cubicBezTo>
                  <a:cubicBezTo>
                    <a:pt x="13" y="185"/>
                    <a:pt x="12" y="293"/>
                    <a:pt x="16" y="357"/>
                  </a:cubicBezTo>
                  <a:cubicBezTo>
                    <a:pt x="20" y="421"/>
                    <a:pt x="0" y="484"/>
                    <a:pt x="37" y="513"/>
                  </a:cubicBezTo>
                  <a:cubicBezTo>
                    <a:pt x="74" y="542"/>
                    <a:pt x="166" y="531"/>
                    <a:pt x="238" y="534"/>
                  </a:cubicBezTo>
                  <a:cubicBezTo>
                    <a:pt x="310" y="537"/>
                    <a:pt x="423" y="534"/>
                    <a:pt x="472" y="534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738">
              <a:extLst>
                <a:ext uri="{FF2B5EF4-FFF2-40B4-BE49-F238E27FC236}">
                  <a16:creationId xmlns:a16="http://schemas.microsoft.com/office/drawing/2014/main" id="{B1CB6A7E-4ABA-7475-C1B4-313A273EA21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73" y="2355"/>
              <a:ext cx="544" cy="662"/>
            </a:xfrm>
            <a:custGeom>
              <a:avLst/>
              <a:gdLst>
                <a:gd name="T0" fmla="*/ 8 w 473"/>
                <a:gd name="T1" fmla="*/ 0 h 576"/>
                <a:gd name="T2" fmla="*/ 8 w 473"/>
                <a:gd name="T3" fmla="*/ 270 h 576"/>
                <a:gd name="T4" fmla="*/ 32 w 473"/>
                <a:gd name="T5" fmla="*/ 528 h 576"/>
                <a:gd name="T6" fmla="*/ 200 w 473"/>
                <a:gd name="T7" fmla="*/ 561 h 576"/>
                <a:gd name="T8" fmla="*/ 473 w 473"/>
                <a:gd name="T9" fmla="*/ 552 h 5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3"/>
                <a:gd name="T16" fmla="*/ 0 h 576"/>
                <a:gd name="T17" fmla="*/ 473 w 473"/>
                <a:gd name="T18" fmla="*/ 576 h 5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3" h="576">
                  <a:moveTo>
                    <a:pt x="8" y="0"/>
                  </a:moveTo>
                  <a:cubicBezTo>
                    <a:pt x="8" y="45"/>
                    <a:pt x="4" y="182"/>
                    <a:pt x="8" y="270"/>
                  </a:cubicBezTo>
                  <a:cubicBezTo>
                    <a:pt x="12" y="358"/>
                    <a:pt x="0" y="480"/>
                    <a:pt x="32" y="528"/>
                  </a:cubicBezTo>
                  <a:cubicBezTo>
                    <a:pt x="64" y="576"/>
                    <a:pt x="127" y="557"/>
                    <a:pt x="200" y="561"/>
                  </a:cubicBezTo>
                  <a:cubicBezTo>
                    <a:pt x="273" y="565"/>
                    <a:pt x="416" y="554"/>
                    <a:pt x="473" y="552"/>
                  </a:cubicBezTo>
                </a:path>
              </a:pathLst>
            </a:custGeom>
            <a:noFill/>
            <a:ln w="444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608" name="Group 739">
              <a:extLst>
                <a:ext uri="{FF2B5EF4-FFF2-40B4-BE49-F238E27FC236}">
                  <a16:creationId xmlns:a16="http://schemas.microsoft.com/office/drawing/2014/main" id="{E9027A9F-0DAC-E4B0-7A30-3B1E11CC73A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11" y="950"/>
              <a:ext cx="596" cy="415"/>
              <a:chOff x="3343" y="703"/>
              <a:chExt cx="518" cy="361"/>
            </a:xfrm>
          </p:grpSpPr>
          <p:grpSp>
            <p:nvGrpSpPr>
              <p:cNvPr id="23415" name="Group 740">
                <a:extLst>
                  <a:ext uri="{FF2B5EF4-FFF2-40B4-BE49-F238E27FC236}">
                    <a16:creationId xmlns:a16="http://schemas.microsoft.com/office/drawing/2014/main" id="{7BFEACCA-7895-2633-037B-7A86857D761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415" y="740"/>
                <a:ext cx="369" cy="228"/>
                <a:chOff x="3415" y="740"/>
                <a:chExt cx="369" cy="228"/>
              </a:xfrm>
            </p:grpSpPr>
            <p:grpSp>
              <p:nvGrpSpPr>
                <p:cNvPr id="23556" name="Group 741">
                  <a:extLst>
                    <a:ext uri="{FF2B5EF4-FFF2-40B4-BE49-F238E27FC236}">
                      <a16:creationId xmlns:a16="http://schemas.microsoft.com/office/drawing/2014/main" id="{37FA23DE-4781-9FEF-CB94-5938AE7A67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47" y="740"/>
                  <a:ext cx="28" cy="228"/>
                  <a:chOff x="3647" y="740"/>
                  <a:chExt cx="28" cy="228"/>
                </a:xfrm>
              </p:grpSpPr>
              <p:sp>
                <p:nvSpPr>
                  <p:cNvPr id="23568" name="Freeform 742">
                    <a:extLst>
                      <a:ext uri="{FF2B5EF4-FFF2-40B4-BE49-F238E27FC236}">
                        <a16:creationId xmlns:a16="http://schemas.microsoft.com/office/drawing/2014/main" id="{89DB344C-3FF0-786B-A0F4-021E0A9DEC4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57" y="740"/>
                    <a:ext cx="11" cy="228"/>
                  </a:xfrm>
                  <a:custGeom>
                    <a:avLst/>
                    <a:gdLst>
                      <a:gd name="T0" fmla="*/ 0 w 132"/>
                      <a:gd name="T1" fmla="*/ 2210 h 2210"/>
                      <a:gd name="T2" fmla="*/ 23 w 132"/>
                      <a:gd name="T3" fmla="*/ 1463 h 2210"/>
                      <a:gd name="T4" fmla="*/ 31 w 132"/>
                      <a:gd name="T5" fmla="*/ 973 h 2210"/>
                      <a:gd name="T6" fmla="*/ 31 w 132"/>
                      <a:gd name="T7" fmla="*/ 692 h 2210"/>
                      <a:gd name="T8" fmla="*/ 39 w 132"/>
                      <a:gd name="T9" fmla="*/ 358 h 2210"/>
                      <a:gd name="T10" fmla="*/ 54 w 132"/>
                      <a:gd name="T11" fmla="*/ 54 h 2210"/>
                      <a:gd name="T12" fmla="*/ 85 w 132"/>
                      <a:gd name="T13" fmla="*/ 0 h 2210"/>
                      <a:gd name="T14" fmla="*/ 93 w 132"/>
                      <a:gd name="T15" fmla="*/ 78 h 2210"/>
                      <a:gd name="T16" fmla="*/ 101 w 132"/>
                      <a:gd name="T17" fmla="*/ 513 h 2210"/>
                      <a:gd name="T18" fmla="*/ 117 w 132"/>
                      <a:gd name="T19" fmla="*/ 957 h 2210"/>
                      <a:gd name="T20" fmla="*/ 117 w 132"/>
                      <a:gd name="T21" fmla="*/ 1261 h 2210"/>
                      <a:gd name="T22" fmla="*/ 124 w 132"/>
                      <a:gd name="T23" fmla="*/ 1541 h 2210"/>
                      <a:gd name="T24" fmla="*/ 132 w 132"/>
                      <a:gd name="T25" fmla="*/ 1899 h 2210"/>
                      <a:gd name="T26" fmla="*/ 132 w 132"/>
                      <a:gd name="T27" fmla="*/ 2210 h 2210"/>
                      <a:gd name="T28" fmla="*/ 0 w 132"/>
                      <a:gd name="T29" fmla="*/ 2210 h 221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32"/>
                      <a:gd name="T46" fmla="*/ 0 h 2210"/>
                      <a:gd name="T47" fmla="*/ 132 w 132"/>
                      <a:gd name="T48" fmla="*/ 2210 h 221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32" h="2210">
                        <a:moveTo>
                          <a:pt x="0" y="2210"/>
                        </a:moveTo>
                        <a:lnTo>
                          <a:pt x="23" y="1463"/>
                        </a:lnTo>
                        <a:lnTo>
                          <a:pt x="31" y="973"/>
                        </a:lnTo>
                        <a:lnTo>
                          <a:pt x="31" y="692"/>
                        </a:lnTo>
                        <a:lnTo>
                          <a:pt x="39" y="358"/>
                        </a:lnTo>
                        <a:lnTo>
                          <a:pt x="54" y="54"/>
                        </a:lnTo>
                        <a:lnTo>
                          <a:pt x="85" y="0"/>
                        </a:lnTo>
                        <a:lnTo>
                          <a:pt x="93" y="78"/>
                        </a:lnTo>
                        <a:lnTo>
                          <a:pt x="101" y="513"/>
                        </a:lnTo>
                        <a:lnTo>
                          <a:pt x="117" y="957"/>
                        </a:lnTo>
                        <a:lnTo>
                          <a:pt x="117" y="1261"/>
                        </a:lnTo>
                        <a:lnTo>
                          <a:pt x="124" y="1541"/>
                        </a:lnTo>
                        <a:lnTo>
                          <a:pt x="132" y="1899"/>
                        </a:lnTo>
                        <a:lnTo>
                          <a:pt x="132" y="2210"/>
                        </a:lnTo>
                        <a:lnTo>
                          <a:pt x="0" y="2210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 w="9525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69" name="Freeform 743">
                    <a:extLst>
                      <a:ext uri="{FF2B5EF4-FFF2-40B4-BE49-F238E27FC236}">
                        <a16:creationId xmlns:a16="http://schemas.microsoft.com/office/drawing/2014/main" id="{165ADC61-03D6-D5FA-94A7-EF45409370C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51" y="829"/>
                    <a:ext cx="10" cy="0"/>
                  </a:xfrm>
                  <a:custGeom>
                    <a:avLst/>
                    <a:gdLst>
                      <a:gd name="T0" fmla="*/ 123 w 123"/>
                      <a:gd name="T1" fmla="*/ 1 h 1"/>
                      <a:gd name="T2" fmla="*/ 0 w 123"/>
                      <a:gd name="T3" fmla="*/ 0 h 1"/>
                      <a:gd name="T4" fmla="*/ 0 60000 65536"/>
                      <a:gd name="T5" fmla="*/ 0 60000 65536"/>
                      <a:gd name="T6" fmla="*/ 0 w 123"/>
                      <a:gd name="T7" fmla="*/ 0 h 1"/>
                      <a:gd name="T8" fmla="*/ 123 w 123"/>
                      <a:gd name="T9" fmla="*/ 0 h 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23" h="1">
                        <a:moveTo>
                          <a:pt x="123" y="1"/>
                        </a:moveTo>
                        <a:cubicBezTo>
                          <a:pt x="69" y="0"/>
                          <a:pt x="16" y="0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0" name="Freeform 744">
                    <a:extLst>
                      <a:ext uri="{FF2B5EF4-FFF2-40B4-BE49-F238E27FC236}">
                        <a16:creationId xmlns:a16="http://schemas.microsoft.com/office/drawing/2014/main" id="{9E3F9FF4-2D44-6DED-6AD0-4EEAD05A67A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47" y="800"/>
                    <a:ext cx="14" cy="2"/>
                  </a:xfrm>
                  <a:custGeom>
                    <a:avLst/>
                    <a:gdLst>
                      <a:gd name="T0" fmla="*/ 170 w 170"/>
                      <a:gd name="T1" fmla="*/ 0 h 26"/>
                      <a:gd name="T2" fmla="*/ 86 w 170"/>
                      <a:gd name="T3" fmla="*/ 22 h 26"/>
                      <a:gd name="T4" fmla="*/ 0 w 170"/>
                      <a:gd name="T5" fmla="*/ 22 h 26"/>
                      <a:gd name="T6" fmla="*/ 0 60000 65536"/>
                      <a:gd name="T7" fmla="*/ 0 60000 65536"/>
                      <a:gd name="T8" fmla="*/ 0 60000 65536"/>
                      <a:gd name="T9" fmla="*/ 0 w 170"/>
                      <a:gd name="T10" fmla="*/ 0 h 26"/>
                      <a:gd name="T11" fmla="*/ 170 w 170"/>
                      <a:gd name="T12" fmla="*/ 26 h 2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70" h="26">
                        <a:moveTo>
                          <a:pt x="170" y="0"/>
                        </a:moveTo>
                        <a:cubicBezTo>
                          <a:pt x="142" y="9"/>
                          <a:pt x="114" y="18"/>
                          <a:pt x="86" y="22"/>
                        </a:cubicBezTo>
                        <a:cubicBezTo>
                          <a:pt x="58" y="26"/>
                          <a:pt x="29" y="24"/>
                          <a:pt x="0" y="2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1" name="Freeform 745">
                    <a:extLst>
                      <a:ext uri="{FF2B5EF4-FFF2-40B4-BE49-F238E27FC236}">
                        <a16:creationId xmlns:a16="http://schemas.microsoft.com/office/drawing/2014/main" id="{10C8E4CD-1445-EFD1-345B-2246DD9DFEF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61" y="780"/>
                    <a:ext cx="14" cy="1"/>
                  </a:xfrm>
                  <a:custGeom>
                    <a:avLst/>
                    <a:gdLst>
                      <a:gd name="T0" fmla="*/ 0 w 165"/>
                      <a:gd name="T1" fmla="*/ 0 h 14"/>
                      <a:gd name="T2" fmla="*/ 71 w 165"/>
                      <a:gd name="T3" fmla="*/ 12 h 14"/>
                      <a:gd name="T4" fmla="*/ 165 w 165"/>
                      <a:gd name="T5" fmla="*/ 12 h 14"/>
                      <a:gd name="T6" fmla="*/ 0 60000 65536"/>
                      <a:gd name="T7" fmla="*/ 0 60000 65536"/>
                      <a:gd name="T8" fmla="*/ 0 60000 65536"/>
                      <a:gd name="T9" fmla="*/ 0 w 165"/>
                      <a:gd name="T10" fmla="*/ 0 h 14"/>
                      <a:gd name="T11" fmla="*/ 165 w 165"/>
                      <a:gd name="T12" fmla="*/ 14 h 14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5" h="14">
                        <a:moveTo>
                          <a:pt x="0" y="0"/>
                        </a:moveTo>
                        <a:cubicBezTo>
                          <a:pt x="22" y="5"/>
                          <a:pt x="44" y="10"/>
                          <a:pt x="71" y="12"/>
                        </a:cubicBezTo>
                        <a:cubicBezTo>
                          <a:pt x="98" y="14"/>
                          <a:pt x="131" y="13"/>
                          <a:pt x="165" y="1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2" name="Freeform 746">
                    <a:extLst>
                      <a:ext uri="{FF2B5EF4-FFF2-40B4-BE49-F238E27FC236}">
                        <a16:creationId xmlns:a16="http://schemas.microsoft.com/office/drawing/2014/main" id="{27F9E6A9-3131-6B4B-16FF-004B5A10274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65" y="758"/>
                    <a:ext cx="9" cy="2"/>
                  </a:xfrm>
                  <a:custGeom>
                    <a:avLst/>
                    <a:gdLst>
                      <a:gd name="T0" fmla="*/ 0 w 101"/>
                      <a:gd name="T1" fmla="*/ 16 h 16"/>
                      <a:gd name="T2" fmla="*/ 47 w 101"/>
                      <a:gd name="T3" fmla="*/ 2 h 16"/>
                      <a:gd name="T4" fmla="*/ 101 w 101"/>
                      <a:gd name="T5" fmla="*/ 2 h 16"/>
                      <a:gd name="T6" fmla="*/ 0 60000 65536"/>
                      <a:gd name="T7" fmla="*/ 0 60000 65536"/>
                      <a:gd name="T8" fmla="*/ 0 60000 65536"/>
                      <a:gd name="T9" fmla="*/ 0 w 101"/>
                      <a:gd name="T10" fmla="*/ 0 h 16"/>
                      <a:gd name="T11" fmla="*/ 101 w 101"/>
                      <a:gd name="T12" fmla="*/ 16 h 1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01" h="16">
                        <a:moveTo>
                          <a:pt x="0" y="16"/>
                        </a:moveTo>
                        <a:cubicBezTo>
                          <a:pt x="15" y="10"/>
                          <a:pt x="30" y="4"/>
                          <a:pt x="47" y="2"/>
                        </a:cubicBezTo>
                        <a:cubicBezTo>
                          <a:pt x="64" y="0"/>
                          <a:pt x="94" y="3"/>
                          <a:pt x="101" y="2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3" name="Freeform 747">
                    <a:extLst>
                      <a:ext uri="{FF2B5EF4-FFF2-40B4-BE49-F238E27FC236}">
                        <a16:creationId xmlns:a16="http://schemas.microsoft.com/office/drawing/2014/main" id="{3B8E91F1-DC4C-8B9A-DBEA-0B994D58D01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61" y="745"/>
                    <a:ext cx="8" cy="1"/>
                  </a:xfrm>
                  <a:custGeom>
                    <a:avLst/>
                    <a:gdLst>
                      <a:gd name="T0" fmla="*/ 0 w 95"/>
                      <a:gd name="T1" fmla="*/ 0 h 5"/>
                      <a:gd name="T2" fmla="*/ 95 w 95"/>
                      <a:gd name="T3" fmla="*/ 5 h 5"/>
                      <a:gd name="T4" fmla="*/ 0 60000 65536"/>
                      <a:gd name="T5" fmla="*/ 0 60000 65536"/>
                      <a:gd name="T6" fmla="*/ 0 w 95"/>
                      <a:gd name="T7" fmla="*/ 0 h 5"/>
                      <a:gd name="T8" fmla="*/ 95 w 95"/>
                      <a:gd name="T9" fmla="*/ 5 h 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95" h="5">
                        <a:moveTo>
                          <a:pt x="0" y="0"/>
                        </a:moveTo>
                        <a:cubicBezTo>
                          <a:pt x="38" y="1"/>
                          <a:pt x="77" y="2"/>
                          <a:pt x="95" y="5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4" name="Freeform 748">
                    <a:extLst>
                      <a:ext uri="{FF2B5EF4-FFF2-40B4-BE49-F238E27FC236}">
                        <a16:creationId xmlns:a16="http://schemas.microsoft.com/office/drawing/2014/main" id="{66A037A3-D74B-6825-16AE-CCFEFFD900A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55" y="758"/>
                    <a:ext cx="10" cy="2"/>
                  </a:xfrm>
                  <a:custGeom>
                    <a:avLst/>
                    <a:gdLst>
                      <a:gd name="T0" fmla="*/ 117 w 117"/>
                      <a:gd name="T1" fmla="*/ 14 h 14"/>
                      <a:gd name="T2" fmla="*/ 0 w 117"/>
                      <a:gd name="T3" fmla="*/ 0 h 14"/>
                      <a:gd name="T4" fmla="*/ 0 60000 65536"/>
                      <a:gd name="T5" fmla="*/ 0 60000 65536"/>
                      <a:gd name="T6" fmla="*/ 0 w 117"/>
                      <a:gd name="T7" fmla="*/ 0 h 14"/>
                      <a:gd name="T8" fmla="*/ 117 w 117"/>
                      <a:gd name="T9" fmla="*/ 14 h 1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17" h="14">
                        <a:moveTo>
                          <a:pt x="117" y="14"/>
                        </a:moveTo>
                        <a:cubicBezTo>
                          <a:pt x="117" y="14"/>
                          <a:pt x="58" y="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5" name="Freeform 749">
                    <a:extLst>
                      <a:ext uri="{FF2B5EF4-FFF2-40B4-BE49-F238E27FC236}">
                        <a16:creationId xmlns:a16="http://schemas.microsoft.com/office/drawing/2014/main" id="{A1FA1640-4BF6-43AB-099F-82675E08BFC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57" y="742"/>
                    <a:ext cx="4" cy="3"/>
                  </a:xfrm>
                  <a:custGeom>
                    <a:avLst/>
                    <a:gdLst>
                      <a:gd name="T0" fmla="*/ 45 w 45"/>
                      <a:gd name="T1" fmla="*/ 34 h 34"/>
                      <a:gd name="T2" fmla="*/ 0 w 45"/>
                      <a:gd name="T3" fmla="*/ 0 h 34"/>
                      <a:gd name="T4" fmla="*/ 0 60000 65536"/>
                      <a:gd name="T5" fmla="*/ 0 60000 65536"/>
                      <a:gd name="T6" fmla="*/ 0 w 45"/>
                      <a:gd name="T7" fmla="*/ 0 h 34"/>
                      <a:gd name="T8" fmla="*/ 45 w 45"/>
                      <a:gd name="T9" fmla="*/ 34 h 34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45" h="34">
                        <a:moveTo>
                          <a:pt x="45" y="34"/>
                        </a:moveTo>
                        <a:cubicBezTo>
                          <a:pt x="45" y="34"/>
                          <a:pt x="22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6" name="Freeform 750">
                    <a:extLst>
                      <a:ext uri="{FF2B5EF4-FFF2-40B4-BE49-F238E27FC236}">
                        <a16:creationId xmlns:a16="http://schemas.microsoft.com/office/drawing/2014/main" id="{75F775D5-CBB2-643A-429F-8DDAF753467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655" y="806"/>
                    <a:ext cx="6" cy="3"/>
                  </a:xfrm>
                  <a:custGeom>
                    <a:avLst/>
                    <a:gdLst>
                      <a:gd name="T0" fmla="*/ 69 w 69"/>
                      <a:gd name="T1" fmla="*/ 35 h 35"/>
                      <a:gd name="T2" fmla="*/ 0 w 69"/>
                      <a:gd name="T3" fmla="*/ 0 h 35"/>
                      <a:gd name="T4" fmla="*/ 0 60000 65536"/>
                      <a:gd name="T5" fmla="*/ 0 60000 65536"/>
                      <a:gd name="T6" fmla="*/ 0 w 69"/>
                      <a:gd name="T7" fmla="*/ 0 h 35"/>
                      <a:gd name="T8" fmla="*/ 69 w 69"/>
                      <a:gd name="T9" fmla="*/ 35 h 35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69" h="35">
                        <a:moveTo>
                          <a:pt x="69" y="35"/>
                        </a:moveTo>
                        <a:cubicBezTo>
                          <a:pt x="69" y="35"/>
                          <a:pt x="34" y="17"/>
                          <a:pt x="0" y="0"/>
                        </a:cubicBezTo>
                      </a:path>
                    </a:pathLst>
                  </a:custGeom>
                  <a:solidFill>
                    <a:srgbClr val="993300"/>
                  </a:solidFill>
                  <a:ln w="12700" cap="flat" cmpd="sng">
                    <a:solidFill>
                      <a:srgbClr val="99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557" name="Freeform 751">
                  <a:extLst>
                    <a:ext uri="{FF2B5EF4-FFF2-40B4-BE49-F238E27FC236}">
                      <a16:creationId xmlns:a16="http://schemas.microsoft.com/office/drawing/2014/main" id="{95DFD638-DA65-F9FA-44B8-11600EE9DF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08" y="805"/>
                  <a:ext cx="18" cy="156"/>
                </a:xfrm>
                <a:custGeom>
                  <a:avLst/>
                  <a:gdLst>
                    <a:gd name="T0" fmla="*/ 0 w 132"/>
                    <a:gd name="T1" fmla="*/ 1151 h 1152"/>
                    <a:gd name="T2" fmla="*/ 16 w 132"/>
                    <a:gd name="T3" fmla="*/ 592 h 1152"/>
                    <a:gd name="T4" fmla="*/ 23 w 132"/>
                    <a:gd name="T5" fmla="*/ 218 h 1152"/>
                    <a:gd name="T6" fmla="*/ 54 w 132"/>
                    <a:gd name="T7" fmla="*/ 55 h 1152"/>
                    <a:gd name="T8" fmla="*/ 86 w 132"/>
                    <a:gd name="T9" fmla="*/ 0 h 1152"/>
                    <a:gd name="T10" fmla="*/ 93 w 132"/>
                    <a:gd name="T11" fmla="*/ 63 h 1152"/>
                    <a:gd name="T12" fmla="*/ 109 w 132"/>
                    <a:gd name="T13" fmla="*/ 125 h 1152"/>
                    <a:gd name="T14" fmla="*/ 101 w 132"/>
                    <a:gd name="T15" fmla="*/ 218 h 1152"/>
                    <a:gd name="T16" fmla="*/ 109 w 132"/>
                    <a:gd name="T17" fmla="*/ 304 h 1152"/>
                    <a:gd name="T18" fmla="*/ 117 w 132"/>
                    <a:gd name="T19" fmla="*/ 389 h 1152"/>
                    <a:gd name="T20" fmla="*/ 117 w 132"/>
                    <a:gd name="T21" fmla="*/ 506 h 1152"/>
                    <a:gd name="T22" fmla="*/ 125 w 132"/>
                    <a:gd name="T23" fmla="*/ 903 h 1152"/>
                    <a:gd name="T24" fmla="*/ 132 w 132"/>
                    <a:gd name="T25" fmla="*/ 1152 h 1152"/>
                    <a:gd name="T26" fmla="*/ 0 w 132"/>
                    <a:gd name="T27" fmla="*/ 1151 h 115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2"/>
                    <a:gd name="T43" fmla="*/ 0 h 1152"/>
                    <a:gd name="T44" fmla="*/ 132 w 132"/>
                    <a:gd name="T45" fmla="*/ 1152 h 115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2" h="1152">
                      <a:moveTo>
                        <a:pt x="0" y="1151"/>
                      </a:moveTo>
                      <a:lnTo>
                        <a:pt x="16" y="592"/>
                      </a:lnTo>
                      <a:lnTo>
                        <a:pt x="23" y="218"/>
                      </a:lnTo>
                      <a:lnTo>
                        <a:pt x="54" y="55"/>
                      </a:lnTo>
                      <a:lnTo>
                        <a:pt x="86" y="0"/>
                      </a:lnTo>
                      <a:lnTo>
                        <a:pt x="93" y="63"/>
                      </a:lnTo>
                      <a:lnTo>
                        <a:pt x="109" y="125"/>
                      </a:lnTo>
                      <a:lnTo>
                        <a:pt x="101" y="218"/>
                      </a:lnTo>
                      <a:lnTo>
                        <a:pt x="109" y="304"/>
                      </a:lnTo>
                      <a:lnTo>
                        <a:pt x="117" y="389"/>
                      </a:lnTo>
                      <a:lnTo>
                        <a:pt x="117" y="506"/>
                      </a:lnTo>
                      <a:lnTo>
                        <a:pt x="125" y="903"/>
                      </a:lnTo>
                      <a:lnTo>
                        <a:pt x="132" y="1152"/>
                      </a:lnTo>
                      <a:lnTo>
                        <a:pt x="0" y="1151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8" name="Freeform 752">
                  <a:extLst>
                    <a:ext uri="{FF2B5EF4-FFF2-40B4-BE49-F238E27FC236}">
                      <a16:creationId xmlns:a16="http://schemas.microsoft.com/office/drawing/2014/main" id="{05A60DC9-024B-08EA-012B-57BE577684E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443" y="900"/>
                  <a:ext cx="16" cy="65"/>
                </a:xfrm>
                <a:custGeom>
                  <a:avLst/>
                  <a:gdLst>
                    <a:gd name="T0" fmla="*/ 0 w 124"/>
                    <a:gd name="T1" fmla="*/ 499 h 565"/>
                    <a:gd name="T2" fmla="*/ 3 w 124"/>
                    <a:gd name="T3" fmla="*/ 241 h 565"/>
                    <a:gd name="T4" fmla="*/ 12 w 124"/>
                    <a:gd name="T5" fmla="*/ 143 h 565"/>
                    <a:gd name="T6" fmla="*/ 18 w 124"/>
                    <a:gd name="T7" fmla="*/ 67 h 565"/>
                    <a:gd name="T8" fmla="*/ 26 w 124"/>
                    <a:gd name="T9" fmla="*/ 19 h 565"/>
                    <a:gd name="T10" fmla="*/ 58 w 124"/>
                    <a:gd name="T11" fmla="*/ 0 h 565"/>
                    <a:gd name="T12" fmla="*/ 84 w 124"/>
                    <a:gd name="T13" fmla="*/ 21 h 565"/>
                    <a:gd name="T14" fmla="*/ 100 w 124"/>
                    <a:gd name="T15" fmla="*/ 57 h 565"/>
                    <a:gd name="T16" fmla="*/ 102 w 124"/>
                    <a:gd name="T17" fmla="*/ 149 h 565"/>
                    <a:gd name="T18" fmla="*/ 114 w 124"/>
                    <a:gd name="T19" fmla="*/ 255 h 565"/>
                    <a:gd name="T20" fmla="*/ 114 w 124"/>
                    <a:gd name="T21" fmla="*/ 407 h 565"/>
                    <a:gd name="T22" fmla="*/ 124 w 124"/>
                    <a:gd name="T23" fmla="*/ 565 h 565"/>
                    <a:gd name="T24" fmla="*/ 0 w 124"/>
                    <a:gd name="T25" fmla="*/ 563 h 565"/>
                    <a:gd name="T26" fmla="*/ 0 w 124"/>
                    <a:gd name="T27" fmla="*/ 499 h 56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4"/>
                    <a:gd name="T43" fmla="*/ 0 h 565"/>
                    <a:gd name="T44" fmla="*/ 124 w 124"/>
                    <a:gd name="T45" fmla="*/ 565 h 56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4" h="565">
                      <a:moveTo>
                        <a:pt x="0" y="499"/>
                      </a:moveTo>
                      <a:lnTo>
                        <a:pt x="3" y="241"/>
                      </a:lnTo>
                      <a:lnTo>
                        <a:pt x="12" y="143"/>
                      </a:lnTo>
                      <a:lnTo>
                        <a:pt x="18" y="67"/>
                      </a:lnTo>
                      <a:lnTo>
                        <a:pt x="26" y="19"/>
                      </a:lnTo>
                      <a:lnTo>
                        <a:pt x="58" y="0"/>
                      </a:lnTo>
                      <a:lnTo>
                        <a:pt x="84" y="21"/>
                      </a:lnTo>
                      <a:lnTo>
                        <a:pt x="100" y="57"/>
                      </a:lnTo>
                      <a:lnTo>
                        <a:pt x="102" y="149"/>
                      </a:lnTo>
                      <a:lnTo>
                        <a:pt x="114" y="255"/>
                      </a:lnTo>
                      <a:lnTo>
                        <a:pt x="114" y="407"/>
                      </a:lnTo>
                      <a:lnTo>
                        <a:pt x="124" y="565"/>
                      </a:lnTo>
                      <a:lnTo>
                        <a:pt x="0" y="563"/>
                      </a:lnTo>
                      <a:lnTo>
                        <a:pt x="0" y="499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59" name="Group 753">
                  <a:extLst>
                    <a:ext uri="{FF2B5EF4-FFF2-40B4-BE49-F238E27FC236}">
                      <a16:creationId xmlns:a16="http://schemas.microsoft.com/office/drawing/2014/main" id="{158CF6D1-9025-2499-0621-C067613230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75" y="922"/>
                  <a:ext cx="17" cy="35"/>
                  <a:chOff x="2288" y="1166"/>
                  <a:chExt cx="46" cy="120"/>
                </a:xfrm>
              </p:grpSpPr>
              <p:sp>
                <p:nvSpPr>
                  <p:cNvPr id="23566" name="Freeform 754">
                    <a:extLst>
                      <a:ext uri="{FF2B5EF4-FFF2-40B4-BE49-F238E27FC236}">
                        <a16:creationId xmlns:a16="http://schemas.microsoft.com/office/drawing/2014/main" id="{7F897012-6647-70B9-63A3-7ED05EF3971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67" name="AutoShape 755">
                    <a:extLst>
                      <a:ext uri="{FF2B5EF4-FFF2-40B4-BE49-F238E27FC236}">
                        <a16:creationId xmlns:a16="http://schemas.microsoft.com/office/drawing/2014/main" id="{70BFB3E0-A7C4-DA81-ED57-D97870334C2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60" name="Group 756">
                  <a:extLst>
                    <a:ext uri="{FF2B5EF4-FFF2-40B4-BE49-F238E27FC236}">
                      <a16:creationId xmlns:a16="http://schemas.microsoft.com/office/drawing/2014/main" id="{A21EADA9-A206-D289-CD21-3225E6A3F5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15" y="919"/>
                  <a:ext cx="17" cy="35"/>
                  <a:chOff x="2288" y="1166"/>
                  <a:chExt cx="46" cy="120"/>
                </a:xfrm>
              </p:grpSpPr>
              <p:sp>
                <p:nvSpPr>
                  <p:cNvPr id="23564" name="Freeform 757">
                    <a:extLst>
                      <a:ext uri="{FF2B5EF4-FFF2-40B4-BE49-F238E27FC236}">
                        <a16:creationId xmlns:a16="http://schemas.microsoft.com/office/drawing/2014/main" id="{0947E9C0-4B70-A274-8FAF-4DB1AD72D90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65" name="AutoShape 758">
                    <a:extLst>
                      <a:ext uri="{FF2B5EF4-FFF2-40B4-BE49-F238E27FC236}">
                        <a16:creationId xmlns:a16="http://schemas.microsoft.com/office/drawing/2014/main" id="{382A6AC4-2169-1A11-4F96-A33600AC9EE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561" name="Group 759">
                  <a:extLst>
                    <a:ext uri="{FF2B5EF4-FFF2-40B4-BE49-F238E27FC236}">
                      <a16:creationId xmlns:a16="http://schemas.microsoft.com/office/drawing/2014/main" id="{0559CE37-43B5-D07C-67B9-E0A8A030C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767" y="925"/>
                  <a:ext cx="17" cy="36"/>
                  <a:chOff x="2288" y="1166"/>
                  <a:chExt cx="46" cy="120"/>
                </a:xfrm>
              </p:grpSpPr>
              <p:sp>
                <p:nvSpPr>
                  <p:cNvPr id="23562" name="Freeform 760">
                    <a:extLst>
                      <a:ext uri="{FF2B5EF4-FFF2-40B4-BE49-F238E27FC236}">
                        <a16:creationId xmlns:a16="http://schemas.microsoft.com/office/drawing/2014/main" id="{D851E631-0138-31AE-D565-A69F81ECEBD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63" name="AutoShape 761">
                    <a:extLst>
                      <a:ext uri="{FF2B5EF4-FFF2-40B4-BE49-F238E27FC236}">
                        <a16:creationId xmlns:a16="http://schemas.microsoft.com/office/drawing/2014/main" id="{C64FA799-E062-5EA3-FF63-0F02B9308E9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</p:grpSp>
          <p:grpSp>
            <p:nvGrpSpPr>
              <p:cNvPr id="23416" name="Group 762">
                <a:extLst>
                  <a:ext uri="{FF2B5EF4-FFF2-40B4-BE49-F238E27FC236}">
                    <a16:creationId xmlns:a16="http://schemas.microsoft.com/office/drawing/2014/main" id="{EC9401E0-9DF2-0C63-F1D3-5C5D4E8904A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3" y="703"/>
                <a:ext cx="518" cy="361"/>
                <a:chOff x="3343" y="703"/>
                <a:chExt cx="518" cy="361"/>
              </a:xfrm>
            </p:grpSpPr>
            <p:grpSp>
              <p:nvGrpSpPr>
                <p:cNvPr id="23417" name="Group 763">
                  <a:extLst>
                    <a:ext uri="{FF2B5EF4-FFF2-40B4-BE49-F238E27FC236}">
                      <a16:creationId xmlns:a16="http://schemas.microsoft.com/office/drawing/2014/main" id="{F719F6CC-9374-DFC2-7492-EC8FA4266B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60000">
                  <a:off x="3660" y="743"/>
                  <a:ext cx="61" cy="212"/>
                  <a:chOff x="768" y="440"/>
                  <a:chExt cx="127" cy="435"/>
                </a:xfrm>
              </p:grpSpPr>
              <p:sp>
                <p:nvSpPr>
                  <p:cNvPr id="23554" name="Freeform 764">
                    <a:extLst>
                      <a:ext uri="{FF2B5EF4-FFF2-40B4-BE49-F238E27FC236}">
                        <a16:creationId xmlns:a16="http://schemas.microsoft.com/office/drawing/2014/main" id="{AB21D7B7-82AE-E4A4-7FBA-8D6C5A23211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" y="622"/>
                    <a:ext cx="52" cy="253"/>
                  </a:xfrm>
                  <a:custGeom>
                    <a:avLst/>
                    <a:gdLst>
                      <a:gd name="T0" fmla="*/ 65 w 120"/>
                      <a:gd name="T1" fmla="*/ 23 h 398"/>
                      <a:gd name="T2" fmla="*/ 28 w 120"/>
                      <a:gd name="T3" fmla="*/ 21 h 398"/>
                      <a:gd name="T4" fmla="*/ 32 w 120"/>
                      <a:gd name="T5" fmla="*/ 191 h 398"/>
                      <a:gd name="T6" fmla="*/ 29 w 120"/>
                      <a:gd name="T7" fmla="*/ 264 h 398"/>
                      <a:gd name="T8" fmla="*/ 28 w 120"/>
                      <a:gd name="T9" fmla="*/ 305 h 398"/>
                      <a:gd name="T10" fmla="*/ 19 w 120"/>
                      <a:gd name="T11" fmla="*/ 341 h 398"/>
                      <a:gd name="T12" fmla="*/ 13 w 120"/>
                      <a:gd name="T13" fmla="*/ 368 h 398"/>
                      <a:gd name="T14" fmla="*/ 0 w 120"/>
                      <a:gd name="T15" fmla="*/ 398 h 398"/>
                      <a:gd name="T16" fmla="*/ 120 w 120"/>
                      <a:gd name="T17" fmla="*/ 396 h 398"/>
                      <a:gd name="T18" fmla="*/ 99 w 120"/>
                      <a:gd name="T19" fmla="*/ 356 h 398"/>
                      <a:gd name="T20" fmla="*/ 82 w 120"/>
                      <a:gd name="T21" fmla="*/ 290 h 398"/>
                      <a:gd name="T22" fmla="*/ 71 w 120"/>
                      <a:gd name="T23" fmla="*/ 195 h 398"/>
                      <a:gd name="T24" fmla="*/ 65 w 120"/>
                      <a:gd name="T25" fmla="*/ 23 h 39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20"/>
                      <a:gd name="T40" fmla="*/ 0 h 398"/>
                      <a:gd name="T41" fmla="*/ 120 w 120"/>
                      <a:gd name="T42" fmla="*/ 398 h 39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20" h="398">
                        <a:moveTo>
                          <a:pt x="65" y="23"/>
                        </a:moveTo>
                        <a:cubicBezTo>
                          <a:pt x="65" y="44"/>
                          <a:pt x="28" y="0"/>
                          <a:pt x="28" y="21"/>
                        </a:cubicBezTo>
                        <a:lnTo>
                          <a:pt x="32" y="191"/>
                        </a:lnTo>
                        <a:lnTo>
                          <a:pt x="29" y="264"/>
                        </a:lnTo>
                        <a:lnTo>
                          <a:pt x="28" y="305"/>
                        </a:lnTo>
                        <a:lnTo>
                          <a:pt x="19" y="341"/>
                        </a:lnTo>
                        <a:lnTo>
                          <a:pt x="13" y="368"/>
                        </a:lnTo>
                        <a:lnTo>
                          <a:pt x="0" y="398"/>
                        </a:lnTo>
                        <a:lnTo>
                          <a:pt x="120" y="396"/>
                        </a:lnTo>
                        <a:lnTo>
                          <a:pt x="99" y="356"/>
                        </a:lnTo>
                        <a:lnTo>
                          <a:pt x="82" y="290"/>
                        </a:lnTo>
                        <a:lnTo>
                          <a:pt x="71" y="195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55" name="Freeform 765">
                    <a:extLst>
                      <a:ext uri="{FF2B5EF4-FFF2-40B4-BE49-F238E27FC236}">
                        <a16:creationId xmlns:a16="http://schemas.microsoft.com/office/drawing/2014/main" id="{898334DC-A33A-1AA9-E9E1-B0C1065A95A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768" y="440"/>
                    <a:ext cx="127" cy="294"/>
                  </a:xfrm>
                  <a:custGeom>
                    <a:avLst/>
                    <a:gdLst>
                      <a:gd name="T0" fmla="*/ 84 w 266"/>
                      <a:gd name="T1" fmla="*/ 58 h 974"/>
                      <a:gd name="T2" fmla="*/ 80 w 266"/>
                      <a:gd name="T3" fmla="*/ 124 h 974"/>
                      <a:gd name="T4" fmla="*/ 80 w 266"/>
                      <a:gd name="T5" fmla="*/ 194 h 974"/>
                      <a:gd name="T6" fmla="*/ 78 w 266"/>
                      <a:gd name="T7" fmla="*/ 246 h 974"/>
                      <a:gd name="T8" fmla="*/ 70 w 266"/>
                      <a:gd name="T9" fmla="*/ 312 h 974"/>
                      <a:gd name="T10" fmla="*/ 58 w 266"/>
                      <a:gd name="T11" fmla="*/ 374 h 974"/>
                      <a:gd name="T12" fmla="*/ 66 w 266"/>
                      <a:gd name="T13" fmla="*/ 446 h 974"/>
                      <a:gd name="T14" fmla="*/ 58 w 266"/>
                      <a:gd name="T15" fmla="*/ 518 h 974"/>
                      <a:gd name="T16" fmla="*/ 50 w 266"/>
                      <a:gd name="T17" fmla="*/ 598 h 974"/>
                      <a:gd name="T18" fmla="*/ 40 w 266"/>
                      <a:gd name="T19" fmla="*/ 672 h 974"/>
                      <a:gd name="T20" fmla="*/ 22 w 266"/>
                      <a:gd name="T21" fmla="*/ 758 h 974"/>
                      <a:gd name="T22" fmla="*/ 8 w 266"/>
                      <a:gd name="T23" fmla="*/ 836 h 974"/>
                      <a:gd name="T24" fmla="*/ 4 w 266"/>
                      <a:gd name="T25" fmla="*/ 912 h 974"/>
                      <a:gd name="T26" fmla="*/ 0 w 266"/>
                      <a:gd name="T27" fmla="*/ 974 h 974"/>
                      <a:gd name="T28" fmla="*/ 149 w 266"/>
                      <a:gd name="T29" fmla="*/ 922 h 974"/>
                      <a:gd name="T30" fmla="*/ 266 w 266"/>
                      <a:gd name="T31" fmla="*/ 964 h 974"/>
                      <a:gd name="T32" fmla="*/ 224 w 266"/>
                      <a:gd name="T33" fmla="*/ 893 h 974"/>
                      <a:gd name="T34" fmla="*/ 210 w 266"/>
                      <a:gd name="T35" fmla="*/ 836 h 974"/>
                      <a:gd name="T36" fmla="*/ 212 w 266"/>
                      <a:gd name="T37" fmla="*/ 784 h 974"/>
                      <a:gd name="T38" fmla="*/ 200 w 266"/>
                      <a:gd name="T39" fmla="*/ 718 h 974"/>
                      <a:gd name="T40" fmla="*/ 184 w 266"/>
                      <a:gd name="T41" fmla="*/ 660 h 974"/>
                      <a:gd name="T42" fmla="*/ 176 w 266"/>
                      <a:gd name="T43" fmla="*/ 590 h 974"/>
                      <a:gd name="T44" fmla="*/ 190 w 266"/>
                      <a:gd name="T45" fmla="*/ 548 h 974"/>
                      <a:gd name="T46" fmla="*/ 186 w 266"/>
                      <a:gd name="T47" fmla="*/ 508 h 974"/>
                      <a:gd name="T48" fmla="*/ 178 w 266"/>
                      <a:gd name="T49" fmla="*/ 450 h 974"/>
                      <a:gd name="T50" fmla="*/ 188 w 266"/>
                      <a:gd name="T51" fmla="*/ 388 h 974"/>
                      <a:gd name="T52" fmla="*/ 180 w 266"/>
                      <a:gd name="T53" fmla="*/ 334 h 974"/>
                      <a:gd name="T54" fmla="*/ 168 w 266"/>
                      <a:gd name="T55" fmla="*/ 272 h 974"/>
                      <a:gd name="T56" fmla="*/ 158 w 266"/>
                      <a:gd name="T57" fmla="*/ 234 h 974"/>
                      <a:gd name="T58" fmla="*/ 150 w 266"/>
                      <a:gd name="T59" fmla="*/ 182 h 974"/>
                      <a:gd name="T60" fmla="*/ 146 w 266"/>
                      <a:gd name="T61" fmla="*/ 144 h 974"/>
                      <a:gd name="T62" fmla="*/ 138 w 266"/>
                      <a:gd name="T63" fmla="*/ 100 h 974"/>
                      <a:gd name="T64" fmla="*/ 136 w 266"/>
                      <a:gd name="T65" fmla="*/ 60 h 974"/>
                      <a:gd name="T66" fmla="*/ 114 w 266"/>
                      <a:gd name="T67" fmla="*/ 0 h 9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66"/>
                      <a:gd name="T103" fmla="*/ 0 h 974"/>
                      <a:gd name="T104" fmla="*/ 266 w 266"/>
                      <a:gd name="T105" fmla="*/ 974 h 9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66" h="974">
                        <a:moveTo>
                          <a:pt x="114" y="0"/>
                        </a:moveTo>
                        <a:lnTo>
                          <a:pt x="84" y="58"/>
                        </a:lnTo>
                        <a:lnTo>
                          <a:pt x="102" y="64"/>
                        </a:lnTo>
                        <a:lnTo>
                          <a:pt x="80" y="124"/>
                        </a:lnTo>
                        <a:lnTo>
                          <a:pt x="102" y="128"/>
                        </a:lnTo>
                        <a:lnTo>
                          <a:pt x="80" y="194"/>
                        </a:lnTo>
                        <a:lnTo>
                          <a:pt x="106" y="188"/>
                        </a:lnTo>
                        <a:lnTo>
                          <a:pt x="78" y="246"/>
                        </a:lnTo>
                        <a:lnTo>
                          <a:pt x="100" y="242"/>
                        </a:lnTo>
                        <a:lnTo>
                          <a:pt x="70" y="312"/>
                        </a:lnTo>
                        <a:lnTo>
                          <a:pt x="98" y="312"/>
                        </a:lnTo>
                        <a:lnTo>
                          <a:pt x="58" y="374"/>
                        </a:lnTo>
                        <a:lnTo>
                          <a:pt x="102" y="372"/>
                        </a:lnTo>
                        <a:lnTo>
                          <a:pt x="66" y="446"/>
                        </a:lnTo>
                        <a:lnTo>
                          <a:pt x="94" y="438"/>
                        </a:lnTo>
                        <a:lnTo>
                          <a:pt x="58" y="518"/>
                        </a:lnTo>
                        <a:lnTo>
                          <a:pt x="94" y="502"/>
                        </a:lnTo>
                        <a:lnTo>
                          <a:pt x="50" y="598"/>
                        </a:lnTo>
                        <a:lnTo>
                          <a:pt x="84" y="588"/>
                        </a:lnTo>
                        <a:lnTo>
                          <a:pt x="40" y="672"/>
                        </a:lnTo>
                        <a:lnTo>
                          <a:pt x="72" y="666"/>
                        </a:lnTo>
                        <a:lnTo>
                          <a:pt x="22" y="758"/>
                        </a:lnTo>
                        <a:lnTo>
                          <a:pt x="46" y="756"/>
                        </a:lnTo>
                        <a:lnTo>
                          <a:pt x="8" y="836"/>
                        </a:lnTo>
                        <a:lnTo>
                          <a:pt x="54" y="814"/>
                        </a:lnTo>
                        <a:lnTo>
                          <a:pt x="4" y="912"/>
                        </a:lnTo>
                        <a:lnTo>
                          <a:pt x="40" y="896"/>
                        </a:lnTo>
                        <a:lnTo>
                          <a:pt x="0" y="974"/>
                        </a:lnTo>
                        <a:lnTo>
                          <a:pt x="114" y="919"/>
                        </a:lnTo>
                        <a:lnTo>
                          <a:pt x="149" y="922"/>
                        </a:lnTo>
                        <a:lnTo>
                          <a:pt x="215" y="944"/>
                        </a:lnTo>
                        <a:lnTo>
                          <a:pt x="266" y="964"/>
                        </a:lnTo>
                        <a:lnTo>
                          <a:pt x="245" y="925"/>
                        </a:lnTo>
                        <a:lnTo>
                          <a:pt x="224" y="893"/>
                        </a:lnTo>
                        <a:lnTo>
                          <a:pt x="263" y="896"/>
                        </a:lnTo>
                        <a:lnTo>
                          <a:pt x="210" y="836"/>
                        </a:lnTo>
                        <a:lnTo>
                          <a:pt x="250" y="842"/>
                        </a:lnTo>
                        <a:lnTo>
                          <a:pt x="212" y="784"/>
                        </a:lnTo>
                        <a:lnTo>
                          <a:pt x="246" y="790"/>
                        </a:lnTo>
                        <a:lnTo>
                          <a:pt x="200" y="718"/>
                        </a:lnTo>
                        <a:lnTo>
                          <a:pt x="222" y="722"/>
                        </a:lnTo>
                        <a:lnTo>
                          <a:pt x="184" y="660"/>
                        </a:lnTo>
                        <a:lnTo>
                          <a:pt x="216" y="652"/>
                        </a:lnTo>
                        <a:lnTo>
                          <a:pt x="176" y="590"/>
                        </a:lnTo>
                        <a:lnTo>
                          <a:pt x="210" y="594"/>
                        </a:lnTo>
                        <a:lnTo>
                          <a:pt x="190" y="548"/>
                        </a:lnTo>
                        <a:lnTo>
                          <a:pt x="222" y="556"/>
                        </a:lnTo>
                        <a:lnTo>
                          <a:pt x="186" y="508"/>
                        </a:lnTo>
                        <a:lnTo>
                          <a:pt x="216" y="516"/>
                        </a:lnTo>
                        <a:lnTo>
                          <a:pt x="178" y="450"/>
                        </a:lnTo>
                        <a:lnTo>
                          <a:pt x="216" y="454"/>
                        </a:lnTo>
                        <a:lnTo>
                          <a:pt x="188" y="388"/>
                        </a:lnTo>
                        <a:lnTo>
                          <a:pt x="210" y="394"/>
                        </a:lnTo>
                        <a:lnTo>
                          <a:pt x="180" y="334"/>
                        </a:lnTo>
                        <a:lnTo>
                          <a:pt x="212" y="342"/>
                        </a:lnTo>
                        <a:lnTo>
                          <a:pt x="168" y="272"/>
                        </a:lnTo>
                        <a:lnTo>
                          <a:pt x="188" y="272"/>
                        </a:lnTo>
                        <a:lnTo>
                          <a:pt x="158" y="234"/>
                        </a:lnTo>
                        <a:lnTo>
                          <a:pt x="178" y="230"/>
                        </a:lnTo>
                        <a:lnTo>
                          <a:pt x="150" y="182"/>
                        </a:lnTo>
                        <a:lnTo>
                          <a:pt x="168" y="182"/>
                        </a:lnTo>
                        <a:lnTo>
                          <a:pt x="146" y="144"/>
                        </a:lnTo>
                        <a:lnTo>
                          <a:pt x="164" y="144"/>
                        </a:lnTo>
                        <a:lnTo>
                          <a:pt x="138" y="100"/>
                        </a:lnTo>
                        <a:lnTo>
                          <a:pt x="166" y="106"/>
                        </a:lnTo>
                        <a:lnTo>
                          <a:pt x="136" y="60"/>
                        </a:lnTo>
                        <a:lnTo>
                          <a:pt x="154" y="60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418" name="Group 766">
                  <a:extLst>
                    <a:ext uri="{FF2B5EF4-FFF2-40B4-BE49-F238E27FC236}">
                      <a16:creationId xmlns:a16="http://schemas.microsoft.com/office/drawing/2014/main" id="{70F218DD-1ADC-445A-CBD4-44F832839F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02" y="733"/>
                  <a:ext cx="57" cy="237"/>
                  <a:chOff x="3688" y="2048"/>
                  <a:chExt cx="132" cy="702"/>
                </a:xfrm>
              </p:grpSpPr>
              <p:sp>
                <p:nvSpPr>
                  <p:cNvPr id="23549" name="Freeform 767">
                    <a:extLst>
                      <a:ext uri="{FF2B5EF4-FFF2-40B4-BE49-F238E27FC236}">
                        <a16:creationId xmlns:a16="http://schemas.microsoft.com/office/drawing/2014/main" id="{854A49F5-C013-88E7-4A3B-8581B63775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58" y="2199"/>
                    <a:ext cx="29" cy="551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550" name="Group 768">
                    <a:extLst>
                      <a:ext uri="{FF2B5EF4-FFF2-40B4-BE49-F238E27FC236}">
                        <a16:creationId xmlns:a16="http://schemas.microsoft.com/office/drawing/2014/main" id="{24BF47E8-2EFC-5A2A-00ED-6C465A928EC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688" y="2048"/>
                    <a:ext cx="132" cy="392"/>
                    <a:chOff x="3710" y="1980"/>
                    <a:chExt cx="274" cy="804"/>
                  </a:xfrm>
                </p:grpSpPr>
                <p:sp>
                  <p:nvSpPr>
                    <p:cNvPr id="23551" name="Freeform 769">
                      <a:extLst>
                        <a:ext uri="{FF2B5EF4-FFF2-40B4-BE49-F238E27FC236}">
                          <a16:creationId xmlns:a16="http://schemas.microsoft.com/office/drawing/2014/main" id="{6A5418DD-18EB-8B2E-F857-FF2908621A9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52" name="Freeform 770">
                      <a:extLst>
                        <a:ext uri="{FF2B5EF4-FFF2-40B4-BE49-F238E27FC236}">
                          <a16:creationId xmlns:a16="http://schemas.microsoft.com/office/drawing/2014/main" id="{9DFEA5F8-6E0B-68FF-5475-CDDC9D6C875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53" name="Freeform 771">
                      <a:extLst>
                        <a:ext uri="{FF2B5EF4-FFF2-40B4-BE49-F238E27FC236}">
                          <a16:creationId xmlns:a16="http://schemas.microsoft.com/office/drawing/2014/main" id="{7E4826EB-4DB5-AF66-E0CC-2C6645F0375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419" name="Group 772">
                  <a:extLst>
                    <a:ext uri="{FF2B5EF4-FFF2-40B4-BE49-F238E27FC236}">
                      <a16:creationId xmlns:a16="http://schemas.microsoft.com/office/drawing/2014/main" id="{59F3EE6E-B5C8-1554-2E92-EFBB17A9E7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flipH="1">
                  <a:off x="3552" y="703"/>
                  <a:ext cx="90" cy="259"/>
                  <a:chOff x="2409" y="1311"/>
                  <a:chExt cx="279" cy="1497"/>
                </a:xfrm>
              </p:grpSpPr>
              <p:sp>
                <p:nvSpPr>
                  <p:cNvPr id="23535" name="Freeform 773">
                    <a:extLst>
                      <a:ext uri="{FF2B5EF4-FFF2-40B4-BE49-F238E27FC236}">
                        <a16:creationId xmlns:a16="http://schemas.microsoft.com/office/drawing/2014/main" id="{19D5B302-D2D4-A828-BE4E-A3C2EB866A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36" name="Freeform 774">
                    <a:extLst>
                      <a:ext uri="{FF2B5EF4-FFF2-40B4-BE49-F238E27FC236}">
                        <a16:creationId xmlns:a16="http://schemas.microsoft.com/office/drawing/2014/main" id="{D4C1B573-2028-499A-773E-E08D8F62B70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37" name="Freeform 775">
                    <a:extLst>
                      <a:ext uri="{FF2B5EF4-FFF2-40B4-BE49-F238E27FC236}">
                        <a16:creationId xmlns:a16="http://schemas.microsoft.com/office/drawing/2014/main" id="{6B109901-C48D-9976-CEF4-1F589BCFAE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38" name="Freeform 776">
                    <a:extLst>
                      <a:ext uri="{FF2B5EF4-FFF2-40B4-BE49-F238E27FC236}">
                        <a16:creationId xmlns:a16="http://schemas.microsoft.com/office/drawing/2014/main" id="{BFD50290-A33E-AE0A-F5EE-08F4220E573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39" name="Freeform 777">
                    <a:extLst>
                      <a:ext uri="{FF2B5EF4-FFF2-40B4-BE49-F238E27FC236}">
                        <a16:creationId xmlns:a16="http://schemas.microsoft.com/office/drawing/2014/main" id="{1C566377-DF55-488B-3E60-05A4A1C95CF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40" name="Freeform 778">
                    <a:extLst>
                      <a:ext uri="{FF2B5EF4-FFF2-40B4-BE49-F238E27FC236}">
                        <a16:creationId xmlns:a16="http://schemas.microsoft.com/office/drawing/2014/main" id="{B6362780-E0BF-F2CF-BA87-374288005D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41" name="Freeform 779">
                    <a:extLst>
                      <a:ext uri="{FF2B5EF4-FFF2-40B4-BE49-F238E27FC236}">
                        <a16:creationId xmlns:a16="http://schemas.microsoft.com/office/drawing/2014/main" id="{E857AE0B-BEBE-DABB-6779-05A1DFD7905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42" name="Freeform 780">
                    <a:extLst>
                      <a:ext uri="{FF2B5EF4-FFF2-40B4-BE49-F238E27FC236}">
                        <a16:creationId xmlns:a16="http://schemas.microsoft.com/office/drawing/2014/main" id="{D88D0834-5FD4-AF0C-657F-06D900FF039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43" name="Freeform 781">
                    <a:extLst>
                      <a:ext uri="{FF2B5EF4-FFF2-40B4-BE49-F238E27FC236}">
                        <a16:creationId xmlns:a16="http://schemas.microsoft.com/office/drawing/2014/main" id="{C0ADD673-1AA0-25E3-156C-AC2111BB91F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44" name="Freeform 782">
                    <a:extLst>
                      <a:ext uri="{FF2B5EF4-FFF2-40B4-BE49-F238E27FC236}">
                        <a16:creationId xmlns:a16="http://schemas.microsoft.com/office/drawing/2014/main" id="{EAE1FF11-7844-BB40-43B5-57D58E39FDA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45" name="Freeform 783">
                    <a:extLst>
                      <a:ext uri="{FF2B5EF4-FFF2-40B4-BE49-F238E27FC236}">
                        <a16:creationId xmlns:a16="http://schemas.microsoft.com/office/drawing/2014/main" id="{49E43F06-EFF9-EA74-FBA2-F904B4B9D7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46" name="Freeform 784">
                    <a:extLst>
                      <a:ext uri="{FF2B5EF4-FFF2-40B4-BE49-F238E27FC236}">
                        <a16:creationId xmlns:a16="http://schemas.microsoft.com/office/drawing/2014/main" id="{791F1D84-43AF-CE9D-179C-C103D4F603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47" name="Freeform 785">
                    <a:extLst>
                      <a:ext uri="{FF2B5EF4-FFF2-40B4-BE49-F238E27FC236}">
                        <a16:creationId xmlns:a16="http://schemas.microsoft.com/office/drawing/2014/main" id="{73CCC41C-BB41-1966-CD6D-EB9D46F9B93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48" name="Freeform 786">
                    <a:extLst>
                      <a:ext uri="{FF2B5EF4-FFF2-40B4-BE49-F238E27FC236}">
                        <a16:creationId xmlns:a16="http://schemas.microsoft.com/office/drawing/2014/main" id="{834F0CC3-0185-0104-0B70-CD0A102D389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420" name="Group 787">
                  <a:extLst>
                    <a:ext uri="{FF2B5EF4-FFF2-40B4-BE49-F238E27FC236}">
                      <a16:creationId xmlns:a16="http://schemas.microsoft.com/office/drawing/2014/main" id="{434742F4-866E-0BBF-4DCF-AEB79105BF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21480000" flipH="1">
                  <a:off x="3600" y="861"/>
                  <a:ext cx="33" cy="105"/>
                  <a:chOff x="2532" y="1924"/>
                  <a:chExt cx="104" cy="380"/>
                </a:xfrm>
              </p:grpSpPr>
              <p:sp>
                <p:nvSpPr>
                  <p:cNvPr id="23530" name="Freeform 788">
                    <a:extLst>
                      <a:ext uri="{FF2B5EF4-FFF2-40B4-BE49-F238E27FC236}">
                        <a16:creationId xmlns:a16="http://schemas.microsoft.com/office/drawing/2014/main" id="{FAC46220-FD11-BCD9-5333-25522856AB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531" name="Group 789">
                    <a:extLst>
                      <a:ext uri="{FF2B5EF4-FFF2-40B4-BE49-F238E27FC236}">
                        <a16:creationId xmlns:a16="http://schemas.microsoft.com/office/drawing/2014/main" id="{956BB5F6-918C-1F1F-3347-3B79F81951D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532" name="Freeform 790">
                      <a:extLst>
                        <a:ext uri="{FF2B5EF4-FFF2-40B4-BE49-F238E27FC236}">
                          <a16:creationId xmlns:a16="http://schemas.microsoft.com/office/drawing/2014/main" id="{374D6124-B327-F9AA-D6D8-197B17480BE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33" name="Freeform 791">
                      <a:extLst>
                        <a:ext uri="{FF2B5EF4-FFF2-40B4-BE49-F238E27FC236}">
                          <a16:creationId xmlns:a16="http://schemas.microsoft.com/office/drawing/2014/main" id="{C3270A26-B781-83B4-A157-4C31AA695F0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34" name="Freeform 792">
                      <a:extLst>
                        <a:ext uri="{FF2B5EF4-FFF2-40B4-BE49-F238E27FC236}">
                          <a16:creationId xmlns:a16="http://schemas.microsoft.com/office/drawing/2014/main" id="{DAECF58C-3232-D24E-7B8D-A2D044BB49C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421" name="Group 793">
                  <a:extLst>
                    <a:ext uri="{FF2B5EF4-FFF2-40B4-BE49-F238E27FC236}">
                      <a16:creationId xmlns:a16="http://schemas.microsoft.com/office/drawing/2014/main" id="{25A886F2-CE52-4A69-8EFC-C2609C01A6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49" y="821"/>
                  <a:ext cx="41" cy="141"/>
                  <a:chOff x="2532" y="1924"/>
                  <a:chExt cx="104" cy="380"/>
                </a:xfrm>
              </p:grpSpPr>
              <p:sp>
                <p:nvSpPr>
                  <p:cNvPr id="23525" name="Freeform 794">
                    <a:extLst>
                      <a:ext uri="{FF2B5EF4-FFF2-40B4-BE49-F238E27FC236}">
                        <a16:creationId xmlns:a16="http://schemas.microsoft.com/office/drawing/2014/main" id="{C67FF738-5E9F-C0C2-5B5F-25AF9538531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526" name="Group 795">
                    <a:extLst>
                      <a:ext uri="{FF2B5EF4-FFF2-40B4-BE49-F238E27FC236}">
                        <a16:creationId xmlns:a16="http://schemas.microsoft.com/office/drawing/2014/main" id="{1772208A-AC0B-4C8C-DE38-90CCA4BCDA9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527" name="Freeform 796">
                      <a:extLst>
                        <a:ext uri="{FF2B5EF4-FFF2-40B4-BE49-F238E27FC236}">
                          <a16:creationId xmlns:a16="http://schemas.microsoft.com/office/drawing/2014/main" id="{D4405CA9-3391-CBDA-95EB-B8C6FCB7BCF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28" name="Freeform 797">
                      <a:extLst>
                        <a:ext uri="{FF2B5EF4-FFF2-40B4-BE49-F238E27FC236}">
                          <a16:creationId xmlns:a16="http://schemas.microsoft.com/office/drawing/2014/main" id="{F62E69F3-7667-F49F-BC92-F2A164F6964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29" name="Freeform 798">
                      <a:extLst>
                        <a:ext uri="{FF2B5EF4-FFF2-40B4-BE49-F238E27FC236}">
                          <a16:creationId xmlns:a16="http://schemas.microsoft.com/office/drawing/2014/main" id="{8FF376C7-2611-F3A3-2E37-78D55B8DB35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422" name="Group 799">
                  <a:extLst>
                    <a:ext uri="{FF2B5EF4-FFF2-40B4-BE49-F238E27FC236}">
                      <a16:creationId xmlns:a16="http://schemas.microsoft.com/office/drawing/2014/main" id="{0122E1AE-8FBC-677D-1DFC-4D691CDF73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713" y="725"/>
                  <a:ext cx="60" cy="237"/>
                  <a:chOff x="3688" y="2048"/>
                  <a:chExt cx="132" cy="702"/>
                </a:xfrm>
              </p:grpSpPr>
              <p:sp>
                <p:nvSpPr>
                  <p:cNvPr id="23520" name="Freeform 800">
                    <a:extLst>
                      <a:ext uri="{FF2B5EF4-FFF2-40B4-BE49-F238E27FC236}">
                        <a16:creationId xmlns:a16="http://schemas.microsoft.com/office/drawing/2014/main" id="{748BFC76-0667-26DB-2AC7-329153988F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58" y="2199"/>
                    <a:ext cx="29" cy="551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521" name="Group 801">
                    <a:extLst>
                      <a:ext uri="{FF2B5EF4-FFF2-40B4-BE49-F238E27FC236}">
                        <a16:creationId xmlns:a16="http://schemas.microsoft.com/office/drawing/2014/main" id="{6A3C5073-33DE-0EE6-4176-348AEC78622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688" y="2048"/>
                    <a:ext cx="132" cy="392"/>
                    <a:chOff x="3710" y="1980"/>
                    <a:chExt cx="274" cy="804"/>
                  </a:xfrm>
                </p:grpSpPr>
                <p:sp>
                  <p:nvSpPr>
                    <p:cNvPr id="23522" name="Freeform 802">
                      <a:extLst>
                        <a:ext uri="{FF2B5EF4-FFF2-40B4-BE49-F238E27FC236}">
                          <a16:creationId xmlns:a16="http://schemas.microsoft.com/office/drawing/2014/main" id="{CF129347-CC8E-CAFD-D927-8E1D24B4441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23" name="Freeform 803">
                      <a:extLst>
                        <a:ext uri="{FF2B5EF4-FFF2-40B4-BE49-F238E27FC236}">
                          <a16:creationId xmlns:a16="http://schemas.microsoft.com/office/drawing/2014/main" id="{9A1F93F1-AC7C-DE3D-7D79-25CD9E40BCE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24" name="Freeform 804">
                      <a:extLst>
                        <a:ext uri="{FF2B5EF4-FFF2-40B4-BE49-F238E27FC236}">
                          <a16:creationId xmlns:a16="http://schemas.microsoft.com/office/drawing/2014/main" id="{D58DC68B-4701-249F-1966-B18A7CDDE97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423" name="Group 805">
                  <a:extLst>
                    <a:ext uri="{FF2B5EF4-FFF2-40B4-BE49-F238E27FC236}">
                      <a16:creationId xmlns:a16="http://schemas.microsoft.com/office/drawing/2014/main" id="{DD4E8A3B-73B5-0B66-665E-4F5E0DFBCA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721" y="881"/>
                  <a:ext cx="27" cy="87"/>
                  <a:chOff x="2532" y="1924"/>
                  <a:chExt cx="104" cy="380"/>
                </a:xfrm>
              </p:grpSpPr>
              <p:sp>
                <p:nvSpPr>
                  <p:cNvPr id="23515" name="Freeform 806">
                    <a:extLst>
                      <a:ext uri="{FF2B5EF4-FFF2-40B4-BE49-F238E27FC236}">
                        <a16:creationId xmlns:a16="http://schemas.microsoft.com/office/drawing/2014/main" id="{8C6DADD2-A85C-BB18-DD46-E2973119B95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516" name="Group 807">
                    <a:extLst>
                      <a:ext uri="{FF2B5EF4-FFF2-40B4-BE49-F238E27FC236}">
                        <a16:creationId xmlns:a16="http://schemas.microsoft.com/office/drawing/2014/main" id="{A165FA63-35AD-B203-E7F2-1976B81F0BB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517" name="Freeform 808">
                      <a:extLst>
                        <a:ext uri="{FF2B5EF4-FFF2-40B4-BE49-F238E27FC236}">
                          <a16:creationId xmlns:a16="http://schemas.microsoft.com/office/drawing/2014/main" id="{CFC3A412-F5F1-8F50-CEF2-0DE7F71E2F0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18" name="Freeform 809">
                      <a:extLst>
                        <a:ext uri="{FF2B5EF4-FFF2-40B4-BE49-F238E27FC236}">
                          <a16:creationId xmlns:a16="http://schemas.microsoft.com/office/drawing/2014/main" id="{74CD2E12-673C-6979-8B52-1C61CFD0767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19" name="Freeform 810">
                      <a:extLst>
                        <a:ext uri="{FF2B5EF4-FFF2-40B4-BE49-F238E27FC236}">
                          <a16:creationId xmlns:a16="http://schemas.microsoft.com/office/drawing/2014/main" id="{F4917D8A-BC33-9F2B-A00A-DE8FCD8319C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424" name="Group 811">
                  <a:extLst>
                    <a:ext uri="{FF2B5EF4-FFF2-40B4-BE49-F238E27FC236}">
                      <a16:creationId xmlns:a16="http://schemas.microsoft.com/office/drawing/2014/main" id="{8543C15A-F265-BE08-36A8-7938CEBAF2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43" y="717"/>
                  <a:ext cx="87" cy="253"/>
                  <a:chOff x="2409" y="1311"/>
                  <a:chExt cx="279" cy="1497"/>
                </a:xfrm>
              </p:grpSpPr>
              <p:sp>
                <p:nvSpPr>
                  <p:cNvPr id="23501" name="Freeform 812">
                    <a:extLst>
                      <a:ext uri="{FF2B5EF4-FFF2-40B4-BE49-F238E27FC236}">
                        <a16:creationId xmlns:a16="http://schemas.microsoft.com/office/drawing/2014/main" id="{13B3263E-062C-FA8D-3AFF-61A981D7FB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02" name="Freeform 813">
                    <a:extLst>
                      <a:ext uri="{FF2B5EF4-FFF2-40B4-BE49-F238E27FC236}">
                        <a16:creationId xmlns:a16="http://schemas.microsoft.com/office/drawing/2014/main" id="{B80DDFBD-7867-5332-94CD-880994CE692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03" name="Freeform 814">
                    <a:extLst>
                      <a:ext uri="{FF2B5EF4-FFF2-40B4-BE49-F238E27FC236}">
                        <a16:creationId xmlns:a16="http://schemas.microsoft.com/office/drawing/2014/main" id="{CEE3E0B1-3961-E475-84E4-C0B6F757D7A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04" name="Freeform 815">
                    <a:extLst>
                      <a:ext uri="{FF2B5EF4-FFF2-40B4-BE49-F238E27FC236}">
                        <a16:creationId xmlns:a16="http://schemas.microsoft.com/office/drawing/2014/main" id="{042EDDEE-4EF2-D573-D51C-4B9027A2CC8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05" name="Freeform 816">
                    <a:extLst>
                      <a:ext uri="{FF2B5EF4-FFF2-40B4-BE49-F238E27FC236}">
                        <a16:creationId xmlns:a16="http://schemas.microsoft.com/office/drawing/2014/main" id="{5C35A559-4420-806E-151E-5EFF5D3345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06" name="Freeform 817">
                    <a:extLst>
                      <a:ext uri="{FF2B5EF4-FFF2-40B4-BE49-F238E27FC236}">
                        <a16:creationId xmlns:a16="http://schemas.microsoft.com/office/drawing/2014/main" id="{7C597409-157F-6F0C-44F9-794323A26A8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07" name="Freeform 818">
                    <a:extLst>
                      <a:ext uri="{FF2B5EF4-FFF2-40B4-BE49-F238E27FC236}">
                        <a16:creationId xmlns:a16="http://schemas.microsoft.com/office/drawing/2014/main" id="{17D0F0B9-6A44-C235-BB40-B18AD648118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08" name="Freeform 819">
                    <a:extLst>
                      <a:ext uri="{FF2B5EF4-FFF2-40B4-BE49-F238E27FC236}">
                        <a16:creationId xmlns:a16="http://schemas.microsoft.com/office/drawing/2014/main" id="{91568EBD-6F06-7AD6-7B06-FA75F16BD4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09" name="Freeform 820">
                    <a:extLst>
                      <a:ext uri="{FF2B5EF4-FFF2-40B4-BE49-F238E27FC236}">
                        <a16:creationId xmlns:a16="http://schemas.microsoft.com/office/drawing/2014/main" id="{326B75AA-E448-641E-C1A2-BADD0A58B09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10" name="Freeform 821">
                    <a:extLst>
                      <a:ext uri="{FF2B5EF4-FFF2-40B4-BE49-F238E27FC236}">
                        <a16:creationId xmlns:a16="http://schemas.microsoft.com/office/drawing/2014/main" id="{43F6690A-90FC-EFC5-40D2-731FA4F0FA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11" name="Freeform 822">
                    <a:extLst>
                      <a:ext uri="{FF2B5EF4-FFF2-40B4-BE49-F238E27FC236}">
                        <a16:creationId xmlns:a16="http://schemas.microsoft.com/office/drawing/2014/main" id="{06863E29-C195-5824-D4D4-07DE511A315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12" name="Freeform 823">
                    <a:extLst>
                      <a:ext uri="{FF2B5EF4-FFF2-40B4-BE49-F238E27FC236}">
                        <a16:creationId xmlns:a16="http://schemas.microsoft.com/office/drawing/2014/main" id="{B182EC8B-9E59-AA27-B2C4-0C854BEFC38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13" name="Freeform 824">
                    <a:extLst>
                      <a:ext uri="{FF2B5EF4-FFF2-40B4-BE49-F238E27FC236}">
                        <a16:creationId xmlns:a16="http://schemas.microsoft.com/office/drawing/2014/main" id="{4809F19F-7207-D3D1-F743-4A9863A88BF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14" name="Freeform 825">
                    <a:extLst>
                      <a:ext uri="{FF2B5EF4-FFF2-40B4-BE49-F238E27FC236}">
                        <a16:creationId xmlns:a16="http://schemas.microsoft.com/office/drawing/2014/main" id="{2EB6CC29-889E-2654-5257-101C64195E0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425" name="Group 826">
                  <a:extLst>
                    <a:ext uri="{FF2B5EF4-FFF2-40B4-BE49-F238E27FC236}">
                      <a16:creationId xmlns:a16="http://schemas.microsoft.com/office/drawing/2014/main" id="{46F082B1-F177-DBE7-963F-935375F11B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08" y="773"/>
                  <a:ext cx="53" cy="189"/>
                  <a:chOff x="3784" y="2271"/>
                  <a:chExt cx="104" cy="369"/>
                </a:xfrm>
              </p:grpSpPr>
              <p:sp>
                <p:nvSpPr>
                  <p:cNvPr id="23496" name="Freeform 827">
                    <a:extLst>
                      <a:ext uri="{FF2B5EF4-FFF2-40B4-BE49-F238E27FC236}">
                        <a16:creationId xmlns:a16="http://schemas.microsoft.com/office/drawing/2014/main" id="{CBC70FE3-42F7-AB88-6439-D5610AF7C46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39" y="2350"/>
                    <a:ext cx="17" cy="290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497" name="Group 828">
                    <a:extLst>
                      <a:ext uri="{FF2B5EF4-FFF2-40B4-BE49-F238E27FC236}">
                        <a16:creationId xmlns:a16="http://schemas.microsoft.com/office/drawing/2014/main" id="{8836778D-5C90-E40D-E11E-34875D8E927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784" y="2271"/>
                    <a:ext cx="104" cy="236"/>
                    <a:chOff x="3710" y="1980"/>
                    <a:chExt cx="274" cy="804"/>
                  </a:xfrm>
                </p:grpSpPr>
                <p:sp>
                  <p:nvSpPr>
                    <p:cNvPr id="23498" name="Freeform 829">
                      <a:extLst>
                        <a:ext uri="{FF2B5EF4-FFF2-40B4-BE49-F238E27FC236}">
                          <a16:creationId xmlns:a16="http://schemas.microsoft.com/office/drawing/2014/main" id="{50E11F0C-D296-564F-AB0D-9404CD04C3B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99" name="Freeform 830">
                      <a:extLst>
                        <a:ext uri="{FF2B5EF4-FFF2-40B4-BE49-F238E27FC236}">
                          <a16:creationId xmlns:a16="http://schemas.microsoft.com/office/drawing/2014/main" id="{8D0EC509-60D9-94A2-5A3F-99A3879F687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00" name="Freeform 831">
                      <a:extLst>
                        <a:ext uri="{FF2B5EF4-FFF2-40B4-BE49-F238E27FC236}">
                          <a16:creationId xmlns:a16="http://schemas.microsoft.com/office/drawing/2014/main" id="{DC18D745-3F3D-B929-0C65-070D1289047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426" name="Group 832">
                  <a:extLst>
                    <a:ext uri="{FF2B5EF4-FFF2-40B4-BE49-F238E27FC236}">
                      <a16:creationId xmlns:a16="http://schemas.microsoft.com/office/drawing/2014/main" id="{442FC8C2-9A4A-E2BF-4939-4974D004B3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-120000">
                  <a:off x="3524" y="733"/>
                  <a:ext cx="58" cy="231"/>
                  <a:chOff x="4196" y="2241"/>
                  <a:chExt cx="127" cy="548"/>
                </a:xfrm>
              </p:grpSpPr>
              <p:sp>
                <p:nvSpPr>
                  <p:cNvPr id="23494" name="Freeform 833">
                    <a:extLst>
                      <a:ext uri="{FF2B5EF4-FFF2-40B4-BE49-F238E27FC236}">
                        <a16:creationId xmlns:a16="http://schemas.microsoft.com/office/drawing/2014/main" id="{3B2B03E6-25EB-200B-76F6-7BB1F042E2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20000">
                    <a:off x="4224" y="2495"/>
                    <a:ext cx="58" cy="294"/>
                  </a:xfrm>
                  <a:custGeom>
                    <a:avLst/>
                    <a:gdLst>
                      <a:gd name="T0" fmla="*/ 65 w 120"/>
                      <a:gd name="T1" fmla="*/ 23 h 398"/>
                      <a:gd name="T2" fmla="*/ 28 w 120"/>
                      <a:gd name="T3" fmla="*/ 21 h 398"/>
                      <a:gd name="T4" fmla="*/ 32 w 120"/>
                      <a:gd name="T5" fmla="*/ 191 h 398"/>
                      <a:gd name="T6" fmla="*/ 29 w 120"/>
                      <a:gd name="T7" fmla="*/ 264 h 398"/>
                      <a:gd name="T8" fmla="*/ 28 w 120"/>
                      <a:gd name="T9" fmla="*/ 305 h 398"/>
                      <a:gd name="T10" fmla="*/ 19 w 120"/>
                      <a:gd name="T11" fmla="*/ 341 h 398"/>
                      <a:gd name="T12" fmla="*/ 13 w 120"/>
                      <a:gd name="T13" fmla="*/ 368 h 398"/>
                      <a:gd name="T14" fmla="*/ 0 w 120"/>
                      <a:gd name="T15" fmla="*/ 398 h 398"/>
                      <a:gd name="T16" fmla="*/ 120 w 120"/>
                      <a:gd name="T17" fmla="*/ 396 h 398"/>
                      <a:gd name="T18" fmla="*/ 99 w 120"/>
                      <a:gd name="T19" fmla="*/ 356 h 398"/>
                      <a:gd name="T20" fmla="*/ 82 w 120"/>
                      <a:gd name="T21" fmla="*/ 290 h 398"/>
                      <a:gd name="T22" fmla="*/ 71 w 120"/>
                      <a:gd name="T23" fmla="*/ 195 h 398"/>
                      <a:gd name="T24" fmla="*/ 65 w 120"/>
                      <a:gd name="T25" fmla="*/ 23 h 39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20"/>
                      <a:gd name="T40" fmla="*/ 0 h 398"/>
                      <a:gd name="T41" fmla="*/ 120 w 120"/>
                      <a:gd name="T42" fmla="*/ 398 h 39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20" h="398">
                        <a:moveTo>
                          <a:pt x="65" y="23"/>
                        </a:moveTo>
                        <a:cubicBezTo>
                          <a:pt x="65" y="44"/>
                          <a:pt x="28" y="0"/>
                          <a:pt x="28" y="21"/>
                        </a:cubicBezTo>
                        <a:lnTo>
                          <a:pt x="32" y="191"/>
                        </a:lnTo>
                        <a:lnTo>
                          <a:pt x="29" y="264"/>
                        </a:lnTo>
                        <a:lnTo>
                          <a:pt x="28" y="305"/>
                        </a:lnTo>
                        <a:lnTo>
                          <a:pt x="19" y="341"/>
                        </a:lnTo>
                        <a:lnTo>
                          <a:pt x="13" y="368"/>
                        </a:lnTo>
                        <a:lnTo>
                          <a:pt x="0" y="398"/>
                        </a:lnTo>
                        <a:lnTo>
                          <a:pt x="120" y="396"/>
                        </a:lnTo>
                        <a:lnTo>
                          <a:pt x="99" y="356"/>
                        </a:lnTo>
                        <a:lnTo>
                          <a:pt x="82" y="290"/>
                        </a:lnTo>
                        <a:lnTo>
                          <a:pt x="71" y="195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95" name="Freeform 834">
                    <a:extLst>
                      <a:ext uri="{FF2B5EF4-FFF2-40B4-BE49-F238E27FC236}">
                        <a16:creationId xmlns:a16="http://schemas.microsoft.com/office/drawing/2014/main" id="{874CD4C7-0E2A-4BE8-DC14-04D2EB4F3AD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120000">
                    <a:off x="4196" y="2241"/>
                    <a:ext cx="127" cy="328"/>
                  </a:xfrm>
                  <a:custGeom>
                    <a:avLst/>
                    <a:gdLst>
                      <a:gd name="T0" fmla="*/ 84 w 266"/>
                      <a:gd name="T1" fmla="*/ 58 h 974"/>
                      <a:gd name="T2" fmla="*/ 80 w 266"/>
                      <a:gd name="T3" fmla="*/ 124 h 974"/>
                      <a:gd name="T4" fmla="*/ 80 w 266"/>
                      <a:gd name="T5" fmla="*/ 194 h 974"/>
                      <a:gd name="T6" fmla="*/ 78 w 266"/>
                      <a:gd name="T7" fmla="*/ 246 h 974"/>
                      <a:gd name="T8" fmla="*/ 70 w 266"/>
                      <a:gd name="T9" fmla="*/ 312 h 974"/>
                      <a:gd name="T10" fmla="*/ 58 w 266"/>
                      <a:gd name="T11" fmla="*/ 374 h 974"/>
                      <a:gd name="T12" fmla="*/ 66 w 266"/>
                      <a:gd name="T13" fmla="*/ 446 h 974"/>
                      <a:gd name="T14" fmla="*/ 58 w 266"/>
                      <a:gd name="T15" fmla="*/ 518 h 974"/>
                      <a:gd name="T16" fmla="*/ 50 w 266"/>
                      <a:gd name="T17" fmla="*/ 598 h 974"/>
                      <a:gd name="T18" fmla="*/ 40 w 266"/>
                      <a:gd name="T19" fmla="*/ 672 h 974"/>
                      <a:gd name="T20" fmla="*/ 22 w 266"/>
                      <a:gd name="T21" fmla="*/ 758 h 974"/>
                      <a:gd name="T22" fmla="*/ 8 w 266"/>
                      <a:gd name="T23" fmla="*/ 836 h 974"/>
                      <a:gd name="T24" fmla="*/ 4 w 266"/>
                      <a:gd name="T25" fmla="*/ 912 h 974"/>
                      <a:gd name="T26" fmla="*/ 0 w 266"/>
                      <a:gd name="T27" fmla="*/ 974 h 974"/>
                      <a:gd name="T28" fmla="*/ 149 w 266"/>
                      <a:gd name="T29" fmla="*/ 922 h 974"/>
                      <a:gd name="T30" fmla="*/ 266 w 266"/>
                      <a:gd name="T31" fmla="*/ 964 h 974"/>
                      <a:gd name="T32" fmla="*/ 224 w 266"/>
                      <a:gd name="T33" fmla="*/ 893 h 974"/>
                      <a:gd name="T34" fmla="*/ 210 w 266"/>
                      <a:gd name="T35" fmla="*/ 836 h 974"/>
                      <a:gd name="T36" fmla="*/ 212 w 266"/>
                      <a:gd name="T37" fmla="*/ 784 h 974"/>
                      <a:gd name="T38" fmla="*/ 200 w 266"/>
                      <a:gd name="T39" fmla="*/ 718 h 974"/>
                      <a:gd name="T40" fmla="*/ 184 w 266"/>
                      <a:gd name="T41" fmla="*/ 660 h 974"/>
                      <a:gd name="T42" fmla="*/ 176 w 266"/>
                      <a:gd name="T43" fmla="*/ 590 h 974"/>
                      <a:gd name="T44" fmla="*/ 190 w 266"/>
                      <a:gd name="T45" fmla="*/ 548 h 974"/>
                      <a:gd name="T46" fmla="*/ 186 w 266"/>
                      <a:gd name="T47" fmla="*/ 508 h 974"/>
                      <a:gd name="T48" fmla="*/ 178 w 266"/>
                      <a:gd name="T49" fmla="*/ 450 h 974"/>
                      <a:gd name="T50" fmla="*/ 188 w 266"/>
                      <a:gd name="T51" fmla="*/ 388 h 974"/>
                      <a:gd name="T52" fmla="*/ 180 w 266"/>
                      <a:gd name="T53" fmla="*/ 334 h 974"/>
                      <a:gd name="T54" fmla="*/ 168 w 266"/>
                      <a:gd name="T55" fmla="*/ 272 h 974"/>
                      <a:gd name="T56" fmla="*/ 158 w 266"/>
                      <a:gd name="T57" fmla="*/ 234 h 974"/>
                      <a:gd name="T58" fmla="*/ 150 w 266"/>
                      <a:gd name="T59" fmla="*/ 182 h 974"/>
                      <a:gd name="T60" fmla="*/ 146 w 266"/>
                      <a:gd name="T61" fmla="*/ 144 h 974"/>
                      <a:gd name="T62" fmla="*/ 138 w 266"/>
                      <a:gd name="T63" fmla="*/ 100 h 974"/>
                      <a:gd name="T64" fmla="*/ 136 w 266"/>
                      <a:gd name="T65" fmla="*/ 60 h 974"/>
                      <a:gd name="T66" fmla="*/ 114 w 266"/>
                      <a:gd name="T67" fmla="*/ 0 h 9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66"/>
                      <a:gd name="T103" fmla="*/ 0 h 974"/>
                      <a:gd name="T104" fmla="*/ 266 w 266"/>
                      <a:gd name="T105" fmla="*/ 974 h 9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66" h="974">
                        <a:moveTo>
                          <a:pt x="114" y="0"/>
                        </a:moveTo>
                        <a:lnTo>
                          <a:pt x="84" y="58"/>
                        </a:lnTo>
                        <a:lnTo>
                          <a:pt x="102" y="64"/>
                        </a:lnTo>
                        <a:lnTo>
                          <a:pt x="80" y="124"/>
                        </a:lnTo>
                        <a:lnTo>
                          <a:pt x="102" y="128"/>
                        </a:lnTo>
                        <a:lnTo>
                          <a:pt x="80" y="194"/>
                        </a:lnTo>
                        <a:lnTo>
                          <a:pt x="106" y="188"/>
                        </a:lnTo>
                        <a:lnTo>
                          <a:pt x="78" y="246"/>
                        </a:lnTo>
                        <a:lnTo>
                          <a:pt x="100" y="242"/>
                        </a:lnTo>
                        <a:lnTo>
                          <a:pt x="70" y="312"/>
                        </a:lnTo>
                        <a:lnTo>
                          <a:pt x="98" y="312"/>
                        </a:lnTo>
                        <a:lnTo>
                          <a:pt x="58" y="374"/>
                        </a:lnTo>
                        <a:lnTo>
                          <a:pt x="102" y="372"/>
                        </a:lnTo>
                        <a:lnTo>
                          <a:pt x="66" y="446"/>
                        </a:lnTo>
                        <a:lnTo>
                          <a:pt x="94" y="438"/>
                        </a:lnTo>
                        <a:lnTo>
                          <a:pt x="58" y="518"/>
                        </a:lnTo>
                        <a:lnTo>
                          <a:pt x="94" y="502"/>
                        </a:lnTo>
                        <a:lnTo>
                          <a:pt x="50" y="598"/>
                        </a:lnTo>
                        <a:lnTo>
                          <a:pt x="84" y="588"/>
                        </a:lnTo>
                        <a:lnTo>
                          <a:pt x="40" y="672"/>
                        </a:lnTo>
                        <a:lnTo>
                          <a:pt x="72" y="666"/>
                        </a:lnTo>
                        <a:lnTo>
                          <a:pt x="22" y="758"/>
                        </a:lnTo>
                        <a:lnTo>
                          <a:pt x="46" y="756"/>
                        </a:lnTo>
                        <a:lnTo>
                          <a:pt x="8" y="836"/>
                        </a:lnTo>
                        <a:lnTo>
                          <a:pt x="54" y="814"/>
                        </a:lnTo>
                        <a:lnTo>
                          <a:pt x="4" y="912"/>
                        </a:lnTo>
                        <a:lnTo>
                          <a:pt x="40" y="896"/>
                        </a:lnTo>
                        <a:lnTo>
                          <a:pt x="0" y="974"/>
                        </a:lnTo>
                        <a:lnTo>
                          <a:pt x="114" y="919"/>
                        </a:lnTo>
                        <a:lnTo>
                          <a:pt x="149" y="922"/>
                        </a:lnTo>
                        <a:lnTo>
                          <a:pt x="215" y="944"/>
                        </a:lnTo>
                        <a:lnTo>
                          <a:pt x="266" y="964"/>
                        </a:lnTo>
                        <a:lnTo>
                          <a:pt x="245" y="925"/>
                        </a:lnTo>
                        <a:lnTo>
                          <a:pt x="224" y="893"/>
                        </a:lnTo>
                        <a:lnTo>
                          <a:pt x="263" y="896"/>
                        </a:lnTo>
                        <a:lnTo>
                          <a:pt x="210" y="836"/>
                        </a:lnTo>
                        <a:lnTo>
                          <a:pt x="250" y="842"/>
                        </a:lnTo>
                        <a:lnTo>
                          <a:pt x="212" y="784"/>
                        </a:lnTo>
                        <a:lnTo>
                          <a:pt x="246" y="790"/>
                        </a:lnTo>
                        <a:lnTo>
                          <a:pt x="200" y="718"/>
                        </a:lnTo>
                        <a:lnTo>
                          <a:pt x="222" y="722"/>
                        </a:lnTo>
                        <a:lnTo>
                          <a:pt x="184" y="660"/>
                        </a:lnTo>
                        <a:lnTo>
                          <a:pt x="216" y="652"/>
                        </a:lnTo>
                        <a:lnTo>
                          <a:pt x="176" y="590"/>
                        </a:lnTo>
                        <a:lnTo>
                          <a:pt x="210" y="594"/>
                        </a:lnTo>
                        <a:lnTo>
                          <a:pt x="190" y="548"/>
                        </a:lnTo>
                        <a:lnTo>
                          <a:pt x="222" y="556"/>
                        </a:lnTo>
                        <a:lnTo>
                          <a:pt x="186" y="508"/>
                        </a:lnTo>
                        <a:lnTo>
                          <a:pt x="216" y="516"/>
                        </a:lnTo>
                        <a:lnTo>
                          <a:pt x="178" y="450"/>
                        </a:lnTo>
                        <a:lnTo>
                          <a:pt x="216" y="454"/>
                        </a:lnTo>
                        <a:lnTo>
                          <a:pt x="188" y="388"/>
                        </a:lnTo>
                        <a:lnTo>
                          <a:pt x="210" y="394"/>
                        </a:lnTo>
                        <a:lnTo>
                          <a:pt x="180" y="334"/>
                        </a:lnTo>
                        <a:lnTo>
                          <a:pt x="212" y="342"/>
                        </a:lnTo>
                        <a:lnTo>
                          <a:pt x="168" y="272"/>
                        </a:lnTo>
                        <a:lnTo>
                          <a:pt x="188" y="272"/>
                        </a:lnTo>
                        <a:lnTo>
                          <a:pt x="158" y="234"/>
                        </a:lnTo>
                        <a:lnTo>
                          <a:pt x="178" y="230"/>
                        </a:lnTo>
                        <a:lnTo>
                          <a:pt x="150" y="182"/>
                        </a:lnTo>
                        <a:lnTo>
                          <a:pt x="168" y="182"/>
                        </a:lnTo>
                        <a:lnTo>
                          <a:pt x="146" y="144"/>
                        </a:lnTo>
                        <a:lnTo>
                          <a:pt x="164" y="144"/>
                        </a:lnTo>
                        <a:lnTo>
                          <a:pt x="138" y="100"/>
                        </a:lnTo>
                        <a:lnTo>
                          <a:pt x="166" y="106"/>
                        </a:lnTo>
                        <a:lnTo>
                          <a:pt x="136" y="60"/>
                        </a:lnTo>
                        <a:lnTo>
                          <a:pt x="154" y="60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427" name="Group 835">
                  <a:extLst>
                    <a:ext uri="{FF2B5EF4-FFF2-40B4-BE49-F238E27FC236}">
                      <a16:creationId xmlns:a16="http://schemas.microsoft.com/office/drawing/2014/main" id="{B9F85E11-C70A-EA32-35C4-0DD83A722C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93" y="851"/>
                  <a:ext cx="34" cy="106"/>
                  <a:chOff x="768" y="440"/>
                  <a:chExt cx="127" cy="435"/>
                </a:xfrm>
              </p:grpSpPr>
              <p:sp>
                <p:nvSpPr>
                  <p:cNvPr id="23492" name="Freeform 836">
                    <a:extLst>
                      <a:ext uri="{FF2B5EF4-FFF2-40B4-BE49-F238E27FC236}">
                        <a16:creationId xmlns:a16="http://schemas.microsoft.com/office/drawing/2014/main" id="{B894833A-B517-2597-5731-075E026D2E3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" y="622"/>
                    <a:ext cx="52" cy="253"/>
                  </a:xfrm>
                  <a:custGeom>
                    <a:avLst/>
                    <a:gdLst>
                      <a:gd name="T0" fmla="*/ 65 w 120"/>
                      <a:gd name="T1" fmla="*/ 23 h 398"/>
                      <a:gd name="T2" fmla="*/ 28 w 120"/>
                      <a:gd name="T3" fmla="*/ 21 h 398"/>
                      <a:gd name="T4" fmla="*/ 32 w 120"/>
                      <a:gd name="T5" fmla="*/ 191 h 398"/>
                      <a:gd name="T6" fmla="*/ 29 w 120"/>
                      <a:gd name="T7" fmla="*/ 264 h 398"/>
                      <a:gd name="T8" fmla="*/ 28 w 120"/>
                      <a:gd name="T9" fmla="*/ 305 h 398"/>
                      <a:gd name="T10" fmla="*/ 19 w 120"/>
                      <a:gd name="T11" fmla="*/ 341 h 398"/>
                      <a:gd name="T12" fmla="*/ 13 w 120"/>
                      <a:gd name="T13" fmla="*/ 368 h 398"/>
                      <a:gd name="T14" fmla="*/ 0 w 120"/>
                      <a:gd name="T15" fmla="*/ 398 h 398"/>
                      <a:gd name="T16" fmla="*/ 120 w 120"/>
                      <a:gd name="T17" fmla="*/ 396 h 398"/>
                      <a:gd name="T18" fmla="*/ 99 w 120"/>
                      <a:gd name="T19" fmla="*/ 356 h 398"/>
                      <a:gd name="T20" fmla="*/ 82 w 120"/>
                      <a:gd name="T21" fmla="*/ 290 h 398"/>
                      <a:gd name="T22" fmla="*/ 71 w 120"/>
                      <a:gd name="T23" fmla="*/ 195 h 398"/>
                      <a:gd name="T24" fmla="*/ 65 w 120"/>
                      <a:gd name="T25" fmla="*/ 23 h 39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20"/>
                      <a:gd name="T40" fmla="*/ 0 h 398"/>
                      <a:gd name="T41" fmla="*/ 120 w 120"/>
                      <a:gd name="T42" fmla="*/ 398 h 39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20" h="398">
                        <a:moveTo>
                          <a:pt x="65" y="23"/>
                        </a:moveTo>
                        <a:cubicBezTo>
                          <a:pt x="65" y="44"/>
                          <a:pt x="28" y="0"/>
                          <a:pt x="28" y="21"/>
                        </a:cubicBezTo>
                        <a:lnTo>
                          <a:pt x="32" y="191"/>
                        </a:lnTo>
                        <a:lnTo>
                          <a:pt x="29" y="264"/>
                        </a:lnTo>
                        <a:lnTo>
                          <a:pt x="28" y="305"/>
                        </a:lnTo>
                        <a:lnTo>
                          <a:pt x="19" y="341"/>
                        </a:lnTo>
                        <a:lnTo>
                          <a:pt x="13" y="368"/>
                        </a:lnTo>
                        <a:lnTo>
                          <a:pt x="0" y="398"/>
                        </a:lnTo>
                        <a:lnTo>
                          <a:pt x="120" y="396"/>
                        </a:lnTo>
                        <a:lnTo>
                          <a:pt x="99" y="356"/>
                        </a:lnTo>
                        <a:lnTo>
                          <a:pt x="82" y="290"/>
                        </a:lnTo>
                        <a:lnTo>
                          <a:pt x="71" y="195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93" name="Freeform 837">
                    <a:extLst>
                      <a:ext uri="{FF2B5EF4-FFF2-40B4-BE49-F238E27FC236}">
                        <a16:creationId xmlns:a16="http://schemas.microsoft.com/office/drawing/2014/main" id="{77331DF8-06CD-AFFE-A732-E4CF12C8F8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768" y="440"/>
                    <a:ext cx="127" cy="294"/>
                  </a:xfrm>
                  <a:custGeom>
                    <a:avLst/>
                    <a:gdLst>
                      <a:gd name="T0" fmla="*/ 84 w 266"/>
                      <a:gd name="T1" fmla="*/ 58 h 974"/>
                      <a:gd name="T2" fmla="*/ 80 w 266"/>
                      <a:gd name="T3" fmla="*/ 124 h 974"/>
                      <a:gd name="T4" fmla="*/ 80 w 266"/>
                      <a:gd name="T5" fmla="*/ 194 h 974"/>
                      <a:gd name="T6" fmla="*/ 78 w 266"/>
                      <a:gd name="T7" fmla="*/ 246 h 974"/>
                      <a:gd name="T8" fmla="*/ 70 w 266"/>
                      <a:gd name="T9" fmla="*/ 312 h 974"/>
                      <a:gd name="T10" fmla="*/ 58 w 266"/>
                      <a:gd name="T11" fmla="*/ 374 h 974"/>
                      <a:gd name="T12" fmla="*/ 66 w 266"/>
                      <a:gd name="T13" fmla="*/ 446 h 974"/>
                      <a:gd name="T14" fmla="*/ 58 w 266"/>
                      <a:gd name="T15" fmla="*/ 518 h 974"/>
                      <a:gd name="T16" fmla="*/ 50 w 266"/>
                      <a:gd name="T17" fmla="*/ 598 h 974"/>
                      <a:gd name="T18" fmla="*/ 40 w 266"/>
                      <a:gd name="T19" fmla="*/ 672 h 974"/>
                      <a:gd name="T20" fmla="*/ 22 w 266"/>
                      <a:gd name="T21" fmla="*/ 758 h 974"/>
                      <a:gd name="T22" fmla="*/ 8 w 266"/>
                      <a:gd name="T23" fmla="*/ 836 h 974"/>
                      <a:gd name="T24" fmla="*/ 4 w 266"/>
                      <a:gd name="T25" fmla="*/ 912 h 974"/>
                      <a:gd name="T26" fmla="*/ 0 w 266"/>
                      <a:gd name="T27" fmla="*/ 974 h 974"/>
                      <a:gd name="T28" fmla="*/ 149 w 266"/>
                      <a:gd name="T29" fmla="*/ 922 h 974"/>
                      <a:gd name="T30" fmla="*/ 266 w 266"/>
                      <a:gd name="T31" fmla="*/ 964 h 974"/>
                      <a:gd name="T32" fmla="*/ 224 w 266"/>
                      <a:gd name="T33" fmla="*/ 893 h 974"/>
                      <a:gd name="T34" fmla="*/ 210 w 266"/>
                      <a:gd name="T35" fmla="*/ 836 h 974"/>
                      <a:gd name="T36" fmla="*/ 212 w 266"/>
                      <a:gd name="T37" fmla="*/ 784 h 974"/>
                      <a:gd name="T38" fmla="*/ 200 w 266"/>
                      <a:gd name="T39" fmla="*/ 718 h 974"/>
                      <a:gd name="T40" fmla="*/ 184 w 266"/>
                      <a:gd name="T41" fmla="*/ 660 h 974"/>
                      <a:gd name="T42" fmla="*/ 176 w 266"/>
                      <a:gd name="T43" fmla="*/ 590 h 974"/>
                      <a:gd name="T44" fmla="*/ 190 w 266"/>
                      <a:gd name="T45" fmla="*/ 548 h 974"/>
                      <a:gd name="T46" fmla="*/ 186 w 266"/>
                      <a:gd name="T47" fmla="*/ 508 h 974"/>
                      <a:gd name="T48" fmla="*/ 178 w 266"/>
                      <a:gd name="T49" fmla="*/ 450 h 974"/>
                      <a:gd name="T50" fmla="*/ 188 w 266"/>
                      <a:gd name="T51" fmla="*/ 388 h 974"/>
                      <a:gd name="T52" fmla="*/ 180 w 266"/>
                      <a:gd name="T53" fmla="*/ 334 h 974"/>
                      <a:gd name="T54" fmla="*/ 168 w 266"/>
                      <a:gd name="T55" fmla="*/ 272 h 974"/>
                      <a:gd name="T56" fmla="*/ 158 w 266"/>
                      <a:gd name="T57" fmla="*/ 234 h 974"/>
                      <a:gd name="T58" fmla="*/ 150 w 266"/>
                      <a:gd name="T59" fmla="*/ 182 h 974"/>
                      <a:gd name="T60" fmla="*/ 146 w 266"/>
                      <a:gd name="T61" fmla="*/ 144 h 974"/>
                      <a:gd name="T62" fmla="*/ 138 w 266"/>
                      <a:gd name="T63" fmla="*/ 100 h 974"/>
                      <a:gd name="T64" fmla="*/ 136 w 266"/>
                      <a:gd name="T65" fmla="*/ 60 h 974"/>
                      <a:gd name="T66" fmla="*/ 114 w 266"/>
                      <a:gd name="T67" fmla="*/ 0 h 9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66"/>
                      <a:gd name="T103" fmla="*/ 0 h 974"/>
                      <a:gd name="T104" fmla="*/ 266 w 266"/>
                      <a:gd name="T105" fmla="*/ 974 h 9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66" h="974">
                        <a:moveTo>
                          <a:pt x="114" y="0"/>
                        </a:moveTo>
                        <a:lnTo>
                          <a:pt x="84" y="58"/>
                        </a:lnTo>
                        <a:lnTo>
                          <a:pt x="102" y="64"/>
                        </a:lnTo>
                        <a:lnTo>
                          <a:pt x="80" y="124"/>
                        </a:lnTo>
                        <a:lnTo>
                          <a:pt x="102" y="128"/>
                        </a:lnTo>
                        <a:lnTo>
                          <a:pt x="80" y="194"/>
                        </a:lnTo>
                        <a:lnTo>
                          <a:pt x="106" y="188"/>
                        </a:lnTo>
                        <a:lnTo>
                          <a:pt x="78" y="246"/>
                        </a:lnTo>
                        <a:lnTo>
                          <a:pt x="100" y="242"/>
                        </a:lnTo>
                        <a:lnTo>
                          <a:pt x="70" y="312"/>
                        </a:lnTo>
                        <a:lnTo>
                          <a:pt x="98" y="312"/>
                        </a:lnTo>
                        <a:lnTo>
                          <a:pt x="58" y="374"/>
                        </a:lnTo>
                        <a:lnTo>
                          <a:pt x="102" y="372"/>
                        </a:lnTo>
                        <a:lnTo>
                          <a:pt x="66" y="446"/>
                        </a:lnTo>
                        <a:lnTo>
                          <a:pt x="94" y="438"/>
                        </a:lnTo>
                        <a:lnTo>
                          <a:pt x="58" y="518"/>
                        </a:lnTo>
                        <a:lnTo>
                          <a:pt x="94" y="502"/>
                        </a:lnTo>
                        <a:lnTo>
                          <a:pt x="50" y="598"/>
                        </a:lnTo>
                        <a:lnTo>
                          <a:pt x="84" y="588"/>
                        </a:lnTo>
                        <a:lnTo>
                          <a:pt x="40" y="672"/>
                        </a:lnTo>
                        <a:lnTo>
                          <a:pt x="72" y="666"/>
                        </a:lnTo>
                        <a:lnTo>
                          <a:pt x="22" y="758"/>
                        </a:lnTo>
                        <a:lnTo>
                          <a:pt x="46" y="756"/>
                        </a:lnTo>
                        <a:lnTo>
                          <a:pt x="8" y="836"/>
                        </a:lnTo>
                        <a:lnTo>
                          <a:pt x="54" y="814"/>
                        </a:lnTo>
                        <a:lnTo>
                          <a:pt x="4" y="912"/>
                        </a:lnTo>
                        <a:lnTo>
                          <a:pt x="40" y="896"/>
                        </a:lnTo>
                        <a:lnTo>
                          <a:pt x="0" y="974"/>
                        </a:lnTo>
                        <a:lnTo>
                          <a:pt x="114" y="919"/>
                        </a:lnTo>
                        <a:lnTo>
                          <a:pt x="149" y="922"/>
                        </a:lnTo>
                        <a:lnTo>
                          <a:pt x="215" y="944"/>
                        </a:lnTo>
                        <a:lnTo>
                          <a:pt x="266" y="964"/>
                        </a:lnTo>
                        <a:lnTo>
                          <a:pt x="245" y="925"/>
                        </a:lnTo>
                        <a:lnTo>
                          <a:pt x="224" y="893"/>
                        </a:lnTo>
                        <a:lnTo>
                          <a:pt x="263" y="896"/>
                        </a:lnTo>
                        <a:lnTo>
                          <a:pt x="210" y="836"/>
                        </a:lnTo>
                        <a:lnTo>
                          <a:pt x="250" y="842"/>
                        </a:lnTo>
                        <a:lnTo>
                          <a:pt x="212" y="784"/>
                        </a:lnTo>
                        <a:lnTo>
                          <a:pt x="246" y="790"/>
                        </a:lnTo>
                        <a:lnTo>
                          <a:pt x="200" y="718"/>
                        </a:lnTo>
                        <a:lnTo>
                          <a:pt x="222" y="722"/>
                        </a:lnTo>
                        <a:lnTo>
                          <a:pt x="184" y="660"/>
                        </a:lnTo>
                        <a:lnTo>
                          <a:pt x="216" y="652"/>
                        </a:lnTo>
                        <a:lnTo>
                          <a:pt x="176" y="590"/>
                        </a:lnTo>
                        <a:lnTo>
                          <a:pt x="210" y="594"/>
                        </a:lnTo>
                        <a:lnTo>
                          <a:pt x="190" y="548"/>
                        </a:lnTo>
                        <a:lnTo>
                          <a:pt x="222" y="556"/>
                        </a:lnTo>
                        <a:lnTo>
                          <a:pt x="186" y="508"/>
                        </a:lnTo>
                        <a:lnTo>
                          <a:pt x="216" y="516"/>
                        </a:lnTo>
                        <a:lnTo>
                          <a:pt x="178" y="450"/>
                        </a:lnTo>
                        <a:lnTo>
                          <a:pt x="216" y="454"/>
                        </a:lnTo>
                        <a:lnTo>
                          <a:pt x="188" y="388"/>
                        </a:lnTo>
                        <a:lnTo>
                          <a:pt x="210" y="394"/>
                        </a:lnTo>
                        <a:lnTo>
                          <a:pt x="180" y="334"/>
                        </a:lnTo>
                        <a:lnTo>
                          <a:pt x="212" y="342"/>
                        </a:lnTo>
                        <a:lnTo>
                          <a:pt x="168" y="272"/>
                        </a:lnTo>
                        <a:lnTo>
                          <a:pt x="188" y="272"/>
                        </a:lnTo>
                        <a:lnTo>
                          <a:pt x="158" y="234"/>
                        </a:lnTo>
                        <a:lnTo>
                          <a:pt x="178" y="230"/>
                        </a:lnTo>
                        <a:lnTo>
                          <a:pt x="150" y="182"/>
                        </a:lnTo>
                        <a:lnTo>
                          <a:pt x="168" y="182"/>
                        </a:lnTo>
                        <a:lnTo>
                          <a:pt x="146" y="144"/>
                        </a:lnTo>
                        <a:lnTo>
                          <a:pt x="164" y="144"/>
                        </a:lnTo>
                        <a:lnTo>
                          <a:pt x="138" y="100"/>
                        </a:lnTo>
                        <a:lnTo>
                          <a:pt x="166" y="106"/>
                        </a:lnTo>
                        <a:lnTo>
                          <a:pt x="136" y="60"/>
                        </a:lnTo>
                        <a:lnTo>
                          <a:pt x="154" y="60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428" name="Group 838">
                  <a:extLst>
                    <a:ext uri="{FF2B5EF4-FFF2-40B4-BE49-F238E27FC236}">
                      <a16:creationId xmlns:a16="http://schemas.microsoft.com/office/drawing/2014/main" id="{3B81D59D-7912-795D-5DB2-95FA86C252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751" y="856"/>
                  <a:ext cx="32" cy="111"/>
                  <a:chOff x="2532" y="1924"/>
                  <a:chExt cx="104" cy="380"/>
                </a:xfrm>
              </p:grpSpPr>
              <p:sp>
                <p:nvSpPr>
                  <p:cNvPr id="23487" name="Freeform 839">
                    <a:extLst>
                      <a:ext uri="{FF2B5EF4-FFF2-40B4-BE49-F238E27FC236}">
                        <a16:creationId xmlns:a16="http://schemas.microsoft.com/office/drawing/2014/main" id="{849B7A14-D8E6-587C-9DB9-6E91C41549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488" name="Group 840">
                    <a:extLst>
                      <a:ext uri="{FF2B5EF4-FFF2-40B4-BE49-F238E27FC236}">
                        <a16:creationId xmlns:a16="http://schemas.microsoft.com/office/drawing/2014/main" id="{7B879F7C-1FD2-6AF4-DBD0-35C0A117CF7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489" name="Freeform 841">
                      <a:extLst>
                        <a:ext uri="{FF2B5EF4-FFF2-40B4-BE49-F238E27FC236}">
                          <a16:creationId xmlns:a16="http://schemas.microsoft.com/office/drawing/2014/main" id="{A67B3C04-ED6D-600F-1BB8-EB7863A57B2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90" name="Freeform 842">
                      <a:extLst>
                        <a:ext uri="{FF2B5EF4-FFF2-40B4-BE49-F238E27FC236}">
                          <a16:creationId xmlns:a16="http://schemas.microsoft.com/office/drawing/2014/main" id="{569878AA-D5CC-B937-358D-412B10B72FB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91" name="Freeform 843">
                      <a:extLst>
                        <a:ext uri="{FF2B5EF4-FFF2-40B4-BE49-F238E27FC236}">
                          <a16:creationId xmlns:a16="http://schemas.microsoft.com/office/drawing/2014/main" id="{0891891C-34B0-A211-23C9-3053961E4A5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429" name="Group 844">
                  <a:extLst>
                    <a:ext uri="{FF2B5EF4-FFF2-40B4-BE49-F238E27FC236}">
                      <a16:creationId xmlns:a16="http://schemas.microsoft.com/office/drawing/2014/main" id="{E56BD757-E99E-B568-2804-2E33A3069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57" y="724"/>
                  <a:ext cx="85" cy="246"/>
                  <a:chOff x="2409" y="1311"/>
                  <a:chExt cx="279" cy="1497"/>
                </a:xfrm>
              </p:grpSpPr>
              <p:sp>
                <p:nvSpPr>
                  <p:cNvPr id="23473" name="Freeform 845">
                    <a:extLst>
                      <a:ext uri="{FF2B5EF4-FFF2-40B4-BE49-F238E27FC236}">
                        <a16:creationId xmlns:a16="http://schemas.microsoft.com/office/drawing/2014/main" id="{E947CAC3-3025-7E64-D5D6-FE88F867674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74" name="Freeform 846">
                    <a:extLst>
                      <a:ext uri="{FF2B5EF4-FFF2-40B4-BE49-F238E27FC236}">
                        <a16:creationId xmlns:a16="http://schemas.microsoft.com/office/drawing/2014/main" id="{4CBA047D-E485-3E87-9E3C-7CE9F091C1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75" name="Freeform 847">
                    <a:extLst>
                      <a:ext uri="{FF2B5EF4-FFF2-40B4-BE49-F238E27FC236}">
                        <a16:creationId xmlns:a16="http://schemas.microsoft.com/office/drawing/2014/main" id="{A40C52CF-7E6B-A809-A063-D4DEB7435E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76" name="Freeform 848">
                    <a:extLst>
                      <a:ext uri="{FF2B5EF4-FFF2-40B4-BE49-F238E27FC236}">
                        <a16:creationId xmlns:a16="http://schemas.microsoft.com/office/drawing/2014/main" id="{4452B2DD-4BB5-2367-A8DD-B51EB7E667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77" name="Freeform 849">
                    <a:extLst>
                      <a:ext uri="{FF2B5EF4-FFF2-40B4-BE49-F238E27FC236}">
                        <a16:creationId xmlns:a16="http://schemas.microsoft.com/office/drawing/2014/main" id="{3A213DEE-DFA2-1B86-3BC5-7A9C0AADAB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78" name="Freeform 850">
                    <a:extLst>
                      <a:ext uri="{FF2B5EF4-FFF2-40B4-BE49-F238E27FC236}">
                        <a16:creationId xmlns:a16="http://schemas.microsoft.com/office/drawing/2014/main" id="{5BFD27FF-B7E4-AD5A-9BFB-4BCC6DD9A1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79" name="Freeform 851">
                    <a:extLst>
                      <a:ext uri="{FF2B5EF4-FFF2-40B4-BE49-F238E27FC236}">
                        <a16:creationId xmlns:a16="http://schemas.microsoft.com/office/drawing/2014/main" id="{9BA1279B-314C-2F2F-E2FC-8F3F7BB08BB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80" name="Freeform 852">
                    <a:extLst>
                      <a:ext uri="{FF2B5EF4-FFF2-40B4-BE49-F238E27FC236}">
                        <a16:creationId xmlns:a16="http://schemas.microsoft.com/office/drawing/2014/main" id="{72DE3A53-EE10-0E98-2518-99EE7977024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81" name="Freeform 853">
                    <a:extLst>
                      <a:ext uri="{FF2B5EF4-FFF2-40B4-BE49-F238E27FC236}">
                        <a16:creationId xmlns:a16="http://schemas.microsoft.com/office/drawing/2014/main" id="{7FC2519E-5AB5-0CEE-B279-B1A1954F8C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82" name="Freeform 854">
                    <a:extLst>
                      <a:ext uri="{FF2B5EF4-FFF2-40B4-BE49-F238E27FC236}">
                        <a16:creationId xmlns:a16="http://schemas.microsoft.com/office/drawing/2014/main" id="{B0FD7A34-F00D-54AB-D317-14C6ADA01A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83" name="Freeform 855">
                    <a:extLst>
                      <a:ext uri="{FF2B5EF4-FFF2-40B4-BE49-F238E27FC236}">
                        <a16:creationId xmlns:a16="http://schemas.microsoft.com/office/drawing/2014/main" id="{CDBDCF3D-708D-C029-202A-23C233B1678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84" name="Freeform 856">
                    <a:extLst>
                      <a:ext uri="{FF2B5EF4-FFF2-40B4-BE49-F238E27FC236}">
                        <a16:creationId xmlns:a16="http://schemas.microsoft.com/office/drawing/2014/main" id="{59E3EE50-D3B5-B091-03E6-9F35827D546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85" name="Freeform 857">
                    <a:extLst>
                      <a:ext uri="{FF2B5EF4-FFF2-40B4-BE49-F238E27FC236}">
                        <a16:creationId xmlns:a16="http://schemas.microsoft.com/office/drawing/2014/main" id="{065238D5-B6C4-6D13-168F-6339494A064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86" name="Freeform 858">
                    <a:extLst>
                      <a:ext uri="{FF2B5EF4-FFF2-40B4-BE49-F238E27FC236}">
                        <a16:creationId xmlns:a16="http://schemas.microsoft.com/office/drawing/2014/main" id="{2F9FB918-6336-BAC1-685D-2641C54A7CD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430" name="Group 859">
                  <a:extLst>
                    <a:ext uri="{FF2B5EF4-FFF2-40B4-BE49-F238E27FC236}">
                      <a16:creationId xmlns:a16="http://schemas.microsoft.com/office/drawing/2014/main" id="{8B3471E8-3D19-1AE3-716F-169E2B32C3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498" y="830"/>
                  <a:ext cx="45" cy="133"/>
                  <a:chOff x="2532" y="1924"/>
                  <a:chExt cx="104" cy="380"/>
                </a:xfrm>
              </p:grpSpPr>
              <p:sp>
                <p:nvSpPr>
                  <p:cNvPr id="23468" name="Freeform 860">
                    <a:extLst>
                      <a:ext uri="{FF2B5EF4-FFF2-40B4-BE49-F238E27FC236}">
                        <a16:creationId xmlns:a16="http://schemas.microsoft.com/office/drawing/2014/main" id="{81ED1E10-18E7-F694-0269-5358AB75259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469" name="Group 861">
                    <a:extLst>
                      <a:ext uri="{FF2B5EF4-FFF2-40B4-BE49-F238E27FC236}">
                        <a16:creationId xmlns:a16="http://schemas.microsoft.com/office/drawing/2014/main" id="{0741C86D-7735-B366-D9A2-7CDC7889236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470" name="Freeform 862">
                      <a:extLst>
                        <a:ext uri="{FF2B5EF4-FFF2-40B4-BE49-F238E27FC236}">
                          <a16:creationId xmlns:a16="http://schemas.microsoft.com/office/drawing/2014/main" id="{5596A5EE-7DFD-7684-8F0D-F8FC2BB2F47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71" name="Freeform 863">
                      <a:extLst>
                        <a:ext uri="{FF2B5EF4-FFF2-40B4-BE49-F238E27FC236}">
                          <a16:creationId xmlns:a16="http://schemas.microsoft.com/office/drawing/2014/main" id="{0C8B44AB-DF32-7618-D625-98E7E0C7F01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72" name="Freeform 864">
                      <a:extLst>
                        <a:ext uri="{FF2B5EF4-FFF2-40B4-BE49-F238E27FC236}">
                          <a16:creationId xmlns:a16="http://schemas.microsoft.com/office/drawing/2014/main" id="{55AF700E-A648-6A10-90E9-4BC25F61110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431" name="Group 865">
                  <a:extLst>
                    <a:ext uri="{FF2B5EF4-FFF2-40B4-BE49-F238E27FC236}">
                      <a16:creationId xmlns:a16="http://schemas.microsoft.com/office/drawing/2014/main" id="{75578D49-3112-F27D-27EA-F6F1A29A7A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13" y="784"/>
                  <a:ext cx="50" cy="174"/>
                  <a:chOff x="2532" y="1924"/>
                  <a:chExt cx="104" cy="380"/>
                </a:xfrm>
              </p:grpSpPr>
              <p:sp>
                <p:nvSpPr>
                  <p:cNvPr id="23463" name="Freeform 866">
                    <a:extLst>
                      <a:ext uri="{FF2B5EF4-FFF2-40B4-BE49-F238E27FC236}">
                        <a16:creationId xmlns:a16="http://schemas.microsoft.com/office/drawing/2014/main" id="{A85793FB-AF99-782C-1A6F-FFA69C22AA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464" name="Group 867">
                    <a:extLst>
                      <a:ext uri="{FF2B5EF4-FFF2-40B4-BE49-F238E27FC236}">
                        <a16:creationId xmlns:a16="http://schemas.microsoft.com/office/drawing/2014/main" id="{AFC6CB64-1951-C785-4CE7-21DF622B6AB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465" name="Freeform 868">
                      <a:extLst>
                        <a:ext uri="{FF2B5EF4-FFF2-40B4-BE49-F238E27FC236}">
                          <a16:creationId xmlns:a16="http://schemas.microsoft.com/office/drawing/2014/main" id="{EF644338-74C2-473E-C6EE-E5FFFC41B98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66" name="Freeform 869">
                      <a:extLst>
                        <a:ext uri="{FF2B5EF4-FFF2-40B4-BE49-F238E27FC236}">
                          <a16:creationId xmlns:a16="http://schemas.microsoft.com/office/drawing/2014/main" id="{764E3BD3-159F-84D9-6709-3ABD44077FE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67" name="Freeform 870">
                      <a:extLst>
                        <a:ext uri="{FF2B5EF4-FFF2-40B4-BE49-F238E27FC236}">
                          <a16:creationId xmlns:a16="http://schemas.microsoft.com/office/drawing/2014/main" id="{4CFBFC29-10E5-D52F-4379-4129D257329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432" name="Group 871">
                  <a:extLst>
                    <a:ext uri="{FF2B5EF4-FFF2-40B4-BE49-F238E27FC236}">
                      <a16:creationId xmlns:a16="http://schemas.microsoft.com/office/drawing/2014/main" id="{55B3953C-C39B-3322-EE6B-05C39044C2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751" y="721"/>
                  <a:ext cx="84" cy="245"/>
                  <a:chOff x="2409" y="1311"/>
                  <a:chExt cx="279" cy="1497"/>
                </a:xfrm>
              </p:grpSpPr>
              <p:sp>
                <p:nvSpPr>
                  <p:cNvPr id="23449" name="Freeform 872">
                    <a:extLst>
                      <a:ext uri="{FF2B5EF4-FFF2-40B4-BE49-F238E27FC236}">
                        <a16:creationId xmlns:a16="http://schemas.microsoft.com/office/drawing/2014/main" id="{B5DE0CD7-8531-1B46-9107-A328C50AD50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0" name="Freeform 873">
                    <a:extLst>
                      <a:ext uri="{FF2B5EF4-FFF2-40B4-BE49-F238E27FC236}">
                        <a16:creationId xmlns:a16="http://schemas.microsoft.com/office/drawing/2014/main" id="{705FCDEF-6492-27A8-B7DD-7AB19169EA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1" name="Freeform 874">
                    <a:extLst>
                      <a:ext uri="{FF2B5EF4-FFF2-40B4-BE49-F238E27FC236}">
                        <a16:creationId xmlns:a16="http://schemas.microsoft.com/office/drawing/2014/main" id="{259F99A6-3E7E-CB38-A29D-2FFF622E90A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2" name="Freeform 875">
                    <a:extLst>
                      <a:ext uri="{FF2B5EF4-FFF2-40B4-BE49-F238E27FC236}">
                        <a16:creationId xmlns:a16="http://schemas.microsoft.com/office/drawing/2014/main" id="{4157DD87-679C-6451-70D2-60DA32E277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3" name="Freeform 876">
                    <a:extLst>
                      <a:ext uri="{FF2B5EF4-FFF2-40B4-BE49-F238E27FC236}">
                        <a16:creationId xmlns:a16="http://schemas.microsoft.com/office/drawing/2014/main" id="{CA01FD65-A344-FCB2-44C1-92CACCAEFDD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4" name="Freeform 877">
                    <a:extLst>
                      <a:ext uri="{FF2B5EF4-FFF2-40B4-BE49-F238E27FC236}">
                        <a16:creationId xmlns:a16="http://schemas.microsoft.com/office/drawing/2014/main" id="{5AE7B55F-A72C-0ECA-96EA-CD93076581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5" name="Freeform 878">
                    <a:extLst>
                      <a:ext uri="{FF2B5EF4-FFF2-40B4-BE49-F238E27FC236}">
                        <a16:creationId xmlns:a16="http://schemas.microsoft.com/office/drawing/2014/main" id="{47281460-41A5-1ED4-172F-DFFE9D2CF1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6" name="Freeform 879">
                    <a:extLst>
                      <a:ext uri="{FF2B5EF4-FFF2-40B4-BE49-F238E27FC236}">
                        <a16:creationId xmlns:a16="http://schemas.microsoft.com/office/drawing/2014/main" id="{9DD9F81F-83DB-DA28-04BA-FAE733149B2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7" name="Freeform 880">
                    <a:extLst>
                      <a:ext uri="{FF2B5EF4-FFF2-40B4-BE49-F238E27FC236}">
                        <a16:creationId xmlns:a16="http://schemas.microsoft.com/office/drawing/2014/main" id="{91535625-1CAD-5963-A521-6EDFF952051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8" name="Freeform 881">
                    <a:extLst>
                      <a:ext uri="{FF2B5EF4-FFF2-40B4-BE49-F238E27FC236}">
                        <a16:creationId xmlns:a16="http://schemas.microsoft.com/office/drawing/2014/main" id="{B58D3797-F7C6-370F-CCF9-13A670547A6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59" name="Freeform 882">
                    <a:extLst>
                      <a:ext uri="{FF2B5EF4-FFF2-40B4-BE49-F238E27FC236}">
                        <a16:creationId xmlns:a16="http://schemas.microsoft.com/office/drawing/2014/main" id="{CDB40028-70DF-4ADB-9473-1C860E53BFD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60" name="Freeform 883">
                    <a:extLst>
                      <a:ext uri="{FF2B5EF4-FFF2-40B4-BE49-F238E27FC236}">
                        <a16:creationId xmlns:a16="http://schemas.microsoft.com/office/drawing/2014/main" id="{BA49F6B4-39DF-6FB7-9881-79288420E9D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61" name="Freeform 884">
                    <a:extLst>
                      <a:ext uri="{FF2B5EF4-FFF2-40B4-BE49-F238E27FC236}">
                        <a16:creationId xmlns:a16="http://schemas.microsoft.com/office/drawing/2014/main" id="{8DC686BE-946D-3CB4-7D0E-78088F5575D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62" name="Freeform 885">
                    <a:extLst>
                      <a:ext uri="{FF2B5EF4-FFF2-40B4-BE49-F238E27FC236}">
                        <a16:creationId xmlns:a16="http://schemas.microsoft.com/office/drawing/2014/main" id="{91537516-757D-4396-546A-1F47F92A97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433" name="Group 886">
                  <a:extLst>
                    <a:ext uri="{FF2B5EF4-FFF2-40B4-BE49-F238E27FC236}">
                      <a16:creationId xmlns:a16="http://schemas.microsoft.com/office/drawing/2014/main" id="{39CB9191-1C40-A722-CF77-C126750A2F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528" y="925"/>
                  <a:ext cx="18" cy="35"/>
                  <a:chOff x="2288" y="1166"/>
                  <a:chExt cx="46" cy="120"/>
                </a:xfrm>
              </p:grpSpPr>
              <p:sp>
                <p:nvSpPr>
                  <p:cNvPr id="23447" name="Freeform 887">
                    <a:extLst>
                      <a:ext uri="{FF2B5EF4-FFF2-40B4-BE49-F238E27FC236}">
                        <a16:creationId xmlns:a16="http://schemas.microsoft.com/office/drawing/2014/main" id="{31089769-D0C6-F3DF-C885-14265D6BF2D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48" name="AutoShape 888">
                    <a:extLst>
                      <a:ext uri="{FF2B5EF4-FFF2-40B4-BE49-F238E27FC236}">
                        <a16:creationId xmlns:a16="http://schemas.microsoft.com/office/drawing/2014/main" id="{1D09BD8A-813D-08D8-BB2C-2F1FE193352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434" name="Group 889">
                  <a:extLst>
                    <a:ext uri="{FF2B5EF4-FFF2-40B4-BE49-F238E27FC236}">
                      <a16:creationId xmlns:a16="http://schemas.microsoft.com/office/drawing/2014/main" id="{77D873F6-EE07-4A51-E432-D8EC3D0998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76" y="926"/>
                  <a:ext cx="16" cy="35"/>
                  <a:chOff x="2288" y="1166"/>
                  <a:chExt cx="46" cy="120"/>
                </a:xfrm>
              </p:grpSpPr>
              <p:sp>
                <p:nvSpPr>
                  <p:cNvPr id="23445" name="Freeform 890">
                    <a:extLst>
                      <a:ext uri="{FF2B5EF4-FFF2-40B4-BE49-F238E27FC236}">
                        <a16:creationId xmlns:a16="http://schemas.microsoft.com/office/drawing/2014/main" id="{AA59B8AA-4B7E-1F2A-1D0B-541ADB3EB49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46" name="AutoShape 891">
                    <a:extLst>
                      <a:ext uri="{FF2B5EF4-FFF2-40B4-BE49-F238E27FC236}">
                        <a16:creationId xmlns:a16="http://schemas.microsoft.com/office/drawing/2014/main" id="{806DB5DF-7E1B-01D8-AA76-6B703F57CE3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435" name="Group 892">
                  <a:extLst>
                    <a:ext uri="{FF2B5EF4-FFF2-40B4-BE49-F238E27FC236}">
                      <a16:creationId xmlns:a16="http://schemas.microsoft.com/office/drawing/2014/main" id="{D7AC4E03-C6EB-EC87-9864-901309B69E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60" y="924"/>
                  <a:ext cx="16" cy="35"/>
                  <a:chOff x="2288" y="1166"/>
                  <a:chExt cx="46" cy="120"/>
                </a:xfrm>
              </p:grpSpPr>
              <p:sp>
                <p:nvSpPr>
                  <p:cNvPr id="23443" name="Freeform 893">
                    <a:extLst>
                      <a:ext uri="{FF2B5EF4-FFF2-40B4-BE49-F238E27FC236}">
                        <a16:creationId xmlns:a16="http://schemas.microsoft.com/office/drawing/2014/main" id="{77B25AB7-9AE5-65D5-328B-5E01CC51D08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44" name="AutoShape 894">
                    <a:extLst>
                      <a:ext uri="{FF2B5EF4-FFF2-40B4-BE49-F238E27FC236}">
                        <a16:creationId xmlns:a16="http://schemas.microsoft.com/office/drawing/2014/main" id="{6F06785E-EA23-17F9-DC04-17694E9BE16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436" name="Group 895">
                  <a:extLst>
                    <a:ext uri="{FF2B5EF4-FFF2-40B4-BE49-F238E27FC236}">
                      <a16:creationId xmlns:a16="http://schemas.microsoft.com/office/drawing/2014/main" id="{12E9E851-CB2A-7E7E-0724-4D4DA48C03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15" y="926"/>
                  <a:ext cx="17" cy="35"/>
                  <a:chOff x="2288" y="1166"/>
                  <a:chExt cx="46" cy="120"/>
                </a:xfrm>
              </p:grpSpPr>
              <p:sp>
                <p:nvSpPr>
                  <p:cNvPr id="23441" name="Freeform 896">
                    <a:extLst>
                      <a:ext uri="{FF2B5EF4-FFF2-40B4-BE49-F238E27FC236}">
                        <a16:creationId xmlns:a16="http://schemas.microsoft.com/office/drawing/2014/main" id="{65D7F697-2AAC-3398-18A7-877B4BB1CD1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42" name="AutoShape 897">
                    <a:extLst>
                      <a:ext uri="{FF2B5EF4-FFF2-40B4-BE49-F238E27FC236}">
                        <a16:creationId xmlns:a16="http://schemas.microsoft.com/office/drawing/2014/main" id="{E1A0C1A3-74F3-8B81-119D-02CAD090E82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99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3437" name="Group 898">
                  <a:extLst>
                    <a:ext uri="{FF2B5EF4-FFF2-40B4-BE49-F238E27FC236}">
                      <a16:creationId xmlns:a16="http://schemas.microsoft.com/office/drawing/2014/main" id="{AAB9D1BD-621B-5A07-37BD-BE900FCB5B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625" y="926"/>
                  <a:ext cx="17" cy="35"/>
                  <a:chOff x="2288" y="1166"/>
                  <a:chExt cx="46" cy="120"/>
                </a:xfrm>
              </p:grpSpPr>
              <p:sp>
                <p:nvSpPr>
                  <p:cNvPr id="23439" name="Freeform 899">
                    <a:extLst>
                      <a:ext uri="{FF2B5EF4-FFF2-40B4-BE49-F238E27FC236}">
                        <a16:creationId xmlns:a16="http://schemas.microsoft.com/office/drawing/2014/main" id="{0DC13CBC-1CD4-904C-36C7-5F0DF04B69F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03" y="1200"/>
                    <a:ext cx="17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40" name="AutoShape 900">
                    <a:extLst>
                      <a:ext uri="{FF2B5EF4-FFF2-40B4-BE49-F238E27FC236}">
                        <a16:creationId xmlns:a16="http://schemas.microsoft.com/office/drawing/2014/main" id="{F6500B36-CB7B-F77D-6ADF-F586F9DE34E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8" y="1166"/>
                    <a:ext cx="46" cy="86"/>
                  </a:xfrm>
                  <a:prstGeom prst="flowChartExtract">
                    <a:avLst/>
                  </a:pr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3438" name="Rectangle 901" descr="Large confetti">
                  <a:extLst>
                    <a:ext uri="{FF2B5EF4-FFF2-40B4-BE49-F238E27FC236}">
                      <a16:creationId xmlns:a16="http://schemas.microsoft.com/office/drawing/2014/main" id="{A9F0738A-5DDD-4FB4-F437-2FD2300CD18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356" y="957"/>
                  <a:ext cx="503" cy="107"/>
                </a:xfrm>
                <a:prstGeom prst="rect">
                  <a:avLst/>
                </a:prstGeom>
                <a:pattFill prst="lgConfetti">
                  <a:fgClr>
                    <a:srgbClr val="CCCC00"/>
                  </a:fgClr>
                  <a:bgClr>
                    <a:srgbClr val="CC9900"/>
                  </a:bgClr>
                </a:pattFill>
                <a:ln w="19050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sp>
          <p:nvSpPr>
            <p:cNvPr id="22609" name="Freeform 902">
              <a:extLst>
                <a:ext uri="{FF2B5EF4-FFF2-40B4-BE49-F238E27FC236}">
                  <a16:creationId xmlns:a16="http://schemas.microsoft.com/office/drawing/2014/main" id="{20085FAE-BFCA-6BC2-9F95-1128195FEF2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26" y="1243"/>
              <a:ext cx="577" cy="123"/>
            </a:xfrm>
            <a:custGeom>
              <a:avLst/>
              <a:gdLst>
                <a:gd name="T0" fmla="*/ 0 w 624"/>
                <a:gd name="T1" fmla="*/ 0 h 144"/>
                <a:gd name="T2" fmla="*/ 0 w 624"/>
                <a:gd name="T3" fmla="*/ 72 h 144"/>
                <a:gd name="T4" fmla="*/ 0 w 624"/>
                <a:gd name="T5" fmla="*/ 144 h 144"/>
                <a:gd name="T6" fmla="*/ 311 w 624"/>
                <a:gd name="T7" fmla="*/ 144 h 144"/>
                <a:gd name="T8" fmla="*/ 624 w 624"/>
                <a:gd name="T9" fmla="*/ 144 h 144"/>
                <a:gd name="T10" fmla="*/ 624 w 624"/>
                <a:gd name="T11" fmla="*/ 72 h 144"/>
                <a:gd name="T12" fmla="*/ 624 w 624"/>
                <a:gd name="T13" fmla="*/ 0 h 144"/>
                <a:gd name="T14" fmla="*/ 311 w 624"/>
                <a:gd name="T15" fmla="*/ 0 h 144"/>
                <a:gd name="T16" fmla="*/ 0 w 624"/>
                <a:gd name="T17" fmla="*/ 0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24"/>
                <a:gd name="T28" fmla="*/ 0 h 144"/>
                <a:gd name="T29" fmla="*/ 624 w 624"/>
                <a:gd name="T30" fmla="*/ 144 h 1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24" h="144">
                  <a:moveTo>
                    <a:pt x="0" y="0"/>
                  </a:moveTo>
                  <a:lnTo>
                    <a:pt x="0" y="72"/>
                  </a:lnTo>
                  <a:lnTo>
                    <a:pt x="0" y="144"/>
                  </a:lnTo>
                  <a:lnTo>
                    <a:pt x="311" y="144"/>
                  </a:lnTo>
                  <a:lnTo>
                    <a:pt x="624" y="144"/>
                  </a:lnTo>
                  <a:lnTo>
                    <a:pt x="624" y="72"/>
                  </a:lnTo>
                  <a:lnTo>
                    <a:pt x="624" y="0"/>
                  </a:lnTo>
                  <a:lnTo>
                    <a:pt x="31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Text Box 903">
              <a:extLst>
                <a:ext uri="{FF2B5EF4-FFF2-40B4-BE49-F238E27FC236}">
                  <a16:creationId xmlns:a16="http://schemas.microsoft.com/office/drawing/2014/main" id="{F0B79045-0E84-35C5-9B79-79BDB0F7CE96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4198" y="1259"/>
              <a:ext cx="0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800"/>
            </a:p>
          </p:txBody>
        </p:sp>
        <p:grpSp>
          <p:nvGrpSpPr>
            <p:cNvPr id="22611" name="Group 904">
              <a:extLst>
                <a:ext uri="{FF2B5EF4-FFF2-40B4-BE49-F238E27FC236}">
                  <a16:creationId xmlns:a16="http://schemas.microsoft.com/office/drawing/2014/main" id="{A1E13E9F-3024-9380-C197-F9854061810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40" y="1489"/>
              <a:ext cx="595" cy="439"/>
              <a:chOff x="2324" y="1213"/>
              <a:chExt cx="518" cy="382"/>
            </a:xfrm>
          </p:grpSpPr>
          <p:grpSp>
            <p:nvGrpSpPr>
              <p:cNvPr id="23269" name="Group 905">
                <a:extLst>
                  <a:ext uri="{FF2B5EF4-FFF2-40B4-BE49-F238E27FC236}">
                    <a16:creationId xmlns:a16="http://schemas.microsoft.com/office/drawing/2014/main" id="{442B4DE7-A3A8-1CC5-5E6E-18BE8A5B94F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24" y="1213"/>
                <a:ext cx="518" cy="382"/>
                <a:chOff x="2324" y="1213"/>
                <a:chExt cx="518" cy="382"/>
              </a:xfrm>
            </p:grpSpPr>
            <p:grpSp>
              <p:nvGrpSpPr>
                <p:cNvPr id="23271" name="Group 906">
                  <a:extLst>
                    <a:ext uri="{FF2B5EF4-FFF2-40B4-BE49-F238E27FC236}">
                      <a16:creationId xmlns:a16="http://schemas.microsoft.com/office/drawing/2014/main" id="{88E6AA8B-1208-E3A4-1131-26872D1F85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24" y="1213"/>
                  <a:ext cx="518" cy="381"/>
                  <a:chOff x="4480" y="864"/>
                  <a:chExt cx="904" cy="795"/>
                </a:xfrm>
              </p:grpSpPr>
              <p:grpSp>
                <p:nvGrpSpPr>
                  <p:cNvPr id="23273" name="Group 907">
                    <a:extLst>
                      <a:ext uri="{FF2B5EF4-FFF2-40B4-BE49-F238E27FC236}">
                        <a16:creationId xmlns:a16="http://schemas.microsoft.com/office/drawing/2014/main" id="{5B8161AC-6910-BC8C-05D6-632A5BB25BF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4847" y="864"/>
                    <a:ext cx="156" cy="585"/>
                    <a:chOff x="2409" y="1311"/>
                    <a:chExt cx="279" cy="1497"/>
                  </a:xfrm>
                </p:grpSpPr>
                <p:sp>
                  <p:nvSpPr>
                    <p:cNvPr id="23401" name="Freeform 908">
                      <a:extLst>
                        <a:ext uri="{FF2B5EF4-FFF2-40B4-BE49-F238E27FC236}">
                          <a16:creationId xmlns:a16="http://schemas.microsoft.com/office/drawing/2014/main" id="{51DC1AA6-25E4-ACE3-BA2D-114D7916D28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02" name="Freeform 909">
                      <a:extLst>
                        <a:ext uri="{FF2B5EF4-FFF2-40B4-BE49-F238E27FC236}">
                          <a16:creationId xmlns:a16="http://schemas.microsoft.com/office/drawing/2014/main" id="{F63455F3-D16D-02E3-18D3-E9F4A7854DC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03" name="Freeform 910">
                      <a:extLst>
                        <a:ext uri="{FF2B5EF4-FFF2-40B4-BE49-F238E27FC236}">
                          <a16:creationId xmlns:a16="http://schemas.microsoft.com/office/drawing/2014/main" id="{B70B7CDA-9DD4-C1F8-3C27-4F494E8CEA5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04" name="Freeform 911">
                      <a:extLst>
                        <a:ext uri="{FF2B5EF4-FFF2-40B4-BE49-F238E27FC236}">
                          <a16:creationId xmlns:a16="http://schemas.microsoft.com/office/drawing/2014/main" id="{AA983CC7-F47C-35A9-EBB3-176EB201FD1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05" name="Freeform 912">
                      <a:extLst>
                        <a:ext uri="{FF2B5EF4-FFF2-40B4-BE49-F238E27FC236}">
                          <a16:creationId xmlns:a16="http://schemas.microsoft.com/office/drawing/2014/main" id="{A80C4F76-3256-82C3-7439-58856DE9401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06" name="Freeform 913">
                      <a:extLst>
                        <a:ext uri="{FF2B5EF4-FFF2-40B4-BE49-F238E27FC236}">
                          <a16:creationId xmlns:a16="http://schemas.microsoft.com/office/drawing/2014/main" id="{04137B02-4990-9085-3C28-A4FE71FD3E2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07" name="Freeform 914">
                      <a:extLst>
                        <a:ext uri="{FF2B5EF4-FFF2-40B4-BE49-F238E27FC236}">
                          <a16:creationId xmlns:a16="http://schemas.microsoft.com/office/drawing/2014/main" id="{6C5A90A5-34B5-9444-0FA3-3827D71EBFD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08" name="Freeform 915">
                      <a:extLst>
                        <a:ext uri="{FF2B5EF4-FFF2-40B4-BE49-F238E27FC236}">
                          <a16:creationId xmlns:a16="http://schemas.microsoft.com/office/drawing/2014/main" id="{BB8B8A43-39EB-7D96-DE9A-B0083B1B3C0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09" name="Freeform 916">
                      <a:extLst>
                        <a:ext uri="{FF2B5EF4-FFF2-40B4-BE49-F238E27FC236}">
                          <a16:creationId xmlns:a16="http://schemas.microsoft.com/office/drawing/2014/main" id="{CF469E85-C73A-E25E-CDBE-49DEE81E4A6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10" name="Freeform 917">
                      <a:extLst>
                        <a:ext uri="{FF2B5EF4-FFF2-40B4-BE49-F238E27FC236}">
                          <a16:creationId xmlns:a16="http://schemas.microsoft.com/office/drawing/2014/main" id="{C46909BE-7FFD-C84F-8752-B5E87138FBD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11" name="Freeform 918">
                      <a:extLst>
                        <a:ext uri="{FF2B5EF4-FFF2-40B4-BE49-F238E27FC236}">
                          <a16:creationId xmlns:a16="http://schemas.microsoft.com/office/drawing/2014/main" id="{CCA3C9EF-27CB-6E59-3CE3-F257644EBC8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12" name="Freeform 919">
                      <a:extLst>
                        <a:ext uri="{FF2B5EF4-FFF2-40B4-BE49-F238E27FC236}">
                          <a16:creationId xmlns:a16="http://schemas.microsoft.com/office/drawing/2014/main" id="{D8C8AD40-809D-58FD-68AD-807B6593BFE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13" name="Freeform 920">
                      <a:extLst>
                        <a:ext uri="{FF2B5EF4-FFF2-40B4-BE49-F238E27FC236}">
                          <a16:creationId xmlns:a16="http://schemas.microsoft.com/office/drawing/2014/main" id="{B9295BB5-59C8-0591-7E8D-6B4CA635AFD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14" name="Freeform 921">
                      <a:extLst>
                        <a:ext uri="{FF2B5EF4-FFF2-40B4-BE49-F238E27FC236}">
                          <a16:creationId xmlns:a16="http://schemas.microsoft.com/office/drawing/2014/main" id="{4CDD29A2-A37C-1D98-DE42-CA8067802B1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274" name="Group 922">
                    <a:extLst>
                      <a:ext uri="{FF2B5EF4-FFF2-40B4-BE49-F238E27FC236}">
                        <a16:creationId xmlns:a16="http://schemas.microsoft.com/office/drawing/2014/main" id="{F4CD8075-4F7B-3667-A200-88CDAFE2469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129" y="955"/>
                    <a:ext cx="105" cy="499"/>
                    <a:chOff x="3688" y="2048"/>
                    <a:chExt cx="132" cy="702"/>
                  </a:xfrm>
                </p:grpSpPr>
                <p:sp>
                  <p:nvSpPr>
                    <p:cNvPr id="23396" name="Freeform 923">
                      <a:extLst>
                        <a:ext uri="{FF2B5EF4-FFF2-40B4-BE49-F238E27FC236}">
                          <a16:creationId xmlns:a16="http://schemas.microsoft.com/office/drawing/2014/main" id="{A455AF11-253E-BBFD-511B-21883F14A43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8" y="2199"/>
                      <a:ext cx="29" cy="551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397" name="Group 924">
                      <a:extLst>
                        <a:ext uri="{FF2B5EF4-FFF2-40B4-BE49-F238E27FC236}">
                          <a16:creationId xmlns:a16="http://schemas.microsoft.com/office/drawing/2014/main" id="{54765AAE-91A4-D83F-2D2F-90A4EAF1809C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688" y="2048"/>
                      <a:ext cx="132" cy="392"/>
                      <a:chOff x="3710" y="1980"/>
                      <a:chExt cx="274" cy="804"/>
                    </a:xfrm>
                  </p:grpSpPr>
                  <p:sp>
                    <p:nvSpPr>
                      <p:cNvPr id="23398" name="Freeform 925">
                        <a:extLst>
                          <a:ext uri="{FF2B5EF4-FFF2-40B4-BE49-F238E27FC236}">
                            <a16:creationId xmlns:a16="http://schemas.microsoft.com/office/drawing/2014/main" id="{A74865F2-F654-AF15-E929-41C33C58714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99" name="Freeform 926">
                        <a:extLst>
                          <a:ext uri="{FF2B5EF4-FFF2-40B4-BE49-F238E27FC236}">
                            <a16:creationId xmlns:a16="http://schemas.microsoft.com/office/drawing/2014/main" id="{985312BE-EBF3-1F32-3367-33C4482187D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400" name="Freeform 927">
                        <a:extLst>
                          <a:ext uri="{FF2B5EF4-FFF2-40B4-BE49-F238E27FC236}">
                            <a16:creationId xmlns:a16="http://schemas.microsoft.com/office/drawing/2014/main" id="{47C43544-4E4A-3080-205D-D909F663A58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275" name="Group 928">
                    <a:extLst>
                      <a:ext uri="{FF2B5EF4-FFF2-40B4-BE49-F238E27FC236}">
                        <a16:creationId xmlns:a16="http://schemas.microsoft.com/office/drawing/2014/main" id="{5E51E264-74A8-D42D-DF8E-1F2CAFC0277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80" y="896"/>
                    <a:ext cx="152" cy="568"/>
                    <a:chOff x="2409" y="1311"/>
                    <a:chExt cx="279" cy="1497"/>
                  </a:xfrm>
                </p:grpSpPr>
                <p:sp>
                  <p:nvSpPr>
                    <p:cNvPr id="23382" name="Freeform 929">
                      <a:extLst>
                        <a:ext uri="{FF2B5EF4-FFF2-40B4-BE49-F238E27FC236}">
                          <a16:creationId xmlns:a16="http://schemas.microsoft.com/office/drawing/2014/main" id="{9D11B211-0F69-797A-639B-7A36BEB8E92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83" name="Freeform 930">
                      <a:extLst>
                        <a:ext uri="{FF2B5EF4-FFF2-40B4-BE49-F238E27FC236}">
                          <a16:creationId xmlns:a16="http://schemas.microsoft.com/office/drawing/2014/main" id="{72A017A5-B85E-FC5D-2333-0DAA36AAE77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84" name="Freeform 931">
                      <a:extLst>
                        <a:ext uri="{FF2B5EF4-FFF2-40B4-BE49-F238E27FC236}">
                          <a16:creationId xmlns:a16="http://schemas.microsoft.com/office/drawing/2014/main" id="{F6BEEA61-7978-6048-B48D-1B09FEAFA6B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85" name="Freeform 932">
                      <a:extLst>
                        <a:ext uri="{FF2B5EF4-FFF2-40B4-BE49-F238E27FC236}">
                          <a16:creationId xmlns:a16="http://schemas.microsoft.com/office/drawing/2014/main" id="{6000BED6-1EE7-CA53-6A2C-D1039903954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86" name="Freeform 933">
                      <a:extLst>
                        <a:ext uri="{FF2B5EF4-FFF2-40B4-BE49-F238E27FC236}">
                          <a16:creationId xmlns:a16="http://schemas.microsoft.com/office/drawing/2014/main" id="{FD5C7474-D97B-4901-E7AD-B2B35917AE6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87" name="Freeform 934">
                      <a:extLst>
                        <a:ext uri="{FF2B5EF4-FFF2-40B4-BE49-F238E27FC236}">
                          <a16:creationId xmlns:a16="http://schemas.microsoft.com/office/drawing/2014/main" id="{E3412FCD-3B10-5491-067B-6CD4830251A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88" name="Freeform 935">
                      <a:extLst>
                        <a:ext uri="{FF2B5EF4-FFF2-40B4-BE49-F238E27FC236}">
                          <a16:creationId xmlns:a16="http://schemas.microsoft.com/office/drawing/2014/main" id="{DA0206DB-5A02-8F02-DFEE-9E5F4C44905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89" name="Freeform 936">
                      <a:extLst>
                        <a:ext uri="{FF2B5EF4-FFF2-40B4-BE49-F238E27FC236}">
                          <a16:creationId xmlns:a16="http://schemas.microsoft.com/office/drawing/2014/main" id="{5F471842-6C69-BAA4-55F8-0FE98DF518C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90" name="Freeform 937">
                      <a:extLst>
                        <a:ext uri="{FF2B5EF4-FFF2-40B4-BE49-F238E27FC236}">
                          <a16:creationId xmlns:a16="http://schemas.microsoft.com/office/drawing/2014/main" id="{1EB182A9-7A27-71BE-BCF5-E268936D0B1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91" name="Freeform 938">
                      <a:extLst>
                        <a:ext uri="{FF2B5EF4-FFF2-40B4-BE49-F238E27FC236}">
                          <a16:creationId xmlns:a16="http://schemas.microsoft.com/office/drawing/2014/main" id="{7810F5D7-D30D-B14C-E6CE-2567B29686F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92" name="Freeform 939">
                      <a:extLst>
                        <a:ext uri="{FF2B5EF4-FFF2-40B4-BE49-F238E27FC236}">
                          <a16:creationId xmlns:a16="http://schemas.microsoft.com/office/drawing/2014/main" id="{2D2E9B9D-2683-32CB-7E1A-61395B9A8DC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93" name="Freeform 940">
                      <a:extLst>
                        <a:ext uri="{FF2B5EF4-FFF2-40B4-BE49-F238E27FC236}">
                          <a16:creationId xmlns:a16="http://schemas.microsoft.com/office/drawing/2014/main" id="{A1380AA9-9ABA-2DBC-9057-664EE78AEDF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94" name="Freeform 941">
                      <a:extLst>
                        <a:ext uri="{FF2B5EF4-FFF2-40B4-BE49-F238E27FC236}">
                          <a16:creationId xmlns:a16="http://schemas.microsoft.com/office/drawing/2014/main" id="{C6410393-7112-7C65-B983-662CCFD3B98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95" name="Freeform 942">
                      <a:extLst>
                        <a:ext uri="{FF2B5EF4-FFF2-40B4-BE49-F238E27FC236}">
                          <a16:creationId xmlns:a16="http://schemas.microsoft.com/office/drawing/2014/main" id="{A76D8A81-565B-4E35-04F7-20184A50BA4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276" name="Group 943">
                    <a:extLst>
                      <a:ext uri="{FF2B5EF4-FFF2-40B4-BE49-F238E27FC236}">
                        <a16:creationId xmlns:a16="http://schemas.microsoft.com/office/drawing/2014/main" id="{D5FC798E-D39C-759B-36A5-46C930F8D98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-120000">
                    <a:off x="4803" y="996"/>
                    <a:ext cx="101" cy="453"/>
                    <a:chOff x="4196" y="2241"/>
                    <a:chExt cx="127" cy="548"/>
                  </a:xfrm>
                </p:grpSpPr>
                <p:sp>
                  <p:nvSpPr>
                    <p:cNvPr id="23380" name="Freeform 944">
                      <a:extLst>
                        <a:ext uri="{FF2B5EF4-FFF2-40B4-BE49-F238E27FC236}">
                          <a16:creationId xmlns:a16="http://schemas.microsoft.com/office/drawing/2014/main" id="{A43B08F2-1966-7B6C-90EE-060C3A34AB1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120000">
                      <a:off x="4224" y="2495"/>
                      <a:ext cx="58" cy="294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81" name="Freeform 945">
                      <a:extLst>
                        <a:ext uri="{FF2B5EF4-FFF2-40B4-BE49-F238E27FC236}">
                          <a16:creationId xmlns:a16="http://schemas.microsoft.com/office/drawing/2014/main" id="{69BB3E0B-FCEE-6811-3061-8C778E76E8D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120000">
                      <a:off x="4196" y="2241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277" name="Group 946">
                    <a:extLst>
                      <a:ext uri="{FF2B5EF4-FFF2-40B4-BE49-F238E27FC236}">
                        <a16:creationId xmlns:a16="http://schemas.microsoft.com/office/drawing/2014/main" id="{F7713D21-D926-2930-FD33-817F7E8B914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79" y="912"/>
                    <a:ext cx="148" cy="552"/>
                    <a:chOff x="2409" y="1311"/>
                    <a:chExt cx="279" cy="1497"/>
                  </a:xfrm>
                </p:grpSpPr>
                <p:sp>
                  <p:nvSpPr>
                    <p:cNvPr id="23366" name="Freeform 947">
                      <a:extLst>
                        <a:ext uri="{FF2B5EF4-FFF2-40B4-BE49-F238E27FC236}">
                          <a16:creationId xmlns:a16="http://schemas.microsoft.com/office/drawing/2014/main" id="{7C3E2664-2E8A-6ED2-83DC-130086697CD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67" name="Freeform 948">
                      <a:extLst>
                        <a:ext uri="{FF2B5EF4-FFF2-40B4-BE49-F238E27FC236}">
                          <a16:creationId xmlns:a16="http://schemas.microsoft.com/office/drawing/2014/main" id="{F11FDE53-0927-8F66-17BA-B6D5CF1128B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68" name="Freeform 949">
                      <a:extLst>
                        <a:ext uri="{FF2B5EF4-FFF2-40B4-BE49-F238E27FC236}">
                          <a16:creationId xmlns:a16="http://schemas.microsoft.com/office/drawing/2014/main" id="{61A8D5ED-C316-4749-D558-DEDC2778E06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69" name="Freeform 950">
                      <a:extLst>
                        <a:ext uri="{FF2B5EF4-FFF2-40B4-BE49-F238E27FC236}">
                          <a16:creationId xmlns:a16="http://schemas.microsoft.com/office/drawing/2014/main" id="{A0DE086D-FE9D-542C-32AB-C5C26560608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0" name="Freeform 951">
                      <a:extLst>
                        <a:ext uri="{FF2B5EF4-FFF2-40B4-BE49-F238E27FC236}">
                          <a16:creationId xmlns:a16="http://schemas.microsoft.com/office/drawing/2014/main" id="{D1DE10C3-BAA8-4D38-6E6B-040EEE2EE76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1" name="Freeform 952">
                      <a:extLst>
                        <a:ext uri="{FF2B5EF4-FFF2-40B4-BE49-F238E27FC236}">
                          <a16:creationId xmlns:a16="http://schemas.microsoft.com/office/drawing/2014/main" id="{3C32A8F7-19C8-9729-1F1E-F5A5651CD0B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2" name="Freeform 953">
                      <a:extLst>
                        <a:ext uri="{FF2B5EF4-FFF2-40B4-BE49-F238E27FC236}">
                          <a16:creationId xmlns:a16="http://schemas.microsoft.com/office/drawing/2014/main" id="{91B868FE-350B-317B-A198-6545F3EBAF5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3" name="Freeform 954">
                      <a:extLst>
                        <a:ext uri="{FF2B5EF4-FFF2-40B4-BE49-F238E27FC236}">
                          <a16:creationId xmlns:a16="http://schemas.microsoft.com/office/drawing/2014/main" id="{B919FE37-5039-176F-169F-DB21F7116D0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4" name="Freeform 955">
                      <a:extLst>
                        <a:ext uri="{FF2B5EF4-FFF2-40B4-BE49-F238E27FC236}">
                          <a16:creationId xmlns:a16="http://schemas.microsoft.com/office/drawing/2014/main" id="{7021B906-442A-1A74-353C-E0337E7F9F4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5" name="Freeform 956">
                      <a:extLst>
                        <a:ext uri="{FF2B5EF4-FFF2-40B4-BE49-F238E27FC236}">
                          <a16:creationId xmlns:a16="http://schemas.microsoft.com/office/drawing/2014/main" id="{BA1B694D-784A-C851-1E84-EA1290F4186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6" name="Freeform 957">
                      <a:extLst>
                        <a:ext uri="{FF2B5EF4-FFF2-40B4-BE49-F238E27FC236}">
                          <a16:creationId xmlns:a16="http://schemas.microsoft.com/office/drawing/2014/main" id="{2189DCF5-2FC4-7517-A0B7-6F56F449081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7" name="Freeform 958">
                      <a:extLst>
                        <a:ext uri="{FF2B5EF4-FFF2-40B4-BE49-F238E27FC236}">
                          <a16:creationId xmlns:a16="http://schemas.microsoft.com/office/drawing/2014/main" id="{229FBC26-F1FF-5BA4-4C2B-5BA17A6B815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8" name="Freeform 959">
                      <a:extLst>
                        <a:ext uri="{FF2B5EF4-FFF2-40B4-BE49-F238E27FC236}">
                          <a16:creationId xmlns:a16="http://schemas.microsoft.com/office/drawing/2014/main" id="{5A0989B2-20DD-9A1B-F5E1-86D1B4B22A9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79" name="Freeform 960">
                      <a:extLst>
                        <a:ext uri="{FF2B5EF4-FFF2-40B4-BE49-F238E27FC236}">
                          <a16:creationId xmlns:a16="http://schemas.microsoft.com/office/drawing/2014/main" id="{E2535824-92F9-170B-2900-2E5808E5B1B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278" name="Group 961">
                    <a:extLst>
                      <a:ext uri="{FF2B5EF4-FFF2-40B4-BE49-F238E27FC236}">
                        <a16:creationId xmlns:a16="http://schemas.microsoft.com/office/drawing/2014/main" id="{5534CC85-9827-A856-53BF-8A684D5DD5C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75" y="908"/>
                    <a:ext cx="147" cy="553"/>
                    <a:chOff x="2409" y="1311"/>
                    <a:chExt cx="279" cy="1497"/>
                  </a:xfrm>
                </p:grpSpPr>
                <p:sp>
                  <p:nvSpPr>
                    <p:cNvPr id="23352" name="Freeform 962">
                      <a:extLst>
                        <a:ext uri="{FF2B5EF4-FFF2-40B4-BE49-F238E27FC236}">
                          <a16:creationId xmlns:a16="http://schemas.microsoft.com/office/drawing/2014/main" id="{FF42CE3B-9EDC-78B8-E1AF-B6FCDEE395C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53" name="Freeform 963">
                      <a:extLst>
                        <a:ext uri="{FF2B5EF4-FFF2-40B4-BE49-F238E27FC236}">
                          <a16:creationId xmlns:a16="http://schemas.microsoft.com/office/drawing/2014/main" id="{53BA6238-FC15-6339-A086-8D127146999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54" name="Freeform 964">
                      <a:extLst>
                        <a:ext uri="{FF2B5EF4-FFF2-40B4-BE49-F238E27FC236}">
                          <a16:creationId xmlns:a16="http://schemas.microsoft.com/office/drawing/2014/main" id="{55DAE7BF-C0D7-3F08-4357-72D8F360675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55" name="Freeform 965">
                      <a:extLst>
                        <a:ext uri="{FF2B5EF4-FFF2-40B4-BE49-F238E27FC236}">
                          <a16:creationId xmlns:a16="http://schemas.microsoft.com/office/drawing/2014/main" id="{95C7AE65-DA59-3F8E-5C0C-DECC9CD37BB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56" name="Freeform 966">
                      <a:extLst>
                        <a:ext uri="{FF2B5EF4-FFF2-40B4-BE49-F238E27FC236}">
                          <a16:creationId xmlns:a16="http://schemas.microsoft.com/office/drawing/2014/main" id="{9FA19982-8509-E7FA-3D7C-D49FC9BD3B0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57" name="Freeform 967">
                      <a:extLst>
                        <a:ext uri="{FF2B5EF4-FFF2-40B4-BE49-F238E27FC236}">
                          <a16:creationId xmlns:a16="http://schemas.microsoft.com/office/drawing/2014/main" id="{DB4EF2CD-19FC-2CDD-121E-8BA4E1B1C19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58" name="Freeform 968">
                      <a:extLst>
                        <a:ext uri="{FF2B5EF4-FFF2-40B4-BE49-F238E27FC236}">
                          <a16:creationId xmlns:a16="http://schemas.microsoft.com/office/drawing/2014/main" id="{92203154-276E-9214-4485-3CDA962EF45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59" name="Freeform 969">
                      <a:extLst>
                        <a:ext uri="{FF2B5EF4-FFF2-40B4-BE49-F238E27FC236}">
                          <a16:creationId xmlns:a16="http://schemas.microsoft.com/office/drawing/2014/main" id="{40806BA5-C5E2-E229-E26F-8B196ABBD16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60" name="Freeform 970">
                      <a:extLst>
                        <a:ext uri="{FF2B5EF4-FFF2-40B4-BE49-F238E27FC236}">
                          <a16:creationId xmlns:a16="http://schemas.microsoft.com/office/drawing/2014/main" id="{2E8022CE-4FEE-9CC9-F63C-D0DBAC72F7B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61" name="Freeform 971">
                      <a:extLst>
                        <a:ext uri="{FF2B5EF4-FFF2-40B4-BE49-F238E27FC236}">
                          <a16:creationId xmlns:a16="http://schemas.microsoft.com/office/drawing/2014/main" id="{CBEFA3AB-5A8B-1397-48FC-9D9928768C0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62" name="Freeform 972">
                      <a:extLst>
                        <a:ext uri="{FF2B5EF4-FFF2-40B4-BE49-F238E27FC236}">
                          <a16:creationId xmlns:a16="http://schemas.microsoft.com/office/drawing/2014/main" id="{F82FE87A-0336-E0BC-3D51-A7C327D0256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63" name="Freeform 973">
                      <a:extLst>
                        <a:ext uri="{FF2B5EF4-FFF2-40B4-BE49-F238E27FC236}">
                          <a16:creationId xmlns:a16="http://schemas.microsoft.com/office/drawing/2014/main" id="{B071F53C-88C2-2861-D805-1C433282497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64" name="Freeform 974">
                      <a:extLst>
                        <a:ext uri="{FF2B5EF4-FFF2-40B4-BE49-F238E27FC236}">
                          <a16:creationId xmlns:a16="http://schemas.microsoft.com/office/drawing/2014/main" id="{9C9F229E-BE1C-EF2E-CDB7-13B8FEFDE73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65" name="Freeform 975">
                      <a:extLst>
                        <a:ext uri="{FF2B5EF4-FFF2-40B4-BE49-F238E27FC236}">
                          <a16:creationId xmlns:a16="http://schemas.microsoft.com/office/drawing/2014/main" id="{990AFECD-FC2B-4848-A86F-78247C2081C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279" name="Group 976">
                    <a:extLst>
                      <a:ext uri="{FF2B5EF4-FFF2-40B4-BE49-F238E27FC236}">
                        <a16:creationId xmlns:a16="http://schemas.microsoft.com/office/drawing/2014/main" id="{93B34F8A-382B-9104-B047-3F5E8B6B1A6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194" y="905"/>
                    <a:ext cx="148" cy="552"/>
                    <a:chOff x="2409" y="1311"/>
                    <a:chExt cx="279" cy="1497"/>
                  </a:xfrm>
                </p:grpSpPr>
                <p:sp>
                  <p:nvSpPr>
                    <p:cNvPr id="23338" name="Freeform 977">
                      <a:extLst>
                        <a:ext uri="{FF2B5EF4-FFF2-40B4-BE49-F238E27FC236}">
                          <a16:creationId xmlns:a16="http://schemas.microsoft.com/office/drawing/2014/main" id="{2F725754-0279-39C4-2A1E-06E975CD851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39" name="Freeform 978">
                      <a:extLst>
                        <a:ext uri="{FF2B5EF4-FFF2-40B4-BE49-F238E27FC236}">
                          <a16:creationId xmlns:a16="http://schemas.microsoft.com/office/drawing/2014/main" id="{FC4613FA-C83A-0BAE-1A52-7FEB3ABDA05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0" name="Freeform 979">
                      <a:extLst>
                        <a:ext uri="{FF2B5EF4-FFF2-40B4-BE49-F238E27FC236}">
                          <a16:creationId xmlns:a16="http://schemas.microsoft.com/office/drawing/2014/main" id="{4A57CAFD-664F-926D-FDB3-FCFAB0E1B74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1" name="Freeform 980">
                      <a:extLst>
                        <a:ext uri="{FF2B5EF4-FFF2-40B4-BE49-F238E27FC236}">
                          <a16:creationId xmlns:a16="http://schemas.microsoft.com/office/drawing/2014/main" id="{4351C8F3-4E04-3E33-8531-109652E6119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2" name="Freeform 981">
                      <a:extLst>
                        <a:ext uri="{FF2B5EF4-FFF2-40B4-BE49-F238E27FC236}">
                          <a16:creationId xmlns:a16="http://schemas.microsoft.com/office/drawing/2014/main" id="{0286A7A5-448B-E427-D6A0-9C4C7761029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3" name="Freeform 982">
                      <a:extLst>
                        <a:ext uri="{FF2B5EF4-FFF2-40B4-BE49-F238E27FC236}">
                          <a16:creationId xmlns:a16="http://schemas.microsoft.com/office/drawing/2014/main" id="{3DE2781E-20D2-25CD-C272-E9970F24C82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4" name="Freeform 983">
                      <a:extLst>
                        <a:ext uri="{FF2B5EF4-FFF2-40B4-BE49-F238E27FC236}">
                          <a16:creationId xmlns:a16="http://schemas.microsoft.com/office/drawing/2014/main" id="{6BA079BD-C3D2-C797-2D95-49BF16B3493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5" name="Freeform 984">
                      <a:extLst>
                        <a:ext uri="{FF2B5EF4-FFF2-40B4-BE49-F238E27FC236}">
                          <a16:creationId xmlns:a16="http://schemas.microsoft.com/office/drawing/2014/main" id="{8DCC53DF-6B54-70F6-019C-D5BCEC53760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6" name="Freeform 985">
                      <a:extLst>
                        <a:ext uri="{FF2B5EF4-FFF2-40B4-BE49-F238E27FC236}">
                          <a16:creationId xmlns:a16="http://schemas.microsoft.com/office/drawing/2014/main" id="{D5595288-F84A-94B5-F240-32CD121295D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7" name="Freeform 986">
                      <a:extLst>
                        <a:ext uri="{FF2B5EF4-FFF2-40B4-BE49-F238E27FC236}">
                          <a16:creationId xmlns:a16="http://schemas.microsoft.com/office/drawing/2014/main" id="{D06BF280-1704-76D1-44A3-D792D64CB85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8" name="Freeform 987">
                      <a:extLst>
                        <a:ext uri="{FF2B5EF4-FFF2-40B4-BE49-F238E27FC236}">
                          <a16:creationId xmlns:a16="http://schemas.microsoft.com/office/drawing/2014/main" id="{BED1211C-47EA-90BC-85D6-038837A1516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49" name="Freeform 988">
                      <a:extLst>
                        <a:ext uri="{FF2B5EF4-FFF2-40B4-BE49-F238E27FC236}">
                          <a16:creationId xmlns:a16="http://schemas.microsoft.com/office/drawing/2014/main" id="{49F2E84A-87E1-5DBA-A180-0E39862FB3C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50" name="Freeform 989">
                      <a:extLst>
                        <a:ext uri="{FF2B5EF4-FFF2-40B4-BE49-F238E27FC236}">
                          <a16:creationId xmlns:a16="http://schemas.microsoft.com/office/drawing/2014/main" id="{8D504D6E-9A47-560D-8AF1-10211C172DE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51" name="Freeform 990">
                      <a:extLst>
                        <a:ext uri="{FF2B5EF4-FFF2-40B4-BE49-F238E27FC236}">
                          <a16:creationId xmlns:a16="http://schemas.microsoft.com/office/drawing/2014/main" id="{B73417D1-FFED-7B80-EF43-94D169DA48E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280" name="Group 991">
                    <a:extLst>
                      <a:ext uri="{FF2B5EF4-FFF2-40B4-BE49-F238E27FC236}">
                        <a16:creationId xmlns:a16="http://schemas.microsoft.com/office/drawing/2014/main" id="{4FB61B2F-0E01-E31F-9E15-9A815030959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1" y="1212"/>
                    <a:ext cx="64" cy="242"/>
                    <a:chOff x="2532" y="1924"/>
                    <a:chExt cx="104" cy="380"/>
                  </a:xfrm>
                </p:grpSpPr>
                <p:sp>
                  <p:nvSpPr>
                    <p:cNvPr id="23333" name="Freeform 992">
                      <a:extLst>
                        <a:ext uri="{FF2B5EF4-FFF2-40B4-BE49-F238E27FC236}">
                          <a16:creationId xmlns:a16="http://schemas.microsoft.com/office/drawing/2014/main" id="{8F745316-431A-7214-A0C0-8191F441733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334" name="Group 993">
                      <a:extLst>
                        <a:ext uri="{FF2B5EF4-FFF2-40B4-BE49-F238E27FC236}">
                          <a16:creationId xmlns:a16="http://schemas.microsoft.com/office/drawing/2014/main" id="{7F38E282-29F8-ED38-196B-8F20D8A3F6F2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335" name="Freeform 994">
                        <a:extLst>
                          <a:ext uri="{FF2B5EF4-FFF2-40B4-BE49-F238E27FC236}">
                            <a16:creationId xmlns:a16="http://schemas.microsoft.com/office/drawing/2014/main" id="{D25F91EA-E5EC-29EC-C592-3C4B6E9FF70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36" name="Freeform 995">
                        <a:extLst>
                          <a:ext uri="{FF2B5EF4-FFF2-40B4-BE49-F238E27FC236}">
                            <a16:creationId xmlns:a16="http://schemas.microsoft.com/office/drawing/2014/main" id="{94CF2477-DAA3-E7C8-C412-750D5C717DB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37" name="Freeform 996">
                        <a:extLst>
                          <a:ext uri="{FF2B5EF4-FFF2-40B4-BE49-F238E27FC236}">
                            <a16:creationId xmlns:a16="http://schemas.microsoft.com/office/drawing/2014/main" id="{297CDA64-B73F-7238-AEF7-C77332EC888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281" name="Group 997">
                    <a:extLst>
                      <a:ext uri="{FF2B5EF4-FFF2-40B4-BE49-F238E27FC236}">
                        <a16:creationId xmlns:a16="http://schemas.microsoft.com/office/drawing/2014/main" id="{C4F3355C-5CD8-FD3F-B09F-7C619723604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49" y="1219"/>
                    <a:ext cx="61" cy="233"/>
                    <a:chOff x="2532" y="1924"/>
                    <a:chExt cx="104" cy="380"/>
                  </a:xfrm>
                </p:grpSpPr>
                <p:sp>
                  <p:nvSpPr>
                    <p:cNvPr id="23328" name="Freeform 998">
                      <a:extLst>
                        <a:ext uri="{FF2B5EF4-FFF2-40B4-BE49-F238E27FC236}">
                          <a16:creationId xmlns:a16="http://schemas.microsoft.com/office/drawing/2014/main" id="{6A92BDE0-E9D1-6B85-9346-161637BB8FF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329" name="Group 999">
                      <a:extLst>
                        <a:ext uri="{FF2B5EF4-FFF2-40B4-BE49-F238E27FC236}">
                          <a16:creationId xmlns:a16="http://schemas.microsoft.com/office/drawing/2014/main" id="{F0F676A1-7E50-097A-0E02-0261FB8D7A94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330" name="Freeform 1000">
                        <a:extLst>
                          <a:ext uri="{FF2B5EF4-FFF2-40B4-BE49-F238E27FC236}">
                            <a16:creationId xmlns:a16="http://schemas.microsoft.com/office/drawing/2014/main" id="{F138F74E-7DA8-280A-72F8-12711B8B144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31" name="Freeform 1001">
                        <a:extLst>
                          <a:ext uri="{FF2B5EF4-FFF2-40B4-BE49-F238E27FC236}">
                            <a16:creationId xmlns:a16="http://schemas.microsoft.com/office/drawing/2014/main" id="{82F149BA-8AF7-540B-4960-DEAC2BC7778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32" name="Freeform 1002">
                        <a:extLst>
                          <a:ext uri="{FF2B5EF4-FFF2-40B4-BE49-F238E27FC236}">
                            <a16:creationId xmlns:a16="http://schemas.microsoft.com/office/drawing/2014/main" id="{B1A38230-0324-2B11-79EA-924086236F8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282" name="Group 1003">
                    <a:extLst>
                      <a:ext uri="{FF2B5EF4-FFF2-40B4-BE49-F238E27FC236}">
                        <a16:creationId xmlns:a16="http://schemas.microsoft.com/office/drawing/2014/main" id="{82B07A03-CA29-4AEF-56B6-A0D42EE2447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1" y="1212"/>
                    <a:ext cx="57" cy="232"/>
                    <a:chOff x="2321" y="1656"/>
                    <a:chExt cx="127" cy="491"/>
                  </a:xfrm>
                </p:grpSpPr>
                <p:sp>
                  <p:nvSpPr>
                    <p:cNvPr id="23326" name="Freeform 1004">
                      <a:extLst>
                        <a:ext uri="{FF2B5EF4-FFF2-40B4-BE49-F238E27FC236}">
                          <a16:creationId xmlns:a16="http://schemas.microsoft.com/office/drawing/2014/main" id="{1F786504-A427-A6D4-81BE-4E12D0696E3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27" name="Freeform 1005">
                      <a:extLst>
                        <a:ext uri="{FF2B5EF4-FFF2-40B4-BE49-F238E27FC236}">
                          <a16:creationId xmlns:a16="http://schemas.microsoft.com/office/drawing/2014/main" id="{71A130CF-4E98-E5DD-BD7A-31D2D27FF43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283" name="Group 1006">
                    <a:extLst>
                      <a:ext uri="{FF2B5EF4-FFF2-40B4-BE49-F238E27FC236}">
                        <a16:creationId xmlns:a16="http://schemas.microsoft.com/office/drawing/2014/main" id="{2CC00608-B1AC-CA23-0DA8-2F58E60CF7D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76" y="1209"/>
                    <a:ext cx="64" cy="242"/>
                    <a:chOff x="2532" y="1924"/>
                    <a:chExt cx="104" cy="380"/>
                  </a:xfrm>
                </p:grpSpPr>
                <p:sp>
                  <p:nvSpPr>
                    <p:cNvPr id="23321" name="Freeform 1007">
                      <a:extLst>
                        <a:ext uri="{FF2B5EF4-FFF2-40B4-BE49-F238E27FC236}">
                          <a16:creationId xmlns:a16="http://schemas.microsoft.com/office/drawing/2014/main" id="{70E92D3A-0824-26D5-1712-1AA52A63735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322" name="Group 1008">
                      <a:extLst>
                        <a:ext uri="{FF2B5EF4-FFF2-40B4-BE49-F238E27FC236}">
                          <a16:creationId xmlns:a16="http://schemas.microsoft.com/office/drawing/2014/main" id="{9AB6E50E-5ECF-1C1A-3D78-A6524ED34148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323" name="Freeform 1009">
                        <a:extLst>
                          <a:ext uri="{FF2B5EF4-FFF2-40B4-BE49-F238E27FC236}">
                            <a16:creationId xmlns:a16="http://schemas.microsoft.com/office/drawing/2014/main" id="{A52F86F4-6EE3-D5E6-45E4-945A04AA57A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24" name="Freeform 1010">
                        <a:extLst>
                          <a:ext uri="{FF2B5EF4-FFF2-40B4-BE49-F238E27FC236}">
                            <a16:creationId xmlns:a16="http://schemas.microsoft.com/office/drawing/2014/main" id="{444F2578-8642-CB59-E952-6395ED163B1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25" name="Freeform 1011">
                        <a:extLst>
                          <a:ext uri="{FF2B5EF4-FFF2-40B4-BE49-F238E27FC236}">
                            <a16:creationId xmlns:a16="http://schemas.microsoft.com/office/drawing/2014/main" id="{9062E596-7FDA-9E84-F74C-2A553D71E09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284" name="Group 1012">
                    <a:extLst>
                      <a:ext uri="{FF2B5EF4-FFF2-40B4-BE49-F238E27FC236}">
                        <a16:creationId xmlns:a16="http://schemas.microsoft.com/office/drawing/2014/main" id="{6F67BC28-7D83-A547-7DAE-24A1C014B15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056" y="1219"/>
                    <a:ext cx="64" cy="241"/>
                    <a:chOff x="2532" y="1924"/>
                    <a:chExt cx="104" cy="380"/>
                  </a:xfrm>
                </p:grpSpPr>
                <p:sp>
                  <p:nvSpPr>
                    <p:cNvPr id="23316" name="Freeform 1013">
                      <a:extLst>
                        <a:ext uri="{FF2B5EF4-FFF2-40B4-BE49-F238E27FC236}">
                          <a16:creationId xmlns:a16="http://schemas.microsoft.com/office/drawing/2014/main" id="{991ADFB3-B9CC-7974-28B9-9FF45723EB3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317" name="Group 1014">
                      <a:extLst>
                        <a:ext uri="{FF2B5EF4-FFF2-40B4-BE49-F238E27FC236}">
                          <a16:creationId xmlns:a16="http://schemas.microsoft.com/office/drawing/2014/main" id="{B34691B5-BA24-ADB8-F1DC-1CFC6741A45B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318" name="Freeform 1015">
                        <a:extLst>
                          <a:ext uri="{FF2B5EF4-FFF2-40B4-BE49-F238E27FC236}">
                            <a16:creationId xmlns:a16="http://schemas.microsoft.com/office/drawing/2014/main" id="{4E9B36F9-8B90-530E-7125-1CCED67CAA3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19" name="Freeform 1016">
                        <a:extLst>
                          <a:ext uri="{FF2B5EF4-FFF2-40B4-BE49-F238E27FC236}">
                            <a16:creationId xmlns:a16="http://schemas.microsoft.com/office/drawing/2014/main" id="{92F43CF6-9E16-352D-3E25-21C6AABE737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20" name="Freeform 1017">
                        <a:extLst>
                          <a:ext uri="{FF2B5EF4-FFF2-40B4-BE49-F238E27FC236}">
                            <a16:creationId xmlns:a16="http://schemas.microsoft.com/office/drawing/2014/main" id="{089635B2-F1C7-4C59-544A-2E5D15FBB56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285" name="Group 1018">
                    <a:extLst>
                      <a:ext uri="{FF2B5EF4-FFF2-40B4-BE49-F238E27FC236}">
                        <a16:creationId xmlns:a16="http://schemas.microsoft.com/office/drawing/2014/main" id="{3D38B834-55C0-6B62-414B-1B6BFBDE8DF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270" y="1219"/>
                    <a:ext cx="62" cy="232"/>
                    <a:chOff x="2532" y="1924"/>
                    <a:chExt cx="104" cy="380"/>
                  </a:xfrm>
                </p:grpSpPr>
                <p:sp>
                  <p:nvSpPr>
                    <p:cNvPr id="23311" name="Freeform 1019">
                      <a:extLst>
                        <a:ext uri="{FF2B5EF4-FFF2-40B4-BE49-F238E27FC236}">
                          <a16:creationId xmlns:a16="http://schemas.microsoft.com/office/drawing/2014/main" id="{6BABD158-F1A0-8A51-EEEB-5BC574E9F7D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312" name="Group 1020">
                      <a:extLst>
                        <a:ext uri="{FF2B5EF4-FFF2-40B4-BE49-F238E27FC236}">
                          <a16:creationId xmlns:a16="http://schemas.microsoft.com/office/drawing/2014/main" id="{E5F8FCD0-CB16-9904-C256-7444E12D484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313" name="Freeform 1021">
                        <a:extLst>
                          <a:ext uri="{FF2B5EF4-FFF2-40B4-BE49-F238E27FC236}">
                            <a16:creationId xmlns:a16="http://schemas.microsoft.com/office/drawing/2014/main" id="{FC0D24B9-7FA7-09A0-8D8E-144F8AE74E3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14" name="Freeform 1022">
                        <a:extLst>
                          <a:ext uri="{FF2B5EF4-FFF2-40B4-BE49-F238E27FC236}">
                            <a16:creationId xmlns:a16="http://schemas.microsoft.com/office/drawing/2014/main" id="{CC5F0829-6719-5BDE-5890-F8C730392C9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15" name="Freeform 1023">
                        <a:extLst>
                          <a:ext uri="{FF2B5EF4-FFF2-40B4-BE49-F238E27FC236}">
                            <a16:creationId xmlns:a16="http://schemas.microsoft.com/office/drawing/2014/main" id="{67C8F3B1-A589-5AED-4C2F-D86AD000569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286" name="Group 1024">
                    <a:extLst>
                      <a:ext uri="{FF2B5EF4-FFF2-40B4-BE49-F238E27FC236}">
                        <a16:creationId xmlns:a16="http://schemas.microsoft.com/office/drawing/2014/main" id="{E051772B-931F-3397-8ED9-77BA5D5942C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135" y="1232"/>
                    <a:ext cx="58" cy="232"/>
                    <a:chOff x="2321" y="1656"/>
                    <a:chExt cx="127" cy="491"/>
                  </a:xfrm>
                </p:grpSpPr>
                <p:sp>
                  <p:nvSpPr>
                    <p:cNvPr id="23309" name="Freeform 1025">
                      <a:extLst>
                        <a:ext uri="{FF2B5EF4-FFF2-40B4-BE49-F238E27FC236}">
                          <a16:creationId xmlns:a16="http://schemas.microsoft.com/office/drawing/2014/main" id="{791DBF70-073E-BB53-670C-721C28EC109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10" name="Freeform 1026">
                      <a:extLst>
                        <a:ext uri="{FF2B5EF4-FFF2-40B4-BE49-F238E27FC236}">
                          <a16:creationId xmlns:a16="http://schemas.microsoft.com/office/drawing/2014/main" id="{7474B1A3-A8E2-1B37-15E1-3D7C99CEFF4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287" name="Group 1027">
                    <a:extLst>
                      <a:ext uri="{FF2B5EF4-FFF2-40B4-BE49-F238E27FC236}">
                        <a16:creationId xmlns:a16="http://schemas.microsoft.com/office/drawing/2014/main" id="{3EA7ACEA-09AA-575A-0F4E-8239FF7439A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04" y="1212"/>
                    <a:ext cx="57" cy="232"/>
                    <a:chOff x="2321" y="1656"/>
                    <a:chExt cx="127" cy="491"/>
                  </a:xfrm>
                </p:grpSpPr>
                <p:sp>
                  <p:nvSpPr>
                    <p:cNvPr id="23307" name="Freeform 1028">
                      <a:extLst>
                        <a:ext uri="{FF2B5EF4-FFF2-40B4-BE49-F238E27FC236}">
                          <a16:creationId xmlns:a16="http://schemas.microsoft.com/office/drawing/2014/main" id="{32DF4B50-1245-727F-28E7-4FE1E7A0A08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308" name="Freeform 1029">
                      <a:extLst>
                        <a:ext uri="{FF2B5EF4-FFF2-40B4-BE49-F238E27FC236}">
                          <a16:creationId xmlns:a16="http://schemas.microsoft.com/office/drawing/2014/main" id="{9A610331-D512-BC60-F20B-D4FA07AF5EA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288" name="Group 1030">
                    <a:extLst>
                      <a:ext uri="{FF2B5EF4-FFF2-40B4-BE49-F238E27FC236}">
                        <a16:creationId xmlns:a16="http://schemas.microsoft.com/office/drawing/2014/main" id="{676964D4-EF6F-6C26-5B8B-69C4B6A5479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49" y="1245"/>
                    <a:ext cx="61" cy="225"/>
                    <a:chOff x="2532" y="1924"/>
                    <a:chExt cx="104" cy="380"/>
                  </a:xfrm>
                </p:grpSpPr>
                <p:sp>
                  <p:nvSpPr>
                    <p:cNvPr id="23302" name="Freeform 1031">
                      <a:extLst>
                        <a:ext uri="{FF2B5EF4-FFF2-40B4-BE49-F238E27FC236}">
                          <a16:creationId xmlns:a16="http://schemas.microsoft.com/office/drawing/2014/main" id="{5FA4E8A2-5D48-7944-4641-FD7050192C3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303" name="Group 1032">
                      <a:extLst>
                        <a:ext uri="{FF2B5EF4-FFF2-40B4-BE49-F238E27FC236}">
                          <a16:creationId xmlns:a16="http://schemas.microsoft.com/office/drawing/2014/main" id="{3FF6664D-EE18-ADB2-023F-4BE9BC7114E4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304" name="Freeform 1033">
                        <a:extLst>
                          <a:ext uri="{FF2B5EF4-FFF2-40B4-BE49-F238E27FC236}">
                            <a16:creationId xmlns:a16="http://schemas.microsoft.com/office/drawing/2014/main" id="{CE61CED1-FF88-CA8E-909F-584B99DB038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05" name="Freeform 1034">
                        <a:extLst>
                          <a:ext uri="{FF2B5EF4-FFF2-40B4-BE49-F238E27FC236}">
                            <a16:creationId xmlns:a16="http://schemas.microsoft.com/office/drawing/2014/main" id="{33F9E003-87ED-D5D4-C719-945C2E6183D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06" name="Freeform 1035">
                        <a:extLst>
                          <a:ext uri="{FF2B5EF4-FFF2-40B4-BE49-F238E27FC236}">
                            <a16:creationId xmlns:a16="http://schemas.microsoft.com/office/drawing/2014/main" id="{60BDC28A-1B6B-95AB-9625-99AA737F11A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289" name="Group 1036">
                    <a:extLst>
                      <a:ext uri="{FF2B5EF4-FFF2-40B4-BE49-F238E27FC236}">
                        <a16:creationId xmlns:a16="http://schemas.microsoft.com/office/drawing/2014/main" id="{44A93717-64AC-2A96-38C4-5E043BC6131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71" y="1206"/>
                    <a:ext cx="65" cy="241"/>
                    <a:chOff x="2532" y="1924"/>
                    <a:chExt cx="104" cy="380"/>
                  </a:xfrm>
                </p:grpSpPr>
                <p:sp>
                  <p:nvSpPr>
                    <p:cNvPr id="23297" name="Freeform 1037">
                      <a:extLst>
                        <a:ext uri="{FF2B5EF4-FFF2-40B4-BE49-F238E27FC236}">
                          <a16:creationId xmlns:a16="http://schemas.microsoft.com/office/drawing/2014/main" id="{FAD7831B-B460-8970-9E7E-D103BFF40C0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298" name="Group 1038">
                      <a:extLst>
                        <a:ext uri="{FF2B5EF4-FFF2-40B4-BE49-F238E27FC236}">
                          <a16:creationId xmlns:a16="http://schemas.microsoft.com/office/drawing/2014/main" id="{0B875DE7-89A9-DA7B-D185-1B4294795C8C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299" name="Freeform 1039">
                        <a:extLst>
                          <a:ext uri="{FF2B5EF4-FFF2-40B4-BE49-F238E27FC236}">
                            <a16:creationId xmlns:a16="http://schemas.microsoft.com/office/drawing/2014/main" id="{F01E5726-80DA-9520-3F6F-0EADB1F1A95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00" name="Freeform 1040">
                        <a:extLst>
                          <a:ext uri="{FF2B5EF4-FFF2-40B4-BE49-F238E27FC236}">
                            <a16:creationId xmlns:a16="http://schemas.microsoft.com/office/drawing/2014/main" id="{C1E930F4-E037-FA93-21B0-7572BB66E68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301" name="Freeform 1041">
                        <a:extLst>
                          <a:ext uri="{FF2B5EF4-FFF2-40B4-BE49-F238E27FC236}">
                            <a16:creationId xmlns:a16="http://schemas.microsoft.com/office/drawing/2014/main" id="{C848BB84-E662-6569-9F1E-2EF363AE2ED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290" name="Group 1042">
                    <a:extLst>
                      <a:ext uri="{FF2B5EF4-FFF2-40B4-BE49-F238E27FC236}">
                        <a16:creationId xmlns:a16="http://schemas.microsoft.com/office/drawing/2014/main" id="{93E211AA-5574-7095-F96F-FA0E2A5E54F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320" y="1232"/>
                    <a:ext cx="61" cy="232"/>
                    <a:chOff x="2532" y="1924"/>
                    <a:chExt cx="104" cy="380"/>
                  </a:xfrm>
                </p:grpSpPr>
                <p:sp>
                  <p:nvSpPr>
                    <p:cNvPr id="23292" name="Freeform 1043">
                      <a:extLst>
                        <a:ext uri="{FF2B5EF4-FFF2-40B4-BE49-F238E27FC236}">
                          <a16:creationId xmlns:a16="http://schemas.microsoft.com/office/drawing/2014/main" id="{F5C1B32C-7D3F-523E-C704-009CF783E1D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293" name="Group 1044">
                      <a:extLst>
                        <a:ext uri="{FF2B5EF4-FFF2-40B4-BE49-F238E27FC236}">
                          <a16:creationId xmlns:a16="http://schemas.microsoft.com/office/drawing/2014/main" id="{1B859407-868E-A1FF-D63D-187088F8FD4A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294" name="Freeform 1045">
                        <a:extLst>
                          <a:ext uri="{FF2B5EF4-FFF2-40B4-BE49-F238E27FC236}">
                            <a16:creationId xmlns:a16="http://schemas.microsoft.com/office/drawing/2014/main" id="{71C12FCD-93F5-11EC-AB5D-C4576550C4D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295" name="Freeform 1046">
                        <a:extLst>
                          <a:ext uri="{FF2B5EF4-FFF2-40B4-BE49-F238E27FC236}">
                            <a16:creationId xmlns:a16="http://schemas.microsoft.com/office/drawing/2014/main" id="{43B2FF1E-97A3-29AC-4810-A15087222F7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296" name="Freeform 1047">
                        <a:extLst>
                          <a:ext uri="{FF2B5EF4-FFF2-40B4-BE49-F238E27FC236}">
                            <a16:creationId xmlns:a16="http://schemas.microsoft.com/office/drawing/2014/main" id="{3D8BFB59-9A38-4406-F978-B1B9C790670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23291" name="Rectangle 1048" descr="Large confetti">
                    <a:extLst>
                      <a:ext uri="{FF2B5EF4-FFF2-40B4-BE49-F238E27FC236}">
                        <a16:creationId xmlns:a16="http://schemas.microsoft.com/office/drawing/2014/main" id="{301F703F-0BEC-4995-F3F1-6121B25CEE2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04" y="1438"/>
                    <a:ext cx="880" cy="221"/>
                  </a:xfrm>
                  <a:prstGeom prst="rect">
                    <a:avLst/>
                  </a:prstGeom>
                  <a:pattFill prst="lgConfetti">
                    <a:fgClr>
                      <a:srgbClr val="CCCC00"/>
                    </a:fgClr>
                    <a:bgClr>
                      <a:srgbClr val="CC9900"/>
                    </a:bgClr>
                  </a:pattFill>
                  <a:ln w="19050" algn="ctr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3272" name="Freeform 1049">
                  <a:extLst>
                    <a:ext uri="{FF2B5EF4-FFF2-40B4-BE49-F238E27FC236}">
                      <a16:creationId xmlns:a16="http://schemas.microsoft.com/office/drawing/2014/main" id="{6B443A82-FF98-C7C4-658F-EFCE1797E4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37" y="1488"/>
                  <a:ext cx="503" cy="107"/>
                </a:xfrm>
                <a:custGeom>
                  <a:avLst/>
                  <a:gdLst>
                    <a:gd name="T0" fmla="*/ 0 w 624"/>
                    <a:gd name="T1" fmla="*/ 0 h 144"/>
                    <a:gd name="T2" fmla="*/ 0 w 624"/>
                    <a:gd name="T3" fmla="*/ 72 h 144"/>
                    <a:gd name="T4" fmla="*/ 0 w 624"/>
                    <a:gd name="T5" fmla="*/ 144 h 144"/>
                    <a:gd name="T6" fmla="*/ 311 w 624"/>
                    <a:gd name="T7" fmla="*/ 144 h 144"/>
                    <a:gd name="T8" fmla="*/ 624 w 624"/>
                    <a:gd name="T9" fmla="*/ 144 h 144"/>
                    <a:gd name="T10" fmla="*/ 624 w 624"/>
                    <a:gd name="T11" fmla="*/ 72 h 144"/>
                    <a:gd name="T12" fmla="*/ 624 w 624"/>
                    <a:gd name="T13" fmla="*/ 0 h 144"/>
                    <a:gd name="T14" fmla="*/ 311 w 624"/>
                    <a:gd name="T15" fmla="*/ 0 h 144"/>
                    <a:gd name="T16" fmla="*/ 0 w 624"/>
                    <a:gd name="T17" fmla="*/ 0 h 1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4"/>
                    <a:gd name="T28" fmla="*/ 0 h 144"/>
                    <a:gd name="T29" fmla="*/ 624 w 624"/>
                    <a:gd name="T30" fmla="*/ 144 h 14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4" h="144">
                      <a:moveTo>
                        <a:pt x="0" y="0"/>
                      </a:moveTo>
                      <a:lnTo>
                        <a:pt x="0" y="72"/>
                      </a:lnTo>
                      <a:lnTo>
                        <a:pt x="0" y="144"/>
                      </a:lnTo>
                      <a:lnTo>
                        <a:pt x="311" y="144"/>
                      </a:lnTo>
                      <a:lnTo>
                        <a:pt x="624" y="144"/>
                      </a:lnTo>
                      <a:lnTo>
                        <a:pt x="624" y="72"/>
                      </a:lnTo>
                      <a:lnTo>
                        <a:pt x="624" y="0"/>
                      </a:lnTo>
                      <a:lnTo>
                        <a:pt x="3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270" name="Text Box 1050">
                <a:extLst>
                  <a:ext uri="{FF2B5EF4-FFF2-40B4-BE49-F238E27FC236}">
                    <a16:creationId xmlns:a16="http://schemas.microsoft.com/office/drawing/2014/main" id="{73F494A5-0A5B-0F20-1613-F82E1A7F99D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87" y="1503"/>
                <a:ext cx="0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800"/>
              </a:p>
            </p:txBody>
          </p:sp>
        </p:grpSp>
        <p:grpSp>
          <p:nvGrpSpPr>
            <p:cNvPr id="22612" name="Group 1051">
              <a:extLst>
                <a:ext uri="{FF2B5EF4-FFF2-40B4-BE49-F238E27FC236}">
                  <a16:creationId xmlns:a16="http://schemas.microsoft.com/office/drawing/2014/main" id="{1496725A-5C5F-E610-8764-761C6ABB32C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40" y="2053"/>
              <a:ext cx="595" cy="438"/>
              <a:chOff x="2324" y="1690"/>
              <a:chExt cx="518" cy="381"/>
            </a:xfrm>
          </p:grpSpPr>
          <p:grpSp>
            <p:nvGrpSpPr>
              <p:cNvPr id="23135" name="Group 1052">
                <a:extLst>
                  <a:ext uri="{FF2B5EF4-FFF2-40B4-BE49-F238E27FC236}">
                    <a16:creationId xmlns:a16="http://schemas.microsoft.com/office/drawing/2014/main" id="{EAA9C078-12AD-1FA3-25CF-E2B50AEC5FA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24" y="1690"/>
                <a:ext cx="518" cy="381"/>
                <a:chOff x="2324" y="1690"/>
                <a:chExt cx="518" cy="381"/>
              </a:xfrm>
            </p:grpSpPr>
            <p:grpSp>
              <p:nvGrpSpPr>
                <p:cNvPr id="23137" name="Group 1053">
                  <a:extLst>
                    <a:ext uri="{FF2B5EF4-FFF2-40B4-BE49-F238E27FC236}">
                      <a16:creationId xmlns:a16="http://schemas.microsoft.com/office/drawing/2014/main" id="{18AA8BEC-48A9-06C9-4DA1-CF36368A39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24" y="1690"/>
                  <a:ext cx="518" cy="380"/>
                  <a:chOff x="4482" y="1785"/>
                  <a:chExt cx="906" cy="791"/>
                </a:xfrm>
              </p:grpSpPr>
              <p:sp>
                <p:nvSpPr>
                  <p:cNvPr id="23139" name="Freeform 1054">
                    <a:extLst>
                      <a:ext uri="{FF2B5EF4-FFF2-40B4-BE49-F238E27FC236}">
                        <a16:creationId xmlns:a16="http://schemas.microsoft.com/office/drawing/2014/main" id="{25398140-E6B8-D96C-2B5E-5AAE7F06D2A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5039" y="2095"/>
                    <a:ext cx="31" cy="350"/>
                  </a:xfrm>
                  <a:custGeom>
                    <a:avLst/>
                    <a:gdLst>
                      <a:gd name="T0" fmla="*/ 0 w 132"/>
                      <a:gd name="T1" fmla="*/ 1151 h 1152"/>
                      <a:gd name="T2" fmla="*/ 16 w 132"/>
                      <a:gd name="T3" fmla="*/ 592 h 1152"/>
                      <a:gd name="T4" fmla="*/ 23 w 132"/>
                      <a:gd name="T5" fmla="*/ 218 h 1152"/>
                      <a:gd name="T6" fmla="*/ 54 w 132"/>
                      <a:gd name="T7" fmla="*/ 55 h 1152"/>
                      <a:gd name="T8" fmla="*/ 86 w 132"/>
                      <a:gd name="T9" fmla="*/ 0 h 1152"/>
                      <a:gd name="T10" fmla="*/ 93 w 132"/>
                      <a:gd name="T11" fmla="*/ 63 h 1152"/>
                      <a:gd name="T12" fmla="*/ 109 w 132"/>
                      <a:gd name="T13" fmla="*/ 125 h 1152"/>
                      <a:gd name="T14" fmla="*/ 101 w 132"/>
                      <a:gd name="T15" fmla="*/ 218 h 1152"/>
                      <a:gd name="T16" fmla="*/ 109 w 132"/>
                      <a:gd name="T17" fmla="*/ 304 h 1152"/>
                      <a:gd name="T18" fmla="*/ 117 w 132"/>
                      <a:gd name="T19" fmla="*/ 389 h 1152"/>
                      <a:gd name="T20" fmla="*/ 117 w 132"/>
                      <a:gd name="T21" fmla="*/ 506 h 1152"/>
                      <a:gd name="T22" fmla="*/ 125 w 132"/>
                      <a:gd name="T23" fmla="*/ 903 h 1152"/>
                      <a:gd name="T24" fmla="*/ 132 w 132"/>
                      <a:gd name="T25" fmla="*/ 1152 h 1152"/>
                      <a:gd name="T26" fmla="*/ 0 w 132"/>
                      <a:gd name="T27" fmla="*/ 1151 h 1152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32"/>
                      <a:gd name="T43" fmla="*/ 0 h 1152"/>
                      <a:gd name="T44" fmla="*/ 132 w 132"/>
                      <a:gd name="T45" fmla="*/ 1152 h 1152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32" h="1152">
                        <a:moveTo>
                          <a:pt x="0" y="1151"/>
                        </a:moveTo>
                        <a:lnTo>
                          <a:pt x="16" y="592"/>
                        </a:lnTo>
                        <a:lnTo>
                          <a:pt x="23" y="218"/>
                        </a:lnTo>
                        <a:lnTo>
                          <a:pt x="54" y="55"/>
                        </a:lnTo>
                        <a:lnTo>
                          <a:pt x="86" y="0"/>
                        </a:lnTo>
                        <a:lnTo>
                          <a:pt x="93" y="63"/>
                        </a:lnTo>
                        <a:lnTo>
                          <a:pt x="109" y="125"/>
                        </a:lnTo>
                        <a:lnTo>
                          <a:pt x="101" y="218"/>
                        </a:lnTo>
                        <a:lnTo>
                          <a:pt x="109" y="304"/>
                        </a:lnTo>
                        <a:lnTo>
                          <a:pt x="117" y="389"/>
                        </a:lnTo>
                        <a:lnTo>
                          <a:pt x="117" y="506"/>
                        </a:lnTo>
                        <a:lnTo>
                          <a:pt x="125" y="903"/>
                        </a:lnTo>
                        <a:lnTo>
                          <a:pt x="132" y="1152"/>
                        </a:lnTo>
                        <a:lnTo>
                          <a:pt x="0" y="1151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140" name="Group 1055">
                    <a:extLst>
                      <a:ext uri="{FF2B5EF4-FFF2-40B4-BE49-F238E27FC236}">
                        <a16:creationId xmlns:a16="http://schemas.microsoft.com/office/drawing/2014/main" id="{C9C08DDE-C627-185C-5B05-162AB7E4B64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172" y="2134"/>
                    <a:ext cx="60" cy="224"/>
                    <a:chOff x="2532" y="1924"/>
                    <a:chExt cx="104" cy="380"/>
                  </a:xfrm>
                </p:grpSpPr>
                <p:sp>
                  <p:nvSpPr>
                    <p:cNvPr id="23264" name="Freeform 1056">
                      <a:extLst>
                        <a:ext uri="{FF2B5EF4-FFF2-40B4-BE49-F238E27FC236}">
                          <a16:creationId xmlns:a16="http://schemas.microsoft.com/office/drawing/2014/main" id="{CBEB60C8-CF93-0614-3A8D-87B89079707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265" name="Group 1057">
                      <a:extLst>
                        <a:ext uri="{FF2B5EF4-FFF2-40B4-BE49-F238E27FC236}">
                          <a16:creationId xmlns:a16="http://schemas.microsoft.com/office/drawing/2014/main" id="{67FC8DD5-113B-65E8-864C-75AE2E331565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266" name="Freeform 1058">
                        <a:extLst>
                          <a:ext uri="{FF2B5EF4-FFF2-40B4-BE49-F238E27FC236}">
                            <a16:creationId xmlns:a16="http://schemas.microsoft.com/office/drawing/2014/main" id="{50951711-F6B5-9E19-0F62-4A15ED7C2EB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267" name="Freeform 1059">
                        <a:extLst>
                          <a:ext uri="{FF2B5EF4-FFF2-40B4-BE49-F238E27FC236}">
                            <a16:creationId xmlns:a16="http://schemas.microsoft.com/office/drawing/2014/main" id="{1FC602BE-0426-1FD3-4B62-788C0EDFC96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268" name="Freeform 1060">
                        <a:extLst>
                          <a:ext uri="{FF2B5EF4-FFF2-40B4-BE49-F238E27FC236}">
                            <a16:creationId xmlns:a16="http://schemas.microsoft.com/office/drawing/2014/main" id="{9FF7E91B-CE01-6F6D-17DD-56D360D15FE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141" name="Group 1061">
                    <a:extLst>
                      <a:ext uri="{FF2B5EF4-FFF2-40B4-BE49-F238E27FC236}">
                        <a16:creationId xmlns:a16="http://schemas.microsoft.com/office/drawing/2014/main" id="{0F349D00-2495-C1C4-6EA0-352450D1310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4849" y="1785"/>
                    <a:ext cx="157" cy="582"/>
                    <a:chOff x="2409" y="1311"/>
                    <a:chExt cx="279" cy="1497"/>
                  </a:xfrm>
                </p:grpSpPr>
                <p:sp>
                  <p:nvSpPr>
                    <p:cNvPr id="23250" name="Freeform 1062">
                      <a:extLst>
                        <a:ext uri="{FF2B5EF4-FFF2-40B4-BE49-F238E27FC236}">
                          <a16:creationId xmlns:a16="http://schemas.microsoft.com/office/drawing/2014/main" id="{CB9BA09F-E32D-999C-7302-F5E794EFDBD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51" name="Freeform 1063">
                      <a:extLst>
                        <a:ext uri="{FF2B5EF4-FFF2-40B4-BE49-F238E27FC236}">
                          <a16:creationId xmlns:a16="http://schemas.microsoft.com/office/drawing/2014/main" id="{6CBE3B99-24E9-540B-1725-292C17881D1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52" name="Freeform 1064">
                      <a:extLst>
                        <a:ext uri="{FF2B5EF4-FFF2-40B4-BE49-F238E27FC236}">
                          <a16:creationId xmlns:a16="http://schemas.microsoft.com/office/drawing/2014/main" id="{FFFEF006-ECFE-604B-964E-EEF820434C8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53" name="Freeform 1065">
                      <a:extLst>
                        <a:ext uri="{FF2B5EF4-FFF2-40B4-BE49-F238E27FC236}">
                          <a16:creationId xmlns:a16="http://schemas.microsoft.com/office/drawing/2014/main" id="{64D399E0-DB24-AEAC-D3B1-E95E67D3BF6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54" name="Freeform 1066">
                      <a:extLst>
                        <a:ext uri="{FF2B5EF4-FFF2-40B4-BE49-F238E27FC236}">
                          <a16:creationId xmlns:a16="http://schemas.microsoft.com/office/drawing/2014/main" id="{43B27131-ADE7-840B-543A-DD3258CFFBC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55" name="Freeform 1067">
                      <a:extLst>
                        <a:ext uri="{FF2B5EF4-FFF2-40B4-BE49-F238E27FC236}">
                          <a16:creationId xmlns:a16="http://schemas.microsoft.com/office/drawing/2014/main" id="{EA5C9C58-F459-1CE8-DB49-E1898948AD5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56" name="Freeform 1068">
                      <a:extLst>
                        <a:ext uri="{FF2B5EF4-FFF2-40B4-BE49-F238E27FC236}">
                          <a16:creationId xmlns:a16="http://schemas.microsoft.com/office/drawing/2014/main" id="{E82CDD44-771C-DF82-AB94-6E259031797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57" name="Freeform 1069">
                      <a:extLst>
                        <a:ext uri="{FF2B5EF4-FFF2-40B4-BE49-F238E27FC236}">
                          <a16:creationId xmlns:a16="http://schemas.microsoft.com/office/drawing/2014/main" id="{98368900-6FC3-5411-EC71-4B45D7A8C22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58" name="Freeform 1070">
                      <a:extLst>
                        <a:ext uri="{FF2B5EF4-FFF2-40B4-BE49-F238E27FC236}">
                          <a16:creationId xmlns:a16="http://schemas.microsoft.com/office/drawing/2014/main" id="{9E77318A-CDBB-854F-6DF2-DF79A844395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59" name="Freeform 1071">
                      <a:extLst>
                        <a:ext uri="{FF2B5EF4-FFF2-40B4-BE49-F238E27FC236}">
                          <a16:creationId xmlns:a16="http://schemas.microsoft.com/office/drawing/2014/main" id="{7421F17C-0359-BDDD-B8A9-8734FD37919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60" name="Freeform 1072">
                      <a:extLst>
                        <a:ext uri="{FF2B5EF4-FFF2-40B4-BE49-F238E27FC236}">
                          <a16:creationId xmlns:a16="http://schemas.microsoft.com/office/drawing/2014/main" id="{2F5136C2-435F-FA3E-6E91-2FA969A5030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61" name="Freeform 1073">
                      <a:extLst>
                        <a:ext uri="{FF2B5EF4-FFF2-40B4-BE49-F238E27FC236}">
                          <a16:creationId xmlns:a16="http://schemas.microsoft.com/office/drawing/2014/main" id="{8AE3EE97-C30F-33E0-E1A1-A4E2C57E2CC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62" name="Freeform 1074">
                      <a:extLst>
                        <a:ext uri="{FF2B5EF4-FFF2-40B4-BE49-F238E27FC236}">
                          <a16:creationId xmlns:a16="http://schemas.microsoft.com/office/drawing/2014/main" id="{5AF3B236-2F5B-F6D2-6D8A-BC038F67F21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63" name="Freeform 1075">
                      <a:extLst>
                        <a:ext uri="{FF2B5EF4-FFF2-40B4-BE49-F238E27FC236}">
                          <a16:creationId xmlns:a16="http://schemas.microsoft.com/office/drawing/2014/main" id="{8E78CDCF-8A54-BE56-5226-6B757AC9B5B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142" name="Group 1076">
                    <a:extLst>
                      <a:ext uri="{FF2B5EF4-FFF2-40B4-BE49-F238E27FC236}">
                        <a16:creationId xmlns:a16="http://schemas.microsoft.com/office/drawing/2014/main" id="{F2892CC1-5BF4-C1A0-025F-7FC4590D413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82" y="1818"/>
                    <a:ext cx="153" cy="563"/>
                    <a:chOff x="2409" y="1311"/>
                    <a:chExt cx="279" cy="1497"/>
                  </a:xfrm>
                </p:grpSpPr>
                <p:sp>
                  <p:nvSpPr>
                    <p:cNvPr id="23236" name="Freeform 1077">
                      <a:extLst>
                        <a:ext uri="{FF2B5EF4-FFF2-40B4-BE49-F238E27FC236}">
                          <a16:creationId xmlns:a16="http://schemas.microsoft.com/office/drawing/2014/main" id="{3D96D1FB-0359-8B67-4022-2E42089BA10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37" name="Freeform 1078">
                      <a:extLst>
                        <a:ext uri="{FF2B5EF4-FFF2-40B4-BE49-F238E27FC236}">
                          <a16:creationId xmlns:a16="http://schemas.microsoft.com/office/drawing/2014/main" id="{F065D9D4-26C9-D33F-C7E7-FDEFCC66570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38" name="Freeform 1079">
                      <a:extLst>
                        <a:ext uri="{FF2B5EF4-FFF2-40B4-BE49-F238E27FC236}">
                          <a16:creationId xmlns:a16="http://schemas.microsoft.com/office/drawing/2014/main" id="{26D4F66D-C681-BEC2-4780-35FB612D856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39" name="Freeform 1080">
                      <a:extLst>
                        <a:ext uri="{FF2B5EF4-FFF2-40B4-BE49-F238E27FC236}">
                          <a16:creationId xmlns:a16="http://schemas.microsoft.com/office/drawing/2014/main" id="{C0AD6326-4B98-A3E6-95DE-9C424711C7B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0" name="Freeform 1081">
                      <a:extLst>
                        <a:ext uri="{FF2B5EF4-FFF2-40B4-BE49-F238E27FC236}">
                          <a16:creationId xmlns:a16="http://schemas.microsoft.com/office/drawing/2014/main" id="{EC69125E-3274-CBEB-B1A4-8EC4107A5AB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1" name="Freeform 1082">
                      <a:extLst>
                        <a:ext uri="{FF2B5EF4-FFF2-40B4-BE49-F238E27FC236}">
                          <a16:creationId xmlns:a16="http://schemas.microsoft.com/office/drawing/2014/main" id="{7456D7AF-3064-C0B9-53A3-19B9C626564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2" name="Freeform 1083">
                      <a:extLst>
                        <a:ext uri="{FF2B5EF4-FFF2-40B4-BE49-F238E27FC236}">
                          <a16:creationId xmlns:a16="http://schemas.microsoft.com/office/drawing/2014/main" id="{EEFE1181-347B-6860-75FC-03802EEAEF8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3" name="Freeform 1084">
                      <a:extLst>
                        <a:ext uri="{FF2B5EF4-FFF2-40B4-BE49-F238E27FC236}">
                          <a16:creationId xmlns:a16="http://schemas.microsoft.com/office/drawing/2014/main" id="{D10B76A3-1D79-1E98-ADB1-340D8834DF7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4" name="Freeform 1085">
                      <a:extLst>
                        <a:ext uri="{FF2B5EF4-FFF2-40B4-BE49-F238E27FC236}">
                          <a16:creationId xmlns:a16="http://schemas.microsoft.com/office/drawing/2014/main" id="{C421F474-5F7C-249A-2650-0425414C78E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5" name="Freeform 1086">
                      <a:extLst>
                        <a:ext uri="{FF2B5EF4-FFF2-40B4-BE49-F238E27FC236}">
                          <a16:creationId xmlns:a16="http://schemas.microsoft.com/office/drawing/2014/main" id="{106831D5-C4FE-1DA2-67D0-002BAEC492D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6" name="Freeform 1087">
                      <a:extLst>
                        <a:ext uri="{FF2B5EF4-FFF2-40B4-BE49-F238E27FC236}">
                          <a16:creationId xmlns:a16="http://schemas.microsoft.com/office/drawing/2014/main" id="{467FB629-1C08-46BD-003B-E3448508C45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7" name="Freeform 1088">
                      <a:extLst>
                        <a:ext uri="{FF2B5EF4-FFF2-40B4-BE49-F238E27FC236}">
                          <a16:creationId xmlns:a16="http://schemas.microsoft.com/office/drawing/2014/main" id="{C6060C52-3940-86F6-F630-56E201CFF57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8" name="Freeform 1089">
                      <a:extLst>
                        <a:ext uri="{FF2B5EF4-FFF2-40B4-BE49-F238E27FC236}">
                          <a16:creationId xmlns:a16="http://schemas.microsoft.com/office/drawing/2014/main" id="{5EB26BE9-A2C1-9926-841B-076D41B7BFA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49" name="Freeform 1090">
                      <a:extLst>
                        <a:ext uri="{FF2B5EF4-FFF2-40B4-BE49-F238E27FC236}">
                          <a16:creationId xmlns:a16="http://schemas.microsoft.com/office/drawing/2014/main" id="{EBED2653-29D2-1C25-5249-E176F9A94E6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143" name="Group 1091">
                    <a:extLst>
                      <a:ext uri="{FF2B5EF4-FFF2-40B4-BE49-F238E27FC236}">
                        <a16:creationId xmlns:a16="http://schemas.microsoft.com/office/drawing/2014/main" id="{429A9CC9-932B-5E37-A7D6-99D00AD8D1B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82" y="1833"/>
                    <a:ext cx="148" cy="548"/>
                    <a:chOff x="2409" y="1311"/>
                    <a:chExt cx="279" cy="1497"/>
                  </a:xfrm>
                </p:grpSpPr>
                <p:sp>
                  <p:nvSpPr>
                    <p:cNvPr id="23222" name="Freeform 1092">
                      <a:extLst>
                        <a:ext uri="{FF2B5EF4-FFF2-40B4-BE49-F238E27FC236}">
                          <a16:creationId xmlns:a16="http://schemas.microsoft.com/office/drawing/2014/main" id="{F2B14A77-2367-5C87-1707-E36BBABA0A1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23" name="Freeform 1093">
                      <a:extLst>
                        <a:ext uri="{FF2B5EF4-FFF2-40B4-BE49-F238E27FC236}">
                          <a16:creationId xmlns:a16="http://schemas.microsoft.com/office/drawing/2014/main" id="{DFDDA260-FDE3-A1EF-BFA0-A264D9700A0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24" name="Freeform 1094">
                      <a:extLst>
                        <a:ext uri="{FF2B5EF4-FFF2-40B4-BE49-F238E27FC236}">
                          <a16:creationId xmlns:a16="http://schemas.microsoft.com/office/drawing/2014/main" id="{67C0660E-28C3-3606-DB85-C550E07DD57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25" name="Freeform 1095">
                      <a:extLst>
                        <a:ext uri="{FF2B5EF4-FFF2-40B4-BE49-F238E27FC236}">
                          <a16:creationId xmlns:a16="http://schemas.microsoft.com/office/drawing/2014/main" id="{29AB7BFC-293D-6352-086F-4D7466DFC6C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26" name="Freeform 1096">
                      <a:extLst>
                        <a:ext uri="{FF2B5EF4-FFF2-40B4-BE49-F238E27FC236}">
                          <a16:creationId xmlns:a16="http://schemas.microsoft.com/office/drawing/2014/main" id="{A91B7BDA-3903-7E5A-D930-AE05AD10525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27" name="Freeform 1097">
                      <a:extLst>
                        <a:ext uri="{FF2B5EF4-FFF2-40B4-BE49-F238E27FC236}">
                          <a16:creationId xmlns:a16="http://schemas.microsoft.com/office/drawing/2014/main" id="{75514CE5-AEE4-4078-DF9D-9777260C4A6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28" name="Freeform 1098">
                      <a:extLst>
                        <a:ext uri="{FF2B5EF4-FFF2-40B4-BE49-F238E27FC236}">
                          <a16:creationId xmlns:a16="http://schemas.microsoft.com/office/drawing/2014/main" id="{C7A52AD8-978E-0576-D872-9B31EC2B828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29" name="Freeform 1099">
                      <a:extLst>
                        <a:ext uri="{FF2B5EF4-FFF2-40B4-BE49-F238E27FC236}">
                          <a16:creationId xmlns:a16="http://schemas.microsoft.com/office/drawing/2014/main" id="{AC68EC95-2A6D-A3EB-0729-3C1C9C34B3A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30" name="Freeform 1100">
                      <a:extLst>
                        <a:ext uri="{FF2B5EF4-FFF2-40B4-BE49-F238E27FC236}">
                          <a16:creationId xmlns:a16="http://schemas.microsoft.com/office/drawing/2014/main" id="{C3D171B0-4E87-221E-ADE0-141E725CA50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31" name="Freeform 1101">
                      <a:extLst>
                        <a:ext uri="{FF2B5EF4-FFF2-40B4-BE49-F238E27FC236}">
                          <a16:creationId xmlns:a16="http://schemas.microsoft.com/office/drawing/2014/main" id="{220EE33E-B1FF-F56B-6831-24202604F28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32" name="Freeform 1102">
                      <a:extLst>
                        <a:ext uri="{FF2B5EF4-FFF2-40B4-BE49-F238E27FC236}">
                          <a16:creationId xmlns:a16="http://schemas.microsoft.com/office/drawing/2014/main" id="{E7E5DBC4-552F-08BF-A9DB-0C5FE8DAEF5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33" name="Freeform 1103">
                      <a:extLst>
                        <a:ext uri="{FF2B5EF4-FFF2-40B4-BE49-F238E27FC236}">
                          <a16:creationId xmlns:a16="http://schemas.microsoft.com/office/drawing/2014/main" id="{79705F49-86A7-AB18-BA9C-E69BFABC6B4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34" name="Freeform 1104">
                      <a:extLst>
                        <a:ext uri="{FF2B5EF4-FFF2-40B4-BE49-F238E27FC236}">
                          <a16:creationId xmlns:a16="http://schemas.microsoft.com/office/drawing/2014/main" id="{B16B8613-9987-CDF5-E0AC-B981BEA8C98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35" name="Freeform 1105">
                      <a:extLst>
                        <a:ext uri="{FF2B5EF4-FFF2-40B4-BE49-F238E27FC236}">
                          <a16:creationId xmlns:a16="http://schemas.microsoft.com/office/drawing/2014/main" id="{678CE128-995D-9BCD-A870-9A513F81F93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144" name="Group 1106">
                    <a:extLst>
                      <a:ext uri="{FF2B5EF4-FFF2-40B4-BE49-F238E27FC236}">
                        <a16:creationId xmlns:a16="http://schemas.microsoft.com/office/drawing/2014/main" id="{A969F363-0558-8F4B-2484-8BDAC3DA102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198" y="1825"/>
                    <a:ext cx="147" cy="548"/>
                    <a:chOff x="2409" y="1311"/>
                    <a:chExt cx="279" cy="1497"/>
                  </a:xfrm>
                </p:grpSpPr>
                <p:sp>
                  <p:nvSpPr>
                    <p:cNvPr id="23208" name="Freeform 1107">
                      <a:extLst>
                        <a:ext uri="{FF2B5EF4-FFF2-40B4-BE49-F238E27FC236}">
                          <a16:creationId xmlns:a16="http://schemas.microsoft.com/office/drawing/2014/main" id="{3A539F22-0D43-6CE3-1A64-EA5E68FA229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09" name="Freeform 1108">
                      <a:extLst>
                        <a:ext uri="{FF2B5EF4-FFF2-40B4-BE49-F238E27FC236}">
                          <a16:creationId xmlns:a16="http://schemas.microsoft.com/office/drawing/2014/main" id="{0DBC1DE4-087B-865A-49AE-329D4368963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0" name="Freeform 1109">
                      <a:extLst>
                        <a:ext uri="{FF2B5EF4-FFF2-40B4-BE49-F238E27FC236}">
                          <a16:creationId xmlns:a16="http://schemas.microsoft.com/office/drawing/2014/main" id="{7895F166-F968-E0AD-0D72-E17C7DD6372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1" name="Freeform 1110">
                      <a:extLst>
                        <a:ext uri="{FF2B5EF4-FFF2-40B4-BE49-F238E27FC236}">
                          <a16:creationId xmlns:a16="http://schemas.microsoft.com/office/drawing/2014/main" id="{10F3702A-781C-BE33-414D-B9D9EEEFA29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2" name="Freeform 1111">
                      <a:extLst>
                        <a:ext uri="{FF2B5EF4-FFF2-40B4-BE49-F238E27FC236}">
                          <a16:creationId xmlns:a16="http://schemas.microsoft.com/office/drawing/2014/main" id="{E286F023-F793-0E47-2DE6-684F4FA8650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3" name="Freeform 1112">
                      <a:extLst>
                        <a:ext uri="{FF2B5EF4-FFF2-40B4-BE49-F238E27FC236}">
                          <a16:creationId xmlns:a16="http://schemas.microsoft.com/office/drawing/2014/main" id="{CC79C0EC-5450-3DB4-8758-DA6DC669F2F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4" name="Freeform 1113">
                      <a:extLst>
                        <a:ext uri="{FF2B5EF4-FFF2-40B4-BE49-F238E27FC236}">
                          <a16:creationId xmlns:a16="http://schemas.microsoft.com/office/drawing/2014/main" id="{3244B0E7-A11D-DC25-412D-8366926C226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5" name="Freeform 1114">
                      <a:extLst>
                        <a:ext uri="{FF2B5EF4-FFF2-40B4-BE49-F238E27FC236}">
                          <a16:creationId xmlns:a16="http://schemas.microsoft.com/office/drawing/2014/main" id="{D9F8BD57-E984-05DF-6BDC-E82629F7643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6" name="Freeform 1115">
                      <a:extLst>
                        <a:ext uri="{FF2B5EF4-FFF2-40B4-BE49-F238E27FC236}">
                          <a16:creationId xmlns:a16="http://schemas.microsoft.com/office/drawing/2014/main" id="{99897628-7C45-95CB-4D75-8985D0FB04D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7" name="Freeform 1116">
                      <a:extLst>
                        <a:ext uri="{FF2B5EF4-FFF2-40B4-BE49-F238E27FC236}">
                          <a16:creationId xmlns:a16="http://schemas.microsoft.com/office/drawing/2014/main" id="{DA5467DF-6E68-5F72-2F3C-C1A21BE3374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8" name="Freeform 1117">
                      <a:extLst>
                        <a:ext uri="{FF2B5EF4-FFF2-40B4-BE49-F238E27FC236}">
                          <a16:creationId xmlns:a16="http://schemas.microsoft.com/office/drawing/2014/main" id="{5B60B7D4-BD60-546F-97E0-89641AA51BA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19" name="Freeform 1118">
                      <a:extLst>
                        <a:ext uri="{FF2B5EF4-FFF2-40B4-BE49-F238E27FC236}">
                          <a16:creationId xmlns:a16="http://schemas.microsoft.com/office/drawing/2014/main" id="{2C627540-8AB7-5DB2-B04E-6182191AD9F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20" name="Freeform 1119">
                      <a:extLst>
                        <a:ext uri="{FF2B5EF4-FFF2-40B4-BE49-F238E27FC236}">
                          <a16:creationId xmlns:a16="http://schemas.microsoft.com/office/drawing/2014/main" id="{77FF4491-A8B9-5649-0D91-769ED9E82C2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221" name="Freeform 1120">
                      <a:extLst>
                        <a:ext uri="{FF2B5EF4-FFF2-40B4-BE49-F238E27FC236}">
                          <a16:creationId xmlns:a16="http://schemas.microsoft.com/office/drawing/2014/main" id="{4187FDF1-1390-0B88-D4F7-E0BA55CA5D1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145" name="Group 1121">
                    <a:extLst>
                      <a:ext uri="{FF2B5EF4-FFF2-40B4-BE49-F238E27FC236}">
                        <a16:creationId xmlns:a16="http://schemas.microsoft.com/office/drawing/2014/main" id="{0C97C0C1-7825-FAF9-AC37-426B55FEA24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64" y="2132"/>
                    <a:ext cx="64" cy="239"/>
                    <a:chOff x="2532" y="1924"/>
                    <a:chExt cx="104" cy="380"/>
                  </a:xfrm>
                </p:grpSpPr>
                <p:sp>
                  <p:nvSpPr>
                    <p:cNvPr id="23203" name="Freeform 1122">
                      <a:extLst>
                        <a:ext uri="{FF2B5EF4-FFF2-40B4-BE49-F238E27FC236}">
                          <a16:creationId xmlns:a16="http://schemas.microsoft.com/office/drawing/2014/main" id="{E5689424-B7B4-26DD-1C35-5B5F53C4603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204" name="Group 1123">
                      <a:extLst>
                        <a:ext uri="{FF2B5EF4-FFF2-40B4-BE49-F238E27FC236}">
                          <a16:creationId xmlns:a16="http://schemas.microsoft.com/office/drawing/2014/main" id="{6B48CB27-9BDA-FFCC-FD01-9BEBEDAF421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205" name="Freeform 1124">
                        <a:extLst>
                          <a:ext uri="{FF2B5EF4-FFF2-40B4-BE49-F238E27FC236}">
                            <a16:creationId xmlns:a16="http://schemas.microsoft.com/office/drawing/2014/main" id="{3C963E07-F3D8-3A4C-83B1-EF42D55CC05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206" name="Freeform 1125">
                        <a:extLst>
                          <a:ext uri="{FF2B5EF4-FFF2-40B4-BE49-F238E27FC236}">
                            <a16:creationId xmlns:a16="http://schemas.microsoft.com/office/drawing/2014/main" id="{0BC46B52-A7FF-9B5A-3E6D-10E7926AC72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207" name="Freeform 1126">
                        <a:extLst>
                          <a:ext uri="{FF2B5EF4-FFF2-40B4-BE49-F238E27FC236}">
                            <a16:creationId xmlns:a16="http://schemas.microsoft.com/office/drawing/2014/main" id="{F8CC471C-042A-4D1E-A1A1-E2425B73E95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146" name="Group 1127">
                    <a:extLst>
                      <a:ext uri="{FF2B5EF4-FFF2-40B4-BE49-F238E27FC236}">
                        <a16:creationId xmlns:a16="http://schemas.microsoft.com/office/drawing/2014/main" id="{80F9D49A-25A3-D6D6-1BA2-8A320934795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51" y="2137"/>
                    <a:ext cx="61" cy="232"/>
                    <a:chOff x="2532" y="1924"/>
                    <a:chExt cx="104" cy="380"/>
                  </a:xfrm>
                </p:grpSpPr>
                <p:sp>
                  <p:nvSpPr>
                    <p:cNvPr id="23198" name="Freeform 1128">
                      <a:extLst>
                        <a:ext uri="{FF2B5EF4-FFF2-40B4-BE49-F238E27FC236}">
                          <a16:creationId xmlns:a16="http://schemas.microsoft.com/office/drawing/2014/main" id="{7DEDA43C-846C-1260-DBBA-9A1080253FF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199" name="Group 1129">
                      <a:extLst>
                        <a:ext uri="{FF2B5EF4-FFF2-40B4-BE49-F238E27FC236}">
                          <a16:creationId xmlns:a16="http://schemas.microsoft.com/office/drawing/2014/main" id="{56CAA3C2-435B-C65E-31D8-39BC0FDA8FC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200" name="Freeform 1130">
                        <a:extLst>
                          <a:ext uri="{FF2B5EF4-FFF2-40B4-BE49-F238E27FC236}">
                            <a16:creationId xmlns:a16="http://schemas.microsoft.com/office/drawing/2014/main" id="{F91B4EBF-A3FD-68C8-0A48-466900BDF64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201" name="Freeform 1131">
                        <a:extLst>
                          <a:ext uri="{FF2B5EF4-FFF2-40B4-BE49-F238E27FC236}">
                            <a16:creationId xmlns:a16="http://schemas.microsoft.com/office/drawing/2014/main" id="{A1E510AC-5E69-8992-CCB8-92CCD9F6A6B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202" name="Freeform 1132">
                        <a:extLst>
                          <a:ext uri="{FF2B5EF4-FFF2-40B4-BE49-F238E27FC236}">
                            <a16:creationId xmlns:a16="http://schemas.microsoft.com/office/drawing/2014/main" id="{6004CCD2-FED1-08C1-3BC6-25F2F2DC5B1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147" name="Group 1133">
                    <a:extLst>
                      <a:ext uri="{FF2B5EF4-FFF2-40B4-BE49-F238E27FC236}">
                        <a16:creationId xmlns:a16="http://schemas.microsoft.com/office/drawing/2014/main" id="{939E5B19-84B1-B135-9EE1-57A1B2F5F71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3" y="2131"/>
                    <a:ext cx="58" cy="231"/>
                    <a:chOff x="2321" y="1656"/>
                    <a:chExt cx="127" cy="491"/>
                  </a:xfrm>
                </p:grpSpPr>
                <p:sp>
                  <p:nvSpPr>
                    <p:cNvPr id="23196" name="Freeform 1134">
                      <a:extLst>
                        <a:ext uri="{FF2B5EF4-FFF2-40B4-BE49-F238E27FC236}">
                          <a16:creationId xmlns:a16="http://schemas.microsoft.com/office/drawing/2014/main" id="{6154D42B-E5F2-89CC-330F-D1D5120B862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97" name="Freeform 1135">
                      <a:extLst>
                        <a:ext uri="{FF2B5EF4-FFF2-40B4-BE49-F238E27FC236}">
                          <a16:creationId xmlns:a16="http://schemas.microsoft.com/office/drawing/2014/main" id="{5ACBACE0-6FD5-2929-D33A-6F4D1002701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148" name="Group 1136">
                    <a:extLst>
                      <a:ext uri="{FF2B5EF4-FFF2-40B4-BE49-F238E27FC236}">
                        <a16:creationId xmlns:a16="http://schemas.microsoft.com/office/drawing/2014/main" id="{2D2FCEA3-9B3A-F880-C8B9-B79CCCC2FB1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78" y="2127"/>
                    <a:ext cx="64" cy="240"/>
                    <a:chOff x="2532" y="1924"/>
                    <a:chExt cx="104" cy="380"/>
                  </a:xfrm>
                </p:grpSpPr>
                <p:sp>
                  <p:nvSpPr>
                    <p:cNvPr id="23191" name="Freeform 1137">
                      <a:extLst>
                        <a:ext uri="{FF2B5EF4-FFF2-40B4-BE49-F238E27FC236}">
                          <a16:creationId xmlns:a16="http://schemas.microsoft.com/office/drawing/2014/main" id="{4E0796FC-AF8E-A809-BD22-7BD06A73893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192" name="Group 1138">
                      <a:extLst>
                        <a:ext uri="{FF2B5EF4-FFF2-40B4-BE49-F238E27FC236}">
                          <a16:creationId xmlns:a16="http://schemas.microsoft.com/office/drawing/2014/main" id="{64A26B25-AAA9-3C35-1246-3D6C3EECA296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193" name="Freeform 1139">
                        <a:extLst>
                          <a:ext uri="{FF2B5EF4-FFF2-40B4-BE49-F238E27FC236}">
                            <a16:creationId xmlns:a16="http://schemas.microsoft.com/office/drawing/2014/main" id="{837DC6F1-EF64-EE83-538D-EDC03EEDBCD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94" name="Freeform 1140">
                        <a:extLst>
                          <a:ext uri="{FF2B5EF4-FFF2-40B4-BE49-F238E27FC236}">
                            <a16:creationId xmlns:a16="http://schemas.microsoft.com/office/drawing/2014/main" id="{C81BB865-16F3-E139-0402-8440833D2D9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95" name="Freeform 1141">
                        <a:extLst>
                          <a:ext uri="{FF2B5EF4-FFF2-40B4-BE49-F238E27FC236}">
                            <a16:creationId xmlns:a16="http://schemas.microsoft.com/office/drawing/2014/main" id="{410B4F9A-63BB-18C0-4D35-50EC9205C06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149" name="Group 1142">
                    <a:extLst>
                      <a:ext uri="{FF2B5EF4-FFF2-40B4-BE49-F238E27FC236}">
                        <a16:creationId xmlns:a16="http://schemas.microsoft.com/office/drawing/2014/main" id="{14530D9F-2D7A-1FC3-FCB8-081EE7BA462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060" y="2137"/>
                    <a:ext cx="64" cy="239"/>
                    <a:chOff x="2532" y="1924"/>
                    <a:chExt cx="104" cy="380"/>
                  </a:xfrm>
                </p:grpSpPr>
                <p:sp>
                  <p:nvSpPr>
                    <p:cNvPr id="23186" name="Freeform 1143">
                      <a:extLst>
                        <a:ext uri="{FF2B5EF4-FFF2-40B4-BE49-F238E27FC236}">
                          <a16:creationId xmlns:a16="http://schemas.microsoft.com/office/drawing/2014/main" id="{CCF989B0-49C2-DDC8-EA10-CC23FED5E05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187" name="Group 1144">
                      <a:extLst>
                        <a:ext uri="{FF2B5EF4-FFF2-40B4-BE49-F238E27FC236}">
                          <a16:creationId xmlns:a16="http://schemas.microsoft.com/office/drawing/2014/main" id="{AE4DE6B4-AF88-0D4B-4BB5-0609045E558A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188" name="Freeform 1145">
                        <a:extLst>
                          <a:ext uri="{FF2B5EF4-FFF2-40B4-BE49-F238E27FC236}">
                            <a16:creationId xmlns:a16="http://schemas.microsoft.com/office/drawing/2014/main" id="{C8DAE61D-1033-8E51-7B52-DA0E0C5D54E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89" name="Freeform 1146">
                        <a:extLst>
                          <a:ext uri="{FF2B5EF4-FFF2-40B4-BE49-F238E27FC236}">
                            <a16:creationId xmlns:a16="http://schemas.microsoft.com/office/drawing/2014/main" id="{81C975DE-0127-5AC8-32E0-A1E81C4761F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90" name="Freeform 1147">
                        <a:extLst>
                          <a:ext uri="{FF2B5EF4-FFF2-40B4-BE49-F238E27FC236}">
                            <a16:creationId xmlns:a16="http://schemas.microsoft.com/office/drawing/2014/main" id="{3040027B-98D7-C3CB-0FEB-A7E69B529D0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150" name="Group 1148">
                    <a:extLst>
                      <a:ext uri="{FF2B5EF4-FFF2-40B4-BE49-F238E27FC236}">
                        <a16:creationId xmlns:a16="http://schemas.microsoft.com/office/drawing/2014/main" id="{647C5E3A-0700-4F7D-342B-AFD9C962111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274" y="2137"/>
                    <a:ext cx="62" cy="231"/>
                    <a:chOff x="2532" y="1924"/>
                    <a:chExt cx="104" cy="380"/>
                  </a:xfrm>
                </p:grpSpPr>
                <p:sp>
                  <p:nvSpPr>
                    <p:cNvPr id="23181" name="Freeform 1149">
                      <a:extLst>
                        <a:ext uri="{FF2B5EF4-FFF2-40B4-BE49-F238E27FC236}">
                          <a16:creationId xmlns:a16="http://schemas.microsoft.com/office/drawing/2014/main" id="{E9E2ED75-514D-F4EE-698E-284D55E2658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182" name="Group 1150">
                      <a:extLst>
                        <a:ext uri="{FF2B5EF4-FFF2-40B4-BE49-F238E27FC236}">
                          <a16:creationId xmlns:a16="http://schemas.microsoft.com/office/drawing/2014/main" id="{C340DBFE-FECC-CD2E-2455-7CF3BB3D8365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183" name="Freeform 1151">
                        <a:extLst>
                          <a:ext uri="{FF2B5EF4-FFF2-40B4-BE49-F238E27FC236}">
                            <a16:creationId xmlns:a16="http://schemas.microsoft.com/office/drawing/2014/main" id="{3133BCCC-84D0-FB8D-3864-99FBAD904D5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84" name="Freeform 1152">
                        <a:extLst>
                          <a:ext uri="{FF2B5EF4-FFF2-40B4-BE49-F238E27FC236}">
                            <a16:creationId xmlns:a16="http://schemas.microsoft.com/office/drawing/2014/main" id="{3F105CF8-B0CC-F069-5C8B-D6A04F9310D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85" name="Freeform 1153">
                        <a:extLst>
                          <a:ext uri="{FF2B5EF4-FFF2-40B4-BE49-F238E27FC236}">
                            <a16:creationId xmlns:a16="http://schemas.microsoft.com/office/drawing/2014/main" id="{3901215E-3044-12AA-3EAF-C69D8B74407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151" name="Group 1154">
                    <a:extLst>
                      <a:ext uri="{FF2B5EF4-FFF2-40B4-BE49-F238E27FC236}">
                        <a16:creationId xmlns:a16="http://schemas.microsoft.com/office/drawing/2014/main" id="{5D43C533-1F49-AE61-0F7E-073EE09B0D2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139" y="2151"/>
                    <a:ext cx="58" cy="230"/>
                    <a:chOff x="2321" y="1656"/>
                    <a:chExt cx="127" cy="491"/>
                  </a:xfrm>
                </p:grpSpPr>
                <p:sp>
                  <p:nvSpPr>
                    <p:cNvPr id="23179" name="Freeform 1155">
                      <a:extLst>
                        <a:ext uri="{FF2B5EF4-FFF2-40B4-BE49-F238E27FC236}">
                          <a16:creationId xmlns:a16="http://schemas.microsoft.com/office/drawing/2014/main" id="{264B7984-F421-D6F4-8B6A-E2370D5692F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80" name="Freeform 1156">
                      <a:extLst>
                        <a:ext uri="{FF2B5EF4-FFF2-40B4-BE49-F238E27FC236}">
                          <a16:creationId xmlns:a16="http://schemas.microsoft.com/office/drawing/2014/main" id="{4D3A9F78-260E-90D0-74F9-78A66117213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152" name="Group 1157">
                    <a:extLst>
                      <a:ext uri="{FF2B5EF4-FFF2-40B4-BE49-F238E27FC236}">
                        <a16:creationId xmlns:a16="http://schemas.microsoft.com/office/drawing/2014/main" id="{7785D90F-690B-9378-2EAA-8BB601B3978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06" y="2131"/>
                    <a:ext cx="57" cy="230"/>
                    <a:chOff x="2321" y="1656"/>
                    <a:chExt cx="127" cy="491"/>
                  </a:xfrm>
                </p:grpSpPr>
                <p:sp>
                  <p:nvSpPr>
                    <p:cNvPr id="23177" name="Freeform 1158">
                      <a:extLst>
                        <a:ext uri="{FF2B5EF4-FFF2-40B4-BE49-F238E27FC236}">
                          <a16:creationId xmlns:a16="http://schemas.microsoft.com/office/drawing/2014/main" id="{AC312F8D-654B-2610-6704-B6312424E8C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78" name="Freeform 1159">
                      <a:extLst>
                        <a:ext uri="{FF2B5EF4-FFF2-40B4-BE49-F238E27FC236}">
                          <a16:creationId xmlns:a16="http://schemas.microsoft.com/office/drawing/2014/main" id="{B3D32438-42C0-2336-100C-F9EA27DCF44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3153" name="Group 1160">
                    <a:extLst>
                      <a:ext uri="{FF2B5EF4-FFF2-40B4-BE49-F238E27FC236}">
                        <a16:creationId xmlns:a16="http://schemas.microsoft.com/office/drawing/2014/main" id="{55758C7A-FA06-B363-9C37-9440387C053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2" y="2163"/>
                    <a:ext cx="60" cy="224"/>
                    <a:chOff x="2532" y="1924"/>
                    <a:chExt cx="104" cy="380"/>
                  </a:xfrm>
                </p:grpSpPr>
                <p:sp>
                  <p:nvSpPr>
                    <p:cNvPr id="23172" name="Freeform 1161">
                      <a:extLst>
                        <a:ext uri="{FF2B5EF4-FFF2-40B4-BE49-F238E27FC236}">
                          <a16:creationId xmlns:a16="http://schemas.microsoft.com/office/drawing/2014/main" id="{964BB73D-0194-9C57-C1C0-BD1FF408F60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173" name="Group 1162">
                      <a:extLst>
                        <a:ext uri="{FF2B5EF4-FFF2-40B4-BE49-F238E27FC236}">
                          <a16:creationId xmlns:a16="http://schemas.microsoft.com/office/drawing/2014/main" id="{AF4F7DAA-B3EC-8537-5DE3-0B46346A14C0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174" name="Freeform 1163">
                        <a:extLst>
                          <a:ext uri="{FF2B5EF4-FFF2-40B4-BE49-F238E27FC236}">
                            <a16:creationId xmlns:a16="http://schemas.microsoft.com/office/drawing/2014/main" id="{5CA8FB7F-BC85-3F7A-552D-501778E6B44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75" name="Freeform 1164">
                        <a:extLst>
                          <a:ext uri="{FF2B5EF4-FFF2-40B4-BE49-F238E27FC236}">
                            <a16:creationId xmlns:a16="http://schemas.microsoft.com/office/drawing/2014/main" id="{C7783B50-7FA2-492F-808E-C3A77974BC19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76" name="Freeform 1165">
                        <a:extLst>
                          <a:ext uri="{FF2B5EF4-FFF2-40B4-BE49-F238E27FC236}">
                            <a16:creationId xmlns:a16="http://schemas.microsoft.com/office/drawing/2014/main" id="{979A5552-F754-4E5E-D990-164394CC41C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154" name="Group 1166">
                    <a:extLst>
                      <a:ext uri="{FF2B5EF4-FFF2-40B4-BE49-F238E27FC236}">
                        <a16:creationId xmlns:a16="http://schemas.microsoft.com/office/drawing/2014/main" id="{2841E4AB-58D3-17F3-5C65-C54E8491130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74" y="2123"/>
                    <a:ext cx="65" cy="241"/>
                    <a:chOff x="2532" y="1924"/>
                    <a:chExt cx="104" cy="380"/>
                  </a:xfrm>
                </p:grpSpPr>
                <p:sp>
                  <p:nvSpPr>
                    <p:cNvPr id="23167" name="Freeform 1167">
                      <a:extLst>
                        <a:ext uri="{FF2B5EF4-FFF2-40B4-BE49-F238E27FC236}">
                          <a16:creationId xmlns:a16="http://schemas.microsoft.com/office/drawing/2014/main" id="{81D9EC53-F8C4-3E85-5CF3-70CAC245BD9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168" name="Group 1168">
                      <a:extLst>
                        <a:ext uri="{FF2B5EF4-FFF2-40B4-BE49-F238E27FC236}">
                          <a16:creationId xmlns:a16="http://schemas.microsoft.com/office/drawing/2014/main" id="{6B5CD5C9-C4B8-EA5D-98C0-F1619BC43D57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169" name="Freeform 1169">
                        <a:extLst>
                          <a:ext uri="{FF2B5EF4-FFF2-40B4-BE49-F238E27FC236}">
                            <a16:creationId xmlns:a16="http://schemas.microsoft.com/office/drawing/2014/main" id="{27B7B5F0-207B-C1D1-AA9E-4FA76B76C5A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70" name="Freeform 1170">
                        <a:extLst>
                          <a:ext uri="{FF2B5EF4-FFF2-40B4-BE49-F238E27FC236}">
                            <a16:creationId xmlns:a16="http://schemas.microsoft.com/office/drawing/2014/main" id="{94AFE489-B801-7DC3-1198-6E9C5190440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71" name="Freeform 1171">
                        <a:extLst>
                          <a:ext uri="{FF2B5EF4-FFF2-40B4-BE49-F238E27FC236}">
                            <a16:creationId xmlns:a16="http://schemas.microsoft.com/office/drawing/2014/main" id="{A75B5675-B043-855E-7D25-958AADD526C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155" name="Group 1172">
                    <a:extLst>
                      <a:ext uri="{FF2B5EF4-FFF2-40B4-BE49-F238E27FC236}">
                        <a16:creationId xmlns:a16="http://schemas.microsoft.com/office/drawing/2014/main" id="{52A20F5D-E207-699C-3640-18313DC7929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324" y="2151"/>
                    <a:ext cx="61" cy="230"/>
                    <a:chOff x="2532" y="1924"/>
                    <a:chExt cx="104" cy="380"/>
                  </a:xfrm>
                </p:grpSpPr>
                <p:sp>
                  <p:nvSpPr>
                    <p:cNvPr id="23162" name="Freeform 1173">
                      <a:extLst>
                        <a:ext uri="{FF2B5EF4-FFF2-40B4-BE49-F238E27FC236}">
                          <a16:creationId xmlns:a16="http://schemas.microsoft.com/office/drawing/2014/main" id="{A4C476F7-B9D5-91D4-7012-BA8F23FF950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3163" name="Group 1174">
                      <a:extLst>
                        <a:ext uri="{FF2B5EF4-FFF2-40B4-BE49-F238E27FC236}">
                          <a16:creationId xmlns:a16="http://schemas.microsoft.com/office/drawing/2014/main" id="{0F5B37D6-BB6F-23CD-957E-212F524E62A6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3164" name="Freeform 1175">
                        <a:extLst>
                          <a:ext uri="{FF2B5EF4-FFF2-40B4-BE49-F238E27FC236}">
                            <a16:creationId xmlns:a16="http://schemas.microsoft.com/office/drawing/2014/main" id="{F1C45000-056E-5E90-BD17-8AFA7A407DA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65" name="Freeform 1176">
                        <a:extLst>
                          <a:ext uri="{FF2B5EF4-FFF2-40B4-BE49-F238E27FC236}">
                            <a16:creationId xmlns:a16="http://schemas.microsoft.com/office/drawing/2014/main" id="{5CF10D5C-5663-006C-991D-B924794C135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3166" name="Freeform 1177">
                        <a:extLst>
                          <a:ext uri="{FF2B5EF4-FFF2-40B4-BE49-F238E27FC236}">
                            <a16:creationId xmlns:a16="http://schemas.microsoft.com/office/drawing/2014/main" id="{67549DC4-FEC1-E038-6127-C2CA8DF58EC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3156" name="Group 1178">
                    <a:extLst>
                      <a:ext uri="{FF2B5EF4-FFF2-40B4-BE49-F238E27FC236}">
                        <a16:creationId xmlns:a16="http://schemas.microsoft.com/office/drawing/2014/main" id="{AC9C7F2C-6A0D-7877-A924-1C3559CAA1E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12" y="2129"/>
                    <a:ext cx="58" cy="230"/>
                    <a:chOff x="2321" y="1656"/>
                    <a:chExt cx="127" cy="491"/>
                  </a:xfrm>
                </p:grpSpPr>
                <p:sp>
                  <p:nvSpPr>
                    <p:cNvPr id="23160" name="Freeform 1179">
                      <a:extLst>
                        <a:ext uri="{FF2B5EF4-FFF2-40B4-BE49-F238E27FC236}">
                          <a16:creationId xmlns:a16="http://schemas.microsoft.com/office/drawing/2014/main" id="{970E5588-865F-011A-E883-9252B7E07AD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61" name="Freeform 1180">
                      <a:extLst>
                        <a:ext uri="{FF2B5EF4-FFF2-40B4-BE49-F238E27FC236}">
                          <a16:creationId xmlns:a16="http://schemas.microsoft.com/office/drawing/2014/main" id="{C00C20BB-63D4-0203-04EC-BE05C0D6B40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3157" name="Freeform 1181">
                    <a:extLst>
                      <a:ext uri="{FF2B5EF4-FFF2-40B4-BE49-F238E27FC236}">
                        <a16:creationId xmlns:a16="http://schemas.microsoft.com/office/drawing/2014/main" id="{8FE5F65C-67B4-D578-AB81-D7C5C22EECE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4660" y="2275"/>
                    <a:ext cx="28" cy="131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58" name="Freeform 1182">
                    <a:extLst>
                      <a:ext uri="{FF2B5EF4-FFF2-40B4-BE49-F238E27FC236}">
                        <a16:creationId xmlns:a16="http://schemas.microsoft.com/office/drawing/2014/main" id="{84A2869E-4C93-74C2-7CCF-54564806677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5128" y="2243"/>
                    <a:ext cx="28" cy="132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59" name="Rectangle 1183" descr="Large confetti">
                    <a:extLst>
                      <a:ext uri="{FF2B5EF4-FFF2-40B4-BE49-F238E27FC236}">
                        <a16:creationId xmlns:a16="http://schemas.microsoft.com/office/drawing/2014/main" id="{BA6D369A-29FF-B610-2E4D-3E8B9669EB3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05" y="2354"/>
                    <a:ext cx="883" cy="222"/>
                  </a:xfrm>
                  <a:prstGeom prst="rect">
                    <a:avLst/>
                  </a:prstGeom>
                  <a:pattFill prst="lgConfetti">
                    <a:fgClr>
                      <a:srgbClr val="CCCC00"/>
                    </a:fgClr>
                    <a:bgClr>
                      <a:srgbClr val="CC9900"/>
                    </a:bgClr>
                  </a:pattFill>
                  <a:ln w="19050" algn="ctr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3138" name="Freeform 1184">
                  <a:extLst>
                    <a:ext uri="{FF2B5EF4-FFF2-40B4-BE49-F238E27FC236}">
                      <a16:creationId xmlns:a16="http://schemas.microsoft.com/office/drawing/2014/main" id="{B9D46A82-0C3C-0A0D-078E-6E52255DFCD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37" y="1964"/>
                  <a:ext cx="504" cy="107"/>
                </a:xfrm>
                <a:custGeom>
                  <a:avLst/>
                  <a:gdLst>
                    <a:gd name="T0" fmla="*/ 0 w 624"/>
                    <a:gd name="T1" fmla="*/ 0 h 144"/>
                    <a:gd name="T2" fmla="*/ 0 w 624"/>
                    <a:gd name="T3" fmla="*/ 72 h 144"/>
                    <a:gd name="T4" fmla="*/ 0 w 624"/>
                    <a:gd name="T5" fmla="*/ 144 h 144"/>
                    <a:gd name="T6" fmla="*/ 311 w 624"/>
                    <a:gd name="T7" fmla="*/ 144 h 144"/>
                    <a:gd name="T8" fmla="*/ 624 w 624"/>
                    <a:gd name="T9" fmla="*/ 144 h 144"/>
                    <a:gd name="T10" fmla="*/ 624 w 624"/>
                    <a:gd name="T11" fmla="*/ 72 h 144"/>
                    <a:gd name="T12" fmla="*/ 624 w 624"/>
                    <a:gd name="T13" fmla="*/ 0 h 144"/>
                    <a:gd name="T14" fmla="*/ 311 w 624"/>
                    <a:gd name="T15" fmla="*/ 0 h 144"/>
                    <a:gd name="T16" fmla="*/ 0 w 624"/>
                    <a:gd name="T17" fmla="*/ 0 h 1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4"/>
                    <a:gd name="T28" fmla="*/ 0 h 144"/>
                    <a:gd name="T29" fmla="*/ 624 w 624"/>
                    <a:gd name="T30" fmla="*/ 144 h 14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4" h="144">
                      <a:moveTo>
                        <a:pt x="0" y="0"/>
                      </a:moveTo>
                      <a:lnTo>
                        <a:pt x="0" y="72"/>
                      </a:lnTo>
                      <a:lnTo>
                        <a:pt x="0" y="144"/>
                      </a:lnTo>
                      <a:lnTo>
                        <a:pt x="311" y="144"/>
                      </a:lnTo>
                      <a:lnTo>
                        <a:pt x="624" y="144"/>
                      </a:lnTo>
                      <a:lnTo>
                        <a:pt x="624" y="72"/>
                      </a:lnTo>
                      <a:lnTo>
                        <a:pt x="624" y="0"/>
                      </a:lnTo>
                      <a:lnTo>
                        <a:pt x="3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136" name="Text Box 1185">
                <a:extLst>
                  <a:ext uri="{FF2B5EF4-FFF2-40B4-BE49-F238E27FC236}">
                    <a16:creationId xmlns:a16="http://schemas.microsoft.com/office/drawing/2014/main" id="{2BC2B0A4-BDC5-B015-4567-4B076856C47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87" y="1979"/>
                <a:ext cx="0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800"/>
              </a:p>
            </p:txBody>
          </p:sp>
        </p:grpSp>
        <p:grpSp>
          <p:nvGrpSpPr>
            <p:cNvPr id="22613" name="Group 1187">
              <a:extLst>
                <a:ext uri="{FF2B5EF4-FFF2-40B4-BE49-F238E27FC236}">
                  <a16:creationId xmlns:a16="http://schemas.microsoft.com/office/drawing/2014/main" id="{5977534C-E250-E2A6-DFB7-98DB27B3011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40" y="2642"/>
              <a:ext cx="595" cy="411"/>
              <a:chOff x="2324" y="2191"/>
              <a:chExt cx="518" cy="358"/>
            </a:xfrm>
          </p:grpSpPr>
          <p:grpSp>
            <p:nvGrpSpPr>
              <p:cNvPr id="23007" name="Group 1188">
                <a:extLst>
                  <a:ext uri="{FF2B5EF4-FFF2-40B4-BE49-F238E27FC236}">
                    <a16:creationId xmlns:a16="http://schemas.microsoft.com/office/drawing/2014/main" id="{F7F07DFB-D9C5-E3D3-5440-81FA31EB895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24" y="2191"/>
                <a:ext cx="518" cy="357"/>
                <a:chOff x="2526" y="2769"/>
                <a:chExt cx="576" cy="474"/>
              </a:xfrm>
            </p:grpSpPr>
            <p:grpSp>
              <p:nvGrpSpPr>
                <p:cNvPr id="23009" name="Group 1189">
                  <a:extLst>
                    <a:ext uri="{FF2B5EF4-FFF2-40B4-BE49-F238E27FC236}">
                      <a16:creationId xmlns:a16="http://schemas.microsoft.com/office/drawing/2014/main" id="{B8BF9A7D-B989-D652-10BA-EC039E2E0F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842" y="2967"/>
                  <a:ext cx="40" cy="143"/>
                  <a:chOff x="2532" y="1924"/>
                  <a:chExt cx="104" cy="380"/>
                </a:xfrm>
              </p:grpSpPr>
              <p:sp>
                <p:nvSpPr>
                  <p:cNvPr id="23130" name="Freeform 1190">
                    <a:extLst>
                      <a:ext uri="{FF2B5EF4-FFF2-40B4-BE49-F238E27FC236}">
                        <a16:creationId xmlns:a16="http://schemas.microsoft.com/office/drawing/2014/main" id="{B959CEAA-AF3B-17FC-E1CF-22FF7C7B889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131" name="Group 1191">
                    <a:extLst>
                      <a:ext uri="{FF2B5EF4-FFF2-40B4-BE49-F238E27FC236}">
                        <a16:creationId xmlns:a16="http://schemas.microsoft.com/office/drawing/2014/main" id="{A76DADF3-8581-1461-4020-B80C63AA1B9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132" name="Freeform 1192">
                      <a:extLst>
                        <a:ext uri="{FF2B5EF4-FFF2-40B4-BE49-F238E27FC236}">
                          <a16:creationId xmlns:a16="http://schemas.microsoft.com/office/drawing/2014/main" id="{9BEE0476-6903-A565-1296-F3680B0CE62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33" name="Freeform 1193">
                      <a:extLst>
                        <a:ext uri="{FF2B5EF4-FFF2-40B4-BE49-F238E27FC236}">
                          <a16:creationId xmlns:a16="http://schemas.microsoft.com/office/drawing/2014/main" id="{0907347F-144A-CD6C-840A-7A46C422C3B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34" name="Freeform 1194">
                      <a:extLst>
                        <a:ext uri="{FF2B5EF4-FFF2-40B4-BE49-F238E27FC236}">
                          <a16:creationId xmlns:a16="http://schemas.microsoft.com/office/drawing/2014/main" id="{1657B160-1891-1F2A-832E-D45869CF7E5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010" name="Group 1195">
                  <a:extLst>
                    <a:ext uri="{FF2B5EF4-FFF2-40B4-BE49-F238E27FC236}">
                      <a16:creationId xmlns:a16="http://schemas.microsoft.com/office/drawing/2014/main" id="{136437EE-04E1-C7B7-95EA-95B52A04B0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74" y="2966"/>
                  <a:ext cx="39" cy="144"/>
                  <a:chOff x="2532" y="1924"/>
                  <a:chExt cx="104" cy="380"/>
                </a:xfrm>
              </p:grpSpPr>
              <p:sp>
                <p:nvSpPr>
                  <p:cNvPr id="23125" name="Freeform 1196">
                    <a:extLst>
                      <a:ext uri="{FF2B5EF4-FFF2-40B4-BE49-F238E27FC236}">
                        <a16:creationId xmlns:a16="http://schemas.microsoft.com/office/drawing/2014/main" id="{D2FB13B6-FB63-C401-03B9-DD52800F049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126" name="Group 1197">
                    <a:extLst>
                      <a:ext uri="{FF2B5EF4-FFF2-40B4-BE49-F238E27FC236}">
                        <a16:creationId xmlns:a16="http://schemas.microsoft.com/office/drawing/2014/main" id="{817328FE-50E4-CCBD-D5C9-88AD6AD23F0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127" name="Freeform 1198">
                      <a:extLst>
                        <a:ext uri="{FF2B5EF4-FFF2-40B4-BE49-F238E27FC236}">
                          <a16:creationId xmlns:a16="http://schemas.microsoft.com/office/drawing/2014/main" id="{479FF3E3-F42A-C98A-7323-1691A5E31D3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28" name="Freeform 1199">
                      <a:extLst>
                        <a:ext uri="{FF2B5EF4-FFF2-40B4-BE49-F238E27FC236}">
                          <a16:creationId xmlns:a16="http://schemas.microsoft.com/office/drawing/2014/main" id="{ECC73A2C-A66C-E167-BA9E-1F69625CCDD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29" name="Freeform 1200">
                      <a:extLst>
                        <a:ext uri="{FF2B5EF4-FFF2-40B4-BE49-F238E27FC236}">
                          <a16:creationId xmlns:a16="http://schemas.microsoft.com/office/drawing/2014/main" id="{A874FB71-ECD0-A8F6-DEB5-8FC65B69400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011" name="Group 1201">
                  <a:extLst>
                    <a:ext uri="{FF2B5EF4-FFF2-40B4-BE49-F238E27FC236}">
                      <a16:creationId xmlns:a16="http://schemas.microsoft.com/office/drawing/2014/main" id="{CA419D76-1E16-4E46-12A3-4BC2F12F32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815" y="2936"/>
                  <a:ext cx="43" cy="172"/>
                  <a:chOff x="2321" y="1656"/>
                  <a:chExt cx="127" cy="491"/>
                </a:xfrm>
              </p:grpSpPr>
              <p:sp>
                <p:nvSpPr>
                  <p:cNvPr id="23123" name="Freeform 1202">
                    <a:extLst>
                      <a:ext uri="{FF2B5EF4-FFF2-40B4-BE49-F238E27FC236}">
                        <a16:creationId xmlns:a16="http://schemas.microsoft.com/office/drawing/2014/main" id="{BC8957CB-DF0F-8C46-17E0-70EECB0382C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62" y="1894"/>
                    <a:ext cx="58" cy="253"/>
                  </a:xfrm>
                  <a:custGeom>
                    <a:avLst/>
                    <a:gdLst>
                      <a:gd name="T0" fmla="*/ 65 w 120"/>
                      <a:gd name="T1" fmla="*/ 23 h 398"/>
                      <a:gd name="T2" fmla="*/ 28 w 120"/>
                      <a:gd name="T3" fmla="*/ 21 h 398"/>
                      <a:gd name="T4" fmla="*/ 32 w 120"/>
                      <a:gd name="T5" fmla="*/ 191 h 398"/>
                      <a:gd name="T6" fmla="*/ 29 w 120"/>
                      <a:gd name="T7" fmla="*/ 264 h 398"/>
                      <a:gd name="T8" fmla="*/ 28 w 120"/>
                      <a:gd name="T9" fmla="*/ 305 h 398"/>
                      <a:gd name="T10" fmla="*/ 19 w 120"/>
                      <a:gd name="T11" fmla="*/ 341 h 398"/>
                      <a:gd name="T12" fmla="*/ 13 w 120"/>
                      <a:gd name="T13" fmla="*/ 368 h 398"/>
                      <a:gd name="T14" fmla="*/ 0 w 120"/>
                      <a:gd name="T15" fmla="*/ 398 h 398"/>
                      <a:gd name="T16" fmla="*/ 120 w 120"/>
                      <a:gd name="T17" fmla="*/ 396 h 398"/>
                      <a:gd name="T18" fmla="*/ 99 w 120"/>
                      <a:gd name="T19" fmla="*/ 356 h 398"/>
                      <a:gd name="T20" fmla="*/ 82 w 120"/>
                      <a:gd name="T21" fmla="*/ 290 h 398"/>
                      <a:gd name="T22" fmla="*/ 71 w 120"/>
                      <a:gd name="T23" fmla="*/ 195 h 398"/>
                      <a:gd name="T24" fmla="*/ 65 w 120"/>
                      <a:gd name="T25" fmla="*/ 23 h 39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20"/>
                      <a:gd name="T40" fmla="*/ 0 h 398"/>
                      <a:gd name="T41" fmla="*/ 120 w 120"/>
                      <a:gd name="T42" fmla="*/ 398 h 39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20" h="398">
                        <a:moveTo>
                          <a:pt x="65" y="23"/>
                        </a:moveTo>
                        <a:cubicBezTo>
                          <a:pt x="65" y="44"/>
                          <a:pt x="28" y="0"/>
                          <a:pt x="28" y="21"/>
                        </a:cubicBezTo>
                        <a:lnTo>
                          <a:pt x="32" y="191"/>
                        </a:lnTo>
                        <a:lnTo>
                          <a:pt x="29" y="264"/>
                        </a:lnTo>
                        <a:lnTo>
                          <a:pt x="28" y="305"/>
                        </a:lnTo>
                        <a:lnTo>
                          <a:pt x="19" y="341"/>
                        </a:lnTo>
                        <a:lnTo>
                          <a:pt x="13" y="368"/>
                        </a:lnTo>
                        <a:lnTo>
                          <a:pt x="0" y="398"/>
                        </a:lnTo>
                        <a:lnTo>
                          <a:pt x="120" y="396"/>
                        </a:lnTo>
                        <a:lnTo>
                          <a:pt x="99" y="356"/>
                        </a:lnTo>
                        <a:lnTo>
                          <a:pt x="82" y="290"/>
                        </a:lnTo>
                        <a:lnTo>
                          <a:pt x="71" y="195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24" name="Freeform 1203">
                    <a:extLst>
                      <a:ext uri="{FF2B5EF4-FFF2-40B4-BE49-F238E27FC236}">
                        <a16:creationId xmlns:a16="http://schemas.microsoft.com/office/drawing/2014/main" id="{939359CD-6FDE-C44E-32B5-834F8B594F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21" y="1656"/>
                    <a:ext cx="127" cy="328"/>
                  </a:xfrm>
                  <a:custGeom>
                    <a:avLst/>
                    <a:gdLst>
                      <a:gd name="T0" fmla="*/ 84 w 266"/>
                      <a:gd name="T1" fmla="*/ 58 h 974"/>
                      <a:gd name="T2" fmla="*/ 80 w 266"/>
                      <a:gd name="T3" fmla="*/ 124 h 974"/>
                      <a:gd name="T4" fmla="*/ 80 w 266"/>
                      <a:gd name="T5" fmla="*/ 194 h 974"/>
                      <a:gd name="T6" fmla="*/ 78 w 266"/>
                      <a:gd name="T7" fmla="*/ 246 h 974"/>
                      <a:gd name="T8" fmla="*/ 70 w 266"/>
                      <a:gd name="T9" fmla="*/ 312 h 974"/>
                      <a:gd name="T10" fmla="*/ 58 w 266"/>
                      <a:gd name="T11" fmla="*/ 374 h 974"/>
                      <a:gd name="T12" fmla="*/ 66 w 266"/>
                      <a:gd name="T13" fmla="*/ 446 h 974"/>
                      <a:gd name="T14" fmla="*/ 58 w 266"/>
                      <a:gd name="T15" fmla="*/ 518 h 974"/>
                      <a:gd name="T16" fmla="*/ 50 w 266"/>
                      <a:gd name="T17" fmla="*/ 598 h 974"/>
                      <a:gd name="T18" fmla="*/ 40 w 266"/>
                      <a:gd name="T19" fmla="*/ 672 h 974"/>
                      <a:gd name="T20" fmla="*/ 22 w 266"/>
                      <a:gd name="T21" fmla="*/ 758 h 974"/>
                      <a:gd name="T22" fmla="*/ 8 w 266"/>
                      <a:gd name="T23" fmla="*/ 836 h 974"/>
                      <a:gd name="T24" fmla="*/ 4 w 266"/>
                      <a:gd name="T25" fmla="*/ 912 h 974"/>
                      <a:gd name="T26" fmla="*/ 0 w 266"/>
                      <a:gd name="T27" fmla="*/ 974 h 974"/>
                      <a:gd name="T28" fmla="*/ 149 w 266"/>
                      <a:gd name="T29" fmla="*/ 922 h 974"/>
                      <a:gd name="T30" fmla="*/ 266 w 266"/>
                      <a:gd name="T31" fmla="*/ 964 h 974"/>
                      <a:gd name="T32" fmla="*/ 224 w 266"/>
                      <a:gd name="T33" fmla="*/ 893 h 974"/>
                      <a:gd name="T34" fmla="*/ 210 w 266"/>
                      <a:gd name="T35" fmla="*/ 836 h 974"/>
                      <a:gd name="T36" fmla="*/ 212 w 266"/>
                      <a:gd name="T37" fmla="*/ 784 h 974"/>
                      <a:gd name="T38" fmla="*/ 200 w 266"/>
                      <a:gd name="T39" fmla="*/ 718 h 974"/>
                      <a:gd name="T40" fmla="*/ 184 w 266"/>
                      <a:gd name="T41" fmla="*/ 660 h 974"/>
                      <a:gd name="T42" fmla="*/ 176 w 266"/>
                      <a:gd name="T43" fmla="*/ 590 h 974"/>
                      <a:gd name="T44" fmla="*/ 190 w 266"/>
                      <a:gd name="T45" fmla="*/ 548 h 974"/>
                      <a:gd name="T46" fmla="*/ 186 w 266"/>
                      <a:gd name="T47" fmla="*/ 508 h 974"/>
                      <a:gd name="T48" fmla="*/ 178 w 266"/>
                      <a:gd name="T49" fmla="*/ 450 h 974"/>
                      <a:gd name="T50" fmla="*/ 188 w 266"/>
                      <a:gd name="T51" fmla="*/ 388 h 974"/>
                      <a:gd name="T52" fmla="*/ 180 w 266"/>
                      <a:gd name="T53" fmla="*/ 334 h 974"/>
                      <a:gd name="T54" fmla="*/ 168 w 266"/>
                      <a:gd name="T55" fmla="*/ 272 h 974"/>
                      <a:gd name="T56" fmla="*/ 158 w 266"/>
                      <a:gd name="T57" fmla="*/ 234 h 974"/>
                      <a:gd name="T58" fmla="*/ 150 w 266"/>
                      <a:gd name="T59" fmla="*/ 182 h 974"/>
                      <a:gd name="T60" fmla="*/ 146 w 266"/>
                      <a:gd name="T61" fmla="*/ 144 h 974"/>
                      <a:gd name="T62" fmla="*/ 138 w 266"/>
                      <a:gd name="T63" fmla="*/ 100 h 974"/>
                      <a:gd name="T64" fmla="*/ 136 w 266"/>
                      <a:gd name="T65" fmla="*/ 60 h 974"/>
                      <a:gd name="T66" fmla="*/ 114 w 266"/>
                      <a:gd name="T67" fmla="*/ 0 h 9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66"/>
                      <a:gd name="T103" fmla="*/ 0 h 974"/>
                      <a:gd name="T104" fmla="*/ 266 w 266"/>
                      <a:gd name="T105" fmla="*/ 974 h 9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66" h="974">
                        <a:moveTo>
                          <a:pt x="114" y="0"/>
                        </a:moveTo>
                        <a:lnTo>
                          <a:pt x="84" y="58"/>
                        </a:lnTo>
                        <a:lnTo>
                          <a:pt x="102" y="64"/>
                        </a:lnTo>
                        <a:lnTo>
                          <a:pt x="80" y="124"/>
                        </a:lnTo>
                        <a:lnTo>
                          <a:pt x="102" y="128"/>
                        </a:lnTo>
                        <a:lnTo>
                          <a:pt x="80" y="194"/>
                        </a:lnTo>
                        <a:lnTo>
                          <a:pt x="106" y="188"/>
                        </a:lnTo>
                        <a:lnTo>
                          <a:pt x="78" y="246"/>
                        </a:lnTo>
                        <a:lnTo>
                          <a:pt x="100" y="242"/>
                        </a:lnTo>
                        <a:lnTo>
                          <a:pt x="70" y="312"/>
                        </a:lnTo>
                        <a:lnTo>
                          <a:pt x="98" y="312"/>
                        </a:lnTo>
                        <a:lnTo>
                          <a:pt x="58" y="374"/>
                        </a:lnTo>
                        <a:lnTo>
                          <a:pt x="102" y="372"/>
                        </a:lnTo>
                        <a:lnTo>
                          <a:pt x="66" y="446"/>
                        </a:lnTo>
                        <a:lnTo>
                          <a:pt x="94" y="438"/>
                        </a:lnTo>
                        <a:lnTo>
                          <a:pt x="58" y="518"/>
                        </a:lnTo>
                        <a:lnTo>
                          <a:pt x="94" y="502"/>
                        </a:lnTo>
                        <a:lnTo>
                          <a:pt x="50" y="598"/>
                        </a:lnTo>
                        <a:lnTo>
                          <a:pt x="84" y="588"/>
                        </a:lnTo>
                        <a:lnTo>
                          <a:pt x="40" y="672"/>
                        </a:lnTo>
                        <a:lnTo>
                          <a:pt x="72" y="666"/>
                        </a:lnTo>
                        <a:lnTo>
                          <a:pt x="22" y="758"/>
                        </a:lnTo>
                        <a:lnTo>
                          <a:pt x="46" y="756"/>
                        </a:lnTo>
                        <a:lnTo>
                          <a:pt x="8" y="836"/>
                        </a:lnTo>
                        <a:lnTo>
                          <a:pt x="54" y="814"/>
                        </a:lnTo>
                        <a:lnTo>
                          <a:pt x="4" y="912"/>
                        </a:lnTo>
                        <a:lnTo>
                          <a:pt x="40" y="896"/>
                        </a:lnTo>
                        <a:lnTo>
                          <a:pt x="0" y="974"/>
                        </a:lnTo>
                        <a:lnTo>
                          <a:pt x="114" y="919"/>
                        </a:lnTo>
                        <a:lnTo>
                          <a:pt x="149" y="922"/>
                        </a:lnTo>
                        <a:lnTo>
                          <a:pt x="215" y="944"/>
                        </a:lnTo>
                        <a:lnTo>
                          <a:pt x="266" y="964"/>
                        </a:lnTo>
                        <a:lnTo>
                          <a:pt x="245" y="925"/>
                        </a:lnTo>
                        <a:lnTo>
                          <a:pt x="224" y="893"/>
                        </a:lnTo>
                        <a:lnTo>
                          <a:pt x="263" y="896"/>
                        </a:lnTo>
                        <a:lnTo>
                          <a:pt x="210" y="836"/>
                        </a:lnTo>
                        <a:lnTo>
                          <a:pt x="250" y="842"/>
                        </a:lnTo>
                        <a:lnTo>
                          <a:pt x="212" y="784"/>
                        </a:lnTo>
                        <a:lnTo>
                          <a:pt x="246" y="790"/>
                        </a:lnTo>
                        <a:lnTo>
                          <a:pt x="200" y="718"/>
                        </a:lnTo>
                        <a:lnTo>
                          <a:pt x="222" y="722"/>
                        </a:lnTo>
                        <a:lnTo>
                          <a:pt x="184" y="660"/>
                        </a:lnTo>
                        <a:lnTo>
                          <a:pt x="216" y="652"/>
                        </a:lnTo>
                        <a:lnTo>
                          <a:pt x="176" y="590"/>
                        </a:lnTo>
                        <a:lnTo>
                          <a:pt x="210" y="594"/>
                        </a:lnTo>
                        <a:lnTo>
                          <a:pt x="190" y="548"/>
                        </a:lnTo>
                        <a:lnTo>
                          <a:pt x="222" y="556"/>
                        </a:lnTo>
                        <a:lnTo>
                          <a:pt x="186" y="508"/>
                        </a:lnTo>
                        <a:lnTo>
                          <a:pt x="216" y="516"/>
                        </a:lnTo>
                        <a:lnTo>
                          <a:pt x="178" y="450"/>
                        </a:lnTo>
                        <a:lnTo>
                          <a:pt x="216" y="454"/>
                        </a:lnTo>
                        <a:lnTo>
                          <a:pt x="188" y="388"/>
                        </a:lnTo>
                        <a:lnTo>
                          <a:pt x="210" y="394"/>
                        </a:lnTo>
                        <a:lnTo>
                          <a:pt x="180" y="334"/>
                        </a:lnTo>
                        <a:lnTo>
                          <a:pt x="212" y="342"/>
                        </a:lnTo>
                        <a:lnTo>
                          <a:pt x="168" y="272"/>
                        </a:lnTo>
                        <a:lnTo>
                          <a:pt x="188" y="272"/>
                        </a:lnTo>
                        <a:lnTo>
                          <a:pt x="158" y="234"/>
                        </a:lnTo>
                        <a:lnTo>
                          <a:pt x="178" y="230"/>
                        </a:lnTo>
                        <a:lnTo>
                          <a:pt x="150" y="182"/>
                        </a:lnTo>
                        <a:lnTo>
                          <a:pt x="168" y="182"/>
                        </a:lnTo>
                        <a:lnTo>
                          <a:pt x="146" y="144"/>
                        </a:lnTo>
                        <a:lnTo>
                          <a:pt x="164" y="144"/>
                        </a:lnTo>
                        <a:lnTo>
                          <a:pt x="138" y="100"/>
                        </a:lnTo>
                        <a:lnTo>
                          <a:pt x="166" y="106"/>
                        </a:lnTo>
                        <a:lnTo>
                          <a:pt x="136" y="60"/>
                        </a:lnTo>
                        <a:lnTo>
                          <a:pt x="154" y="60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012" name="Group 1204">
                  <a:extLst>
                    <a:ext uri="{FF2B5EF4-FFF2-40B4-BE49-F238E27FC236}">
                      <a16:creationId xmlns:a16="http://schemas.microsoft.com/office/drawing/2014/main" id="{EE251C55-F21F-F861-0BF5-5B66989A1A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653" y="2949"/>
                  <a:ext cx="45" cy="164"/>
                  <a:chOff x="2532" y="1924"/>
                  <a:chExt cx="104" cy="380"/>
                </a:xfrm>
              </p:grpSpPr>
              <p:sp>
                <p:nvSpPr>
                  <p:cNvPr id="23118" name="Freeform 1205">
                    <a:extLst>
                      <a:ext uri="{FF2B5EF4-FFF2-40B4-BE49-F238E27FC236}">
                        <a16:creationId xmlns:a16="http://schemas.microsoft.com/office/drawing/2014/main" id="{BB93E40B-F8C1-7026-D47D-62AE5E8D95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119" name="Group 1206">
                    <a:extLst>
                      <a:ext uri="{FF2B5EF4-FFF2-40B4-BE49-F238E27FC236}">
                        <a16:creationId xmlns:a16="http://schemas.microsoft.com/office/drawing/2014/main" id="{10C5F734-81E9-BE7B-F3E2-7A5F714E814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120" name="Freeform 1207">
                      <a:extLst>
                        <a:ext uri="{FF2B5EF4-FFF2-40B4-BE49-F238E27FC236}">
                          <a16:creationId xmlns:a16="http://schemas.microsoft.com/office/drawing/2014/main" id="{5CAE2783-8A82-38EA-9280-553327D62C2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21" name="Freeform 1208">
                      <a:extLst>
                        <a:ext uri="{FF2B5EF4-FFF2-40B4-BE49-F238E27FC236}">
                          <a16:creationId xmlns:a16="http://schemas.microsoft.com/office/drawing/2014/main" id="{F7C95031-7D1E-B14D-7897-08868C82EFD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122" name="Freeform 1209">
                      <a:extLst>
                        <a:ext uri="{FF2B5EF4-FFF2-40B4-BE49-F238E27FC236}">
                          <a16:creationId xmlns:a16="http://schemas.microsoft.com/office/drawing/2014/main" id="{3997167A-BF4A-E4CE-5815-56E9BCEFEE0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013" name="Group 1210">
                  <a:extLst>
                    <a:ext uri="{FF2B5EF4-FFF2-40B4-BE49-F238E27FC236}">
                      <a16:creationId xmlns:a16="http://schemas.microsoft.com/office/drawing/2014/main" id="{00E40898-68BF-AA8F-075D-5DDFA15E63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11" y="2932"/>
                  <a:ext cx="44" cy="185"/>
                  <a:chOff x="2711" y="2932"/>
                  <a:chExt cx="44" cy="185"/>
                </a:xfrm>
              </p:grpSpPr>
              <p:sp>
                <p:nvSpPr>
                  <p:cNvPr id="23109" name="Freeform 1211">
                    <a:extLst>
                      <a:ext uri="{FF2B5EF4-FFF2-40B4-BE49-F238E27FC236}">
                        <a16:creationId xmlns:a16="http://schemas.microsoft.com/office/drawing/2014/main" id="{371DA430-1CEF-0FCA-E0FB-627759DC970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29" y="3031"/>
                    <a:ext cx="10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10" name="Freeform 1212">
                    <a:extLst>
                      <a:ext uri="{FF2B5EF4-FFF2-40B4-BE49-F238E27FC236}">
                        <a16:creationId xmlns:a16="http://schemas.microsoft.com/office/drawing/2014/main" id="{D0D5BA45-32A6-AB22-B395-27CEA6E370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24" y="3058"/>
                    <a:ext cx="9" cy="6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11" name="Freeform 1213">
                    <a:extLst>
                      <a:ext uri="{FF2B5EF4-FFF2-40B4-BE49-F238E27FC236}">
                        <a16:creationId xmlns:a16="http://schemas.microsoft.com/office/drawing/2014/main" id="{8DAAEEBF-5E00-BF94-0D00-249B45FEE52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33" y="3058"/>
                    <a:ext cx="9" cy="6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12" name="Freeform 1214">
                    <a:extLst>
                      <a:ext uri="{FF2B5EF4-FFF2-40B4-BE49-F238E27FC236}">
                        <a16:creationId xmlns:a16="http://schemas.microsoft.com/office/drawing/2014/main" id="{1CB6C67D-72E0-F70B-4E3A-88D339C5DC0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24" y="3051"/>
                    <a:ext cx="9" cy="3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13" name="Freeform 1215">
                    <a:extLst>
                      <a:ext uri="{FF2B5EF4-FFF2-40B4-BE49-F238E27FC236}">
                        <a16:creationId xmlns:a16="http://schemas.microsoft.com/office/drawing/2014/main" id="{3E5DB4C5-A851-EB6A-F071-0AEC67459B6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35" y="3053"/>
                    <a:ext cx="3" cy="2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14" name="Freeform 1216">
                    <a:extLst>
                      <a:ext uri="{FF2B5EF4-FFF2-40B4-BE49-F238E27FC236}">
                        <a16:creationId xmlns:a16="http://schemas.microsoft.com/office/drawing/2014/main" id="{A5C0010B-94EE-1C8C-D304-F611AC4030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35" y="3051"/>
                    <a:ext cx="4" cy="1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15" name="Freeform 1217">
                    <a:extLst>
                      <a:ext uri="{FF2B5EF4-FFF2-40B4-BE49-F238E27FC236}">
                        <a16:creationId xmlns:a16="http://schemas.microsoft.com/office/drawing/2014/main" id="{DF8DF50A-4A54-5E48-5BBB-730EDAACADA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39" y="3060"/>
                    <a:ext cx="4" cy="1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16" name="Freeform 1218">
                    <a:extLst>
                      <a:ext uri="{FF2B5EF4-FFF2-40B4-BE49-F238E27FC236}">
                        <a16:creationId xmlns:a16="http://schemas.microsoft.com/office/drawing/2014/main" id="{1D2C14FA-512F-65B7-8BA5-256724EBB90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27" y="3052"/>
                    <a:ext cx="2" cy="6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17" name="Freeform 1219">
                    <a:extLst>
                      <a:ext uri="{FF2B5EF4-FFF2-40B4-BE49-F238E27FC236}">
                        <a16:creationId xmlns:a16="http://schemas.microsoft.com/office/drawing/2014/main" id="{948E822A-FD95-F5F2-F67F-0753DCA5F7C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11" y="2932"/>
                    <a:ext cx="44" cy="119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014" name="Freeform 1220">
                  <a:extLst>
                    <a:ext uri="{FF2B5EF4-FFF2-40B4-BE49-F238E27FC236}">
                      <a16:creationId xmlns:a16="http://schemas.microsoft.com/office/drawing/2014/main" id="{C3F6615E-401C-024A-A731-2563A0ED08F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639" y="3079"/>
                  <a:ext cx="19" cy="82"/>
                </a:xfrm>
                <a:custGeom>
                  <a:avLst/>
                  <a:gdLst>
                    <a:gd name="T0" fmla="*/ 0 w 124"/>
                    <a:gd name="T1" fmla="*/ 499 h 565"/>
                    <a:gd name="T2" fmla="*/ 3 w 124"/>
                    <a:gd name="T3" fmla="*/ 241 h 565"/>
                    <a:gd name="T4" fmla="*/ 12 w 124"/>
                    <a:gd name="T5" fmla="*/ 143 h 565"/>
                    <a:gd name="T6" fmla="*/ 18 w 124"/>
                    <a:gd name="T7" fmla="*/ 67 h 565"/>
                    <a:gd name="T8" fmla="*/ 26 w 124"/>
                    <a:gd name="T9" fmla="*/ 19 h 565"/>
                    <a:gd name="T10" fmla="*/ 58 w 124"/>
                    <a:gd name="T11" fmla="*/ 0 h 565"/>
                    <a:gd name="T12" fmla="*/ 84 w 124"/>
                    <a:gd name="T13" fmla="*/ 21 h 565"/>
                    <a:gd name="T14" fmla="*/ 100 w 124"/>
                    <a:gd name="T15" fmla="*/ 57 h 565"/>
                    <a:gd name="T16" fmla="*/ 102 w 124"/>
                    <a:gd name="T17" fmla="*/ 149 h 565"/>
                    <a:gd name="T18" fmla="*/ 114 w 124"/>
                    <a:gd name="T19" fmla="*/ 255 h 565"/>
                    <a:gd name="T20" fmla="*/ 114 w 124"/>
                    <a:gd name="T21" fmla="*/ 407 h 565"/>
                    <a:gd name="T22" fmla="*/ 124 w 124"/>
                    <a:gd name="T23" fmla="*/ 565 h 565"/>
                    <a:gd name="T24" fmla="*/ 0 w 124"/>
                    <a:gd name="T25" fmla="*/ 563 h 565"/>
                    <a:gd name="T26" fmla="*/ 0 w 124"/>
                    <a:gd name="T27" fmla="*/ 499 h 56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4"/>
                    <a:gd name="T43" fmla="*/ 0 h 565"/>
                    <a:gd name="T44" fmla="*/ 124 w 124"/>
                    <a:gd name="T45" fmla="*/ 565 h 56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4" h="565">
                      <a:moveTo>
                        <a:pt x="0" y="499"/>
                      </a:moveTo>
                      <a:lnTo>
                        <a:pt x="3" y="241"/>
                      </a:lnTo>
                      <a:lnTo>
                        <a:pt x="12" y="143"/>
                      </a:lnTo>
                      <a:lnTo>
                        <a:pt x="18" y="67"/>
                      </a:lnTo>
                      <a:lnTo>
                        <a:pt x="26" y="19"/>
                      </a:lnTo>
                      <a:lnTo>
                        <a:pt x="58" y="0"/>
                      </a:lnTo>
                      <a:lnTo>
                        <a:pt x="84" y="21"/>
                      </a:lnTo>
                      <a:lnTo>
                        <a:pt x="100" y="57"/>
                      </a:lnTo>
                      <a:lnTo>
                        <a:pt x="102" y="149"/>
                      </a:lnTo>
                      <a:lnTo>
                        <a:pt x="114" y="255"/>
                      </a:lnTo>
                      <a:lnTo>
                        <a:pt x="114" y="407"/>
                      </a:lnTo>
                      <a:lnTo>
                        <a:pt x="124" y="565"/>
                      </a:lnTo>
                      <a:lnTo>
                        <a:pt x="0" y="563"/>
                      </a:lnTo>
                      <a:lnTo>
                        <a:pt x="0" y="499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015" name="Group 1221">
                  <a:extLst>
                    <a:ext uri="{FF2B5EF4-FFF2-40B4-BE49-F238E27FC236}">
                      <a16:creationId xmlns:a16="http://schemas.microsoft.com/office/drawing/2014/main" id="{C837DC41-9966-50BF-E415-BFEB0869DF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26" y="2769"/>
                  <a:ext cx="97" cy="350"/>
                  <a:chOff x="2409" y="1311"/>
                  <a:chExt cx="279" cy="1497"/>
                </a:xfrm>
              </p:grpSpPr>
              <p:sp>
                <p:nvSpPr>
                  <p:cNvPr id="23095" name="Freeform 1222">
                    <a:extLst>
                      <a:ext uri="{FF2B5EF4-FFF2-40B4-BE49-F238E27FC236}">
                        <a16:creationId xmlns:a16="http://schemas.microsoft.com/office/drawing/2014/main" id="{ADDBC98A-1D52-6376-ED84-3BB7CCBBF96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96" name="Freeform 1223">
                    <a:extLst>
                      <a:ext uri="{FF2B5EF4-FFF2-40B4-BE49-F238E27FC236}">
                        <a16:creationId xmlns:a16="http://schemas.microsoft.com/office/drawing/2014/main" id="{AA0A9566-AC73-794A-43FF-0014E81C6EF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97" name="Freeform 1224">
                    <a:extLst>
                      <a:ext uri="{FF2B5EF4-FFF2-40B4-BE49-F238E27FC236}">
                        <a16:creationId xmlns:a16="http://schemas.microsoft.com/office/drawing/2014/main" id="{6D10B505-E456-B812-27A3-603AF8904FC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98" name="Freeform 1225">
                    <a:extLst>
                      <a:ext uri="{FF2B5EF4-FFF2-40B4-BE49-F238E27FC236}">
                        <a16:creationId xmlns:a16="http://schemas.microsoft.com/office/drawing/2014/main" id="{ABC58A39-C09A-6F68-D1BC-8825F91726A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99" name="Freeform 1226">
                    <a:extLst>
                      <a:ext uri="{FF2B5EF4-FFF2-40B4-BE49-F238E27FC236}">
                        <a16:creationId xmlns:a16="http://schemas.microsoft.com/office/drawing/2014/main" id="{DB48CD12-B2B8-52B8-8093-901A2EBF91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00" name="Freeform 1227">
                    <a:extLst>
                      <a:ext uri="{FF2B5EF4-FFF2-40B4-BE49-F238E27FC236}">
                        <a16:creationId xmlns:a16="http://schemas.microsoft.com/office/drawing/2014/main" id="{A9E8B897-7E66-D1FC-1F1A-8CF1518D6CE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01" name="Freeform 1228">
                    <a:extLst>
                      <a:ext uri="{FF2B5EF4-FFF2-40B4-BE49-F238E27FC236}">
                        <a16:creationId xmlns:a16="http://schemas.microsoft.com/office/drawing/2014/main" id="{AACAD99D-BD6C-E6DE-0B72-6D8D3344C2C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02" name="Freeform 1229">
                    <a:extLst>
                      <a:ext uri="{FF2B5EF4-FFF2-40B4-BE49-F238E27FC236}">
                        <a16:creationId xmlns:a16="http://schemas.microsoft.com/office/drawing/2014/main" id="{9D8EBF1F-080F-7CFE-6DF4-D3513B128D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03" name="Freeform 1230">
                    <a:extLst>
                      <a:ext uri="{FF2B5EF4-FFF2-40B4-BE49-F238E27FC236}">
                        <a16:creationId xmlns:a16="http://schemas.microsoft.com/office/drawing/2014/main" id="{F06BD08D-E6E3-2C18-C833-EF733E62528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04" name="Freeform 1231">
                    <a:extLst>
                      <a:ext uri="{FF2B5EF4-FFF2-40B4-BE49-F238E27FC236}">
                        <a16:creationId xmlns:a16="http://schemas.microsoft.com/office/drawing/2014/main" id="{9CEB029B-D74B-FAE3-F016-8FC95E232AA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05" name="Freeform 1232">
                    <a:extLst>
                      <a:ext uri="{FF2B5EF4-FFF2-40B4-BE49-F238E27FC236}">
                        <a16:creationId xmlns:a16="http://schemas.microsoft.com/office/drawing/2014/main" id="{DE491899-6966-86CE-3F45-F972BCDB0F8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06" name="Freeform 1233">
                    <a:extLst>
                      <a:ext uri="{FF2B5EF4-FFF2-40B4-BE49-F238E27FC236}">
                        <a16:creationId xmlns:a16="http://schemas.microsoft.com/office/drawing/2014/main" id="{DA3496E1-BD70-E476-8AD1-420F50E82A7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07" name="Freeform 1234">
                    <a:extLst>
                      <a:ext uri="{FF2B5EF4-FFF2-40B4-BE49-F238E27FC236}">
                        <a16:creationId xmlns:a16="http://schemas.microsoft.com/office/drawing/2014/main" id="{9A05A50F-F062-1BE7-0C71-8B4D42C8D4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08" name="Freeform 1235">
                    <a:extLst>
                      <a:ext uri="{FF2B5EF4-FFF2-40B4-BE49-F238E27FC236}">
                        <a16:creationId xmlns:a16="http://schemas.microsoft.com/office/drawing/2014/main" id="{0477BA2C-B3FC-D168-6E56-EC9DCE6FF9F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016" name="Group 1236">
                  <a:extLst>
                    <a:ext uri="{FF2B5EF4-FFF2-40B4-BE49-F238E27FC236}">
                      <a16:creationId xmlns:a16="http://schemas.microsoft.com/office/drawing/2014/main" id="{7BE973EF-6B38-6D52-9E0F-98A5826B1D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841" y="2777"/>
                  <a:ext cx="94" cy="341"/>
                  <a:chOff x="2409" y="1311"/>
                  <a:chExt cx="279" cy="1497"/>
                </a:xfrm>
              </p:grpSpPr>
              <p:sp>
                <p:nvSpPr>
                  <p:cNvPr id="23081" name="Freeform 1237">
                    <a:extLst>
                      <a:ext uri="{FF2B5EF4-FFF2-40B4-BE49-F238E27FC236}">
                        <a16:creationId xmlns:a16="http://schemas.microsoft.com/office/drawing/2014/main" id="{2033A975-E026-4873-CED4-AD30FA7216B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82" name="Freeform 1238">
                    <a:extLst>
                      <a:ext uri="{FF2B5EF4-FFF2-40B4-BE49-F238E27FC236}">
                        <a16:creationId xmlns:a16="http://schemas.microsoft.com/office/drawing/2014/main" id="{F40CEA22-AB88-8059-8F6E-C5EB747BF7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83" name="Freeform 1239">
                    <a:extLst>
                      <a:ext uri="{FF2B5EF4-FFF2-40B4-BE49-F238E27FC236}">
                        <a16:creationId xmlns:a16="http://schemas.microsoft.com/office/drawing/2014/main" id="{CD99794D-6999-46E2-75C9-1EF4546603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84" name="Freeform 1240">
                    <a:extLst>
                      <a:ext uri="{FF2B5EF4-FFF2-40B4-BE49-F238E27FC236}">
                        <a16:creationId xmlns:a16="http://schemas.microsoft.com/office/drawing/2014/main" id="{FF580766-E442-4C98-17D8-B209B0F4145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85" name="Freeform 1241">
                    <a:extLst>
                      <a:ext uri="{FF2B5EF4-FFF2-40B4-BE49-F238E27FC236}">
                        <a16:creationId xmlns:a16="http://schemas.microsoft.com/office/drawing/2014/main" id="{4752A21A-760A-6EAB-00AB-45AE0CD2526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86" name="Freeform 1242">
                    <a:extLst>
                      <a:ext uri="{FF2B5EF4-FFF2-40B4-BE49-F238E27FC236}">
                        <a16:creationId xmlns:a16="http://schemas.microsoft.com/office/drawing/2014/main" id="{DB6F0B65-BA0E-4150-6EC7-90E8DC98DA9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87" name="Freeform 1243">
                    <a:extLst>
                      <a:ext uri="{FF2B5EF4-FFF2-40B4-BE49-F238E27FC236}">
                        <a16:creationId xmlns:a16="http://schemas.microsoft.com/office/drawing/2014/main" id="{E6E7D1F2-6992-968F-66A5-73318A10EC7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88" name="Freeform 1244">
                    <a:extLst>
                      <a:ext uri="{FF2B5EF4-FFF2-40B4-BE49-F238E27FC236}">
                        <a16:creationId xmlns:a16="http://schemas.microsoft.com/office/drawing/2014/main" id="{77C7FCBA-6B6D-A0FA-1662-17A03B55719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89" name="Freeform 1245">
                    <a:extLst>
                      <a:ext uri="{FF2B5EF4-FFF2-40B4-BE49-F238E27FC236}">
                        <a16:creationId xmlns:a16="http://schemas.microsoft.com/office/drawing/2014/main" id="{FD0DDA68-42B0-D3DE-E2EE-34CCB20052D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90" name="Freeform 1246">
                    <a:extLst>
                      <a:ext uri="{FF2B5EF4-FFF2-40B4-BE49-F238E27FC236}">
                        <a16:creationId xmlns:a16="http://schemas.microsoft.com/office/drawing/2014/main" id="{C549A55A-C161-3F17-3798-E761615FE2A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91" name="Freeform 1247">
                    <a:extLst>
                      <a:ext uri="{FF2B5EF4-FFF2-40B4-BE49-F238E27FC236}">
                        <a16:creationId xmlns:a16="http://schemas.microsoft.com/office/drawing/2014/main" id="{B9EF1F41-EAEB-FC27-2806-90D41F51E03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92" name="Freeform 1248">
                    <a:extLst>
                      <a:ext uri="{FF2B5EF4-FFF2-40B4-BE49-F238E27FC236}">
                        <a16:creationId xmlns:a16="http://schemas.microsoft.com/office/drawing/2014/main" id="{62681D95-6EE1-E670-C0B7-E3FCF03BE48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93" name="Freeform 1249">
                    <a:extLst>
                      <a:ext uri="{FF2B5EF4-FFF2-40B4-BE49-F238E27FC236}">
                        <a16:creationId xmlns:a16="http://schemas.microsoft.com/office/drawing/2014/main" id="{122F3F66-BB3B-02E1-C1FE-C6FA1DEF0C0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94" name="Freeform 1250">
                    <a:extLst>
                      <a:ext uri="{FF2B5EF4-FFF2-40B4-BE49-F238E27FC236}">
                        <a16:creationId xmlns:a16="http://schemas.microsoft.com/office/drawing/2014/main" id="{40DE8F70-98DF-4026-6327-FEB999912F7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017" name="Group 1251">
                  <a:extLst>
                    <a:ext uri="{FF2B5EF4-FFF2-40B4-BE49-F238E27FC236}">
                      <a16:creationId xmlns:a16="http://schemas.microsoft.com/office/drawing/2014/main" id="{6C7531CE-949A-0394-5B4C-28E98621EC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981" y="2774"/>
                  <a:ext cx="94" cy="340"/>
                  <a:chOff x="2409" y="1311"/>
                  <a:chExt cx="279" cy="1497"/>
                </a:xfrm>
              </p:grpSpPr>
              <p:sp>
                <p:nvSpPr>
                  <p:cNvPr id="23067" name="Freeform 1252">
                    <a:extLst>
                      <a:ext uri="{FF2B5EF4-FFF2-40B4-BE49-F238E27FC236}">
                        <a16:creationId xmlns:a16="http://schemas.microsoft.com/office/drawing/2014/main" id="{7AB67BD9-3009-D0F5-75F5-364D096EE8B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2" y="1382"/>
                    <a:ext cx="136" cy="349"/>
                  </a:xfrm>
                  <a:custGeom>
                    <a:avLst/>
                    <a:gdLst>
                      <a:gd name="T0" fmla="*/ 38 w 136"/>
                      <a:gd name="T1" fmla="*/ 10 h 349"/>
                      <a:gd name="T2" fmla="*/ 77 w 136"/>
                      <a:gd name="T3" fmla="*/ 54 h 349"/>
                      <a:gd name="T4" fmla="*/ 59 w 136"/>
                      <a:gd name="T5" fmla="*/ 82 h 349"/>
                      <a:gd name="T6" fmla="*/ 29 w 136"/>
                      <a:gd name="T7" fmla="*/ 42 h 349"/>
                      <a:gd name="T8" fmla="*/ 6 w 136"/>
                      <a:gd name="T9" fmla="*/ 73 h 349"/>
                      <a:gd name="T10" fmla="*/ 70 w 136"/>
                      <a:gd name="T11" fmla="*/ 97 h 349"/>
                      <a:gd name="T12" fmla="*/ 101 w 136"/>
                      <a:gd name="T13" fmla="*/ 139 h 349"/>
                      <a:gd name="T14" fmla="*/ 56 w 136"/>
                      <a:gd name="T15" fmla="*/ 118 h 349"/>
                      <a:gd name="T16" fmla="*/ 20 w 136"/>
                      <a:gd name="T17" fmla="*/ 118 h 349"/>
                      <a:gd name="T18" fmla="*/ 16 w 136"/>
                      <a:gd name="T19" fmla="*/ 144 h 349"/>
                      <a:gd name="T20" fmla="*/ 52 w 136"/>
                      <a:gd name="T21" fmla="*/ 144 h 349"/>
                      <a:gd name="T22" fmla="*/ 101 w 136"/>
                      <a:gd name="T23" fmla="*/ 177 h 349"/>
                      <a:gd name="T24" fmla="*/ 75 w 136"/>
                      <a:gd name="T25" fmla="*/ 181 h 349"/>
                      <a:gd name="T26" fmla="*/ 36 w 136"/>
                      <a:gd name="T27" fmla="*/ 172 h 349"/>
                      <a:gd name="T28" fmla="*/ 13 w 136"/>
                      <a:gd name="T29" fmla="*/ 190 h 349"/>
                      <a:gd name="T30" fmla="*/ 65 w 136"/>
                      <a:gd name="T31" fmla="*/ 198 h 349"/>
                      <a:gd name="T32" fmla="*/ 121 w 136"/>
                      <a:gd name="T33" fmla="*/ 213 h 349"/>
                      <a:gd name="T34" fmla="*/ 116 w 136"/>
                      <a:gd name="T35" fmla="*/ 237 h 349"/>
                      <a:gd name="T36" fmla="*/ 80 w 136"/>
                      <a:gd name="T37" fmla="*/ 235 h 349"/>
                      <a:gd name="T38" fmla="*/ 59 w 136"/>
                      <a:gd name="T39" fmla="*/ 240 h 349"/>
                      <a:gd name="T40" fmla="*/ 31 w 136"/>
                      <a:gd name="T41" fmla="*/ 226 h 349"/>
                      <a:gd name="T42" fmla="*/ 28 w 136"/>
                      <a:gd name="T43" fmla="*/ 252 h 349"/>
                      <a:gd name="T44" fmla="*/ 76 w 136"/>
                      <a:gd name="T45" fmla="*/ 249 h 349"/>
                      <a:gd name="T46" fmla="*/ 130 w 136"/>
                      <a:gd name="T47" fmla="*/ 274 h 349"/>
                      <a:gd name="T48" fmla="*/ 136 w 136"/>
                      <a:gd name="T49" fmla="*/ 312 h 349"/>
                      <a:gd name="T50" fmla="*/ 107 w 136"/>
                      <a:gd name="T51" fmla="*/ 285 h 349"/>
                      <a:gd name="T52" fmla="*/ 83 w 136"/>
                      <a:gd name="T53" fmla="*/ 289 h 349"/>
                      <a:gd name="T54" fmla="*/ 53 w 136"/>
                      <a:gd name="T55" fmla="*/ 271 h 349"/>
                      <a:gd name="T56" fmla="*/ 34 w 136"/>
                      <a:gd name="T57" fmla="*/ 277 h 349"/>
                      <a:gd name="T58" fmla="*/ 17 w 136"/>
                      <a:gd name="T59" fmla="*/ 294 h 349"/>
                      <a:gd name="T60" fmla="*/ 71 w 136"/>
                      <a:gd name="T61" fmla="*/ 295 h 349"/>
                      <a:gd name="T62" fmla="*/ 100 w 136"/>
                      <a:gd name="T63" fmla="*/ 318 h 349"/>
                      <a:gd name="T64" fmla="*/ 85 w 136"/>
                      <a:gd name="T65" fmla="*/ 333 h 349"/>
                      <a:gd name="T66" fmla="*/ 58 w 136"/>
                      <a:gd name="T67" fmla="*/ 327 h 349"/>
                      <a:gd name="T68" fmla="*/ 37 w 136"/>
                      <a:gd name="T69" fmla="*/ 349 h 349"/>
                      <a:gd name="T70" fmla="*/ 1 w 136"/>
                      <a:gd name="T71" fmla="*/ 328 h 349"/>
                      <a:gd name="T72" fmla="*/ 4 w 136"/>
                      <a:gd name="T73" fmla="*/ 270 h 349"/>
                      <a:gd name="T74" fmla="*/ 4 w 136"/>
                      <a:gd name="T75" fmla="*/ 172 h 349"/>
                      <a:gd name="T76" fmla="*/ 10 w 136"/>
                      <a:gd name="T77" fmla="*/ 129 h 349"/>
                      <a:gd name="T78" fmla="*/ 10 w 136"/>
                      <a:gd name="T79" fmla="*/ 0 h 349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136"/>
                      <a:gd name="T121" fmla="*/ 0 h 349"/>
                      <a:gd name="T122" fmla="*/ 136 w 136"/>
                      <a:gd name="T123" fmla="*/ 349 h 349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136" h="349">
                        <a:moveTo>
                          <a:pt x="10" y="0"/>
                        </a:moveTo>
                        <a:lnTo>
                          <a:pt x="38" y="10"/>
                        </a:lnTo>
                        <a:lnTo>
                          <a:pt x="62" y="19"/>
                        </a:lnTo>
                        <a:lnTo>
                          <a:pt x="77" y="54"/>
                        </a:lnTo>
                        <a:lnTo>
                          <a:pt x="76" y="81"/>
                        </a:lnTo>
                        <a:lnTo>
                          <a:pt x="59" y="82"/>
                        </a:lnTo>
                        <a:lnTo>
                          <a:pt x="55" y="55"/>
                        </a:lnTo>
                        <a:lnTo>
                          <a:pt x="29" y="42"/>
                        </a:lnTo>
                        <a:lnTo>
                          <a:pt x="11" y="42"/>
                        </a:lnTo>
                        <a:lnTo>
                          <a:pt x="6" y="73"/>
                        </a:lnTo>
                        <a:lnTo>
                          <a:pt x="41" y="81"/>
                        </a:lnTo>
                        <a:lnTo>
                          <a:pt x="70" y="97"/>
                        </a:lnTo>
                        <a:lnTo>
                          <a:pt x="85" y="117"/>
                        </a:lnTo>
                        <a:lnTo>
                          <a:pt x="101" y="139"/>
                        </a:lnTo>
                        <a:lnTo>
                          <a:pt x="82" y="136"/>
                        </a:lnTo>
                        <a:lnTo>
                          <a:pt x="56" y="118"/>
                        </a:lnTo>
                        <a:lnTo>
                          <a:pt x="33" y="109"/>
                        </a:lnTo>
                        <a:lnTo>
                          <a:pt x="20" y="118"/>
                        </a:lnTo>
                        <a:lnTo>
                          <a:pt x="6" y="127"/>
                        </a:lnTo>
                        <a:lnTo>
                          <a:pt x="16" y="144"/>
                        </a:lnTo>
                        <a:lnTo>
                          <a:pt x="40" y="139"/>
                        </a:lnTo>
                        <a:lnTo>
                          <a:pt x="52" y="144"/>
                        </a:lnTo>
                        <a:lnTo>
                          <a:pt x="74" y="148"/>
                        </a:lnTo>
                        <a:lnTo>
                          <a:pt x="101" y="177"/>
                        </a:lnTo>
                        <a:lnTo>
                          <a:pt x="106" y="199"/>
                        </a:lnTo>
                        <a:lnTo>
                          <a:pt x="75" y="181"/>
                        </a:lnTo>
                        <a:lnTo>
                          <a:pt x="55" y="189"/>
                        </a:lnTo>
                        <a:lnTo>
                          <a:pt x="36" y="172"/>
                        </a:lnTo>
                        <a:lnTo>
                          <a:pt x="14" y="180"/>
                        </a:lnTo>
                        <a:lnTo>
                          <a:pt x="13" y="190"/>
                        </a:lnTo>
                        <a:lnTo>
                          <a:pt x="31" y="198"/>
                        </a:lnTo>
                        <a:lnTo>
                          <a:pt x="65" y="198"/>
                        </a:lnTo>
                        <a:lnTo>
                          <a:pt x="95" y="202"/>
                        </a:lnTo>
                        <a:lnTo>
                          <a:pt x="121" y="213"/>
                        </a:lnTo>
                        <a:lnTo>
                          <a:pt x="127" y="237"/>
                        </a:lnTo>
                        <a:lnTo>
                          <a:pt x="116" y="237"/>
                        </a:lnTo>
                        <a:lnTo>
                          <a:pt x="88" y="223"/>
                        </a:lnTo>
                        <a:lnTo>
                          <a:pt x="80" y="235"/>
                        </a:lnTo>
                        <a:lnTo>
                          <a:pt x="68" y="228"/>
                        </a:lnTo>
                        <a:lnTo>
                          <a:pt x="59" y="240"/>
                        </a:lnTo>
                        <a:lnTo>
                          <a:pt x="44" y="228"/>
                        </a:lnTo>
                        <a:lnTo>
                          <a:pt x="31" y="226"/>
                        </a:lnTo>
                        <a:lnTo>
                          <a:pt x="26" y="240"/>
                        </a:lnTo>
                        <a:lnTo>
                          <a:pt x="28" y="252"/>
                        </a:lnTo>
                        <a:lnTo>
                          <a:pt x="56" y="246"/>
                        </a:lnTo>
                        <a:lnTo>
                          <a:pt x="76" y="249"/>
                        </a:lnTo>
                        <a:lnTo>
                          <a:pt x="104" y="261"/>
                        </a:lnTo>
                        <a:lnTo>
                          <a:pt x="130" y="274"/>
                        </a:lnTo>
                        <a:lnTo>
                          <a:pt x="134" y="297"/>
                        </a:lnTo>
                        <a:lnTo>
                          <a:pt x="136" y="312"/>
                        </a:lnTo>
                        <a:lnTo>
                          <a:pt x="124" y="298"/>
                        </a:lnTo>
                        <a:lnTo>
                          <a:pt x="107" y="285"/>
                        </a:lnTo>
                        <a:lnTo>
                          <a:pt x="94" y="289"/>
                        </a:lnTo>
                        <a:lnTo>
                          <a:pt x="83" y="289"/>
                        </a:lnTo>
                        <a:lnTo>
                          <a:pt x="73" y="279"/>
                        </a:lnTo>
                        <a:lnTo>
                          <a:pt x="53" y="271"/>
                        </a:lnTo>
                        <a:lnTo>
                          <a:pt x="43" y="273"/>
                        </a:lnTo>
                        <a:lnTo>
                          <a:pt x="34" y="277"/>
                        </a:lnTo>
                        <a:lnTo>
                          <a:pt x="29" y="286"/>
                        </a:lnTo>
                        <a:lnTo>
                          <a:pt x="17" y="294"/>
                        </a:lnTo>
                        <a:lnTo>
                          <a:pt x="55" y="295"/>
                        </a:lnTo>
                        <a:lnTo>
                          <a:pt x="71" y="295"/>
                        </a:lnTo>
                        <a:lnTo>
                          <a:pt x="95" y="304"/>
                        </a:lnTo>
                        <a:lnTo>
                          <a:pt x="100" y="318"/>
                        </a:lnTo>
                        <a:lnTo>
                          <a:pt x="95" y="328"/>
                        </a:lnTo>
                        <a:lnTo>
                          <a:pt x="85" y="333"/>
                        </a:lnTo>
                        <a:lnTo>
                          <a:pt x="73" y="324"/>
                        </a:lnTo>
                        <a:lnTo>
                          <a:pt x="58" y="327"/>
                        </a:lnTo>
                        <a:lnTo>
                          <a:pt x="49" y="340"/>
                        </a:lnTo>
                        <a:lnTo>
                          <a:pt x="37" y="349"/>
                        </a:lnTo>
                        <a:lnTo>
                          <a:pt x="26" y="331"/>
                        </a:lnTo>
                        <a:lnTo>
                          <a:pt x="1" y="328"/>
                        </a:lnTo>
                        <a:lnTo>
                          <a:pt x="0" y="283"/>
                        </a:lnTo>
                        <a:lnTo>
                          <a:pt x="4" y="270"/>
                        </a:lnTo>
                        <a:lnTo>
                          <a:pt x="7" y="193"/>
                        </a:lnTo>
                        <a:lnTo>
                          <a:pt x="4" y="172"/>
                        </a:lnTo>
                        <a:lnTo>
                          <a:pt x="4" y="147"/>
                        </a:lnTo>
                        <a:lnTo>
                          <a:pt x="10" y="129"/>
                        </a:lnTo>
                        <a:lnTo>
                          <a:pt x="4" y="93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68" name="Freeform 1253">
                    <a:extLst>
                      <a:ext uri="{FF2B5EF4-FFF2-40B4-BE49-F238E27FC236}">
                        <a16:creationId xmlns:a16="http://schemas.microsoft.com/office/drawing/2014/main" id="{1863FBBF-B2DF-D4DA-C720-2DD3AD3225B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18" y="1311"/>
                    <a:ext cx="63" cy="1497"/>
                  </a:xfrm>
                  <a:custGeom>
                    <a:avLst/>
                    <a:gdLst>
                      <a:gd name="T0" fmla="*/ 63 w 63"/>
                      <a:gd name="T1" fmla="*/ 1496 h 1497"/>
                      <a:gd name="T2" fmla="*/ 3 w 63"/>
                      <a:gd name="T3" fmla="*/ 1497 h 1497"/>
                      <a:gd name="T4" fmla="*/ 0 w 63"/>
                      <a:gd name="T5" fmla="*/ 1334 h 1497"/>
                      <a:gd name="T6" fmla="*/ 8 w 63"/>
                      <a:gd name="T7" fmla="*/ 998 h 1497"/>
                      <a:gd name="T8" fmla="*/ 11 w 63"/>
                      <a:gd name="T9" fmla="*/ 819 h 1497"/>
                      <a:gd name="T10" fmla="*/ 27 w 63"/>
                      <a:gd name="T11" fmla="*/ 288 h 1497"/>
                      <a:gd name="T12" fmla="*/ 33 w 63"/>
                      <a:gd name="T13" fmla="*/ 5 h 1497"/>
                      <a:gd name="T14" fmla="*/ 47 w 63"/>
                      <a:gd name="T15" fmla="*/ 0 h 1497"/>
                      <a:gd name="T16" fmla="*/ 42 w 63"/>
                      <a:gd name="T17" fmla="*/ 144 h 1497"/>
                      <a:gd name="T18" fmla="*/ 44 w 63"/>
                      <a:gd name="T19" fmla="*/ 329 h 1497"/>
                      <a:gd name="T20" fmla="*/ 45 w 63"/>
                      <a:gd name="T21" fmla="*/ 489 h 1497"/>
                      <a:gd name="T22" fmla="*/ 48 w 63"/>
                      <a:gd name="T23" fmla="*/ 807 h 1497"/>
                      <a:gd name="T24" fmla="*/ 48 w 63"/>
                      <a:gd name="T25" fmla="*/ 1073 h 1497"/>
                      <a:gd name="T26" fmla="*/ 59 w 63"/>
                      <a:gd name="T27" fmla="*/ 1335 h 1497"/>
                      <a:gd name="T28" fmla="*/ 62 w 63"/>
                      <a:gd name="T29" fmla="*/ 1413 h 1497"/>
                      <a:gd name="T30" fmla="*/ 63 w 63"/>
                      <a:gd name="T31" fmla="*/ 1496 h 149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63"/>
                      <a:gd name="T49" fmla="*/ 0 h 1497"/>
                      <a:gd name="T50" fmla="*/ 63 w 63"/>
                      <a:gd name="T51" fmla="*/ 1497 h 149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63" h="1497">
                        <a:moveTo>
                          <a:pt x="63" y="1496"/>
                        </a:moveTo>
                        <a:lnTo>
                          <a:pt x="3" y="1497"/>
                        </a:lnTo>
                        <a:lnTo>
                          <a:pt x="0" y="1334"/>
                        </a:lnTo>
                        <a:lnTo>
                          <a:pt x="8" y="998"/>
                        </a:lnTo>
                        <a:lnTo>
                          <a:pt x="11" y="819"/>
                        </a:lnTo>
                        <a:lnTo>
                          <a:pt x="27" y="288"/>
                        </a:lnTo>
                        <a:lnTo>
                          <a:pt x="33" y="5"/>
                        </a:lnTo>
                        <a:lnTo>
                          <a:pt x="47" y="0"/>
                        </a:lnTo>
                        <a:lnTo>
                          <a:pt x="42" y="144"/>
                        </a:lnTo>
                        <a:lnTo>
                          <a:pt x="44" y="329"/>
                        </a:lnTo>
                        <a:lnTo>
                          <a:pt x="45" y="489"/>
                        </a:lnTo>
                        <a:lnTo>
                          <a:pt x="48" y="807"/>
                        </a:lnTo>
                        <a:lnTo>
                          <a:pt x="48" y="1073"/>
                        </a:lnTo>
                        <a:lnTo>
                          <a:pt x="59" y="1335"/>
                        </a:lnTo>
                        <a:lnTo>
                          <a:pt x="62" y="1413"/>
                        </a:lnTo>
                        <a:lnTo>
                          <a:pt x="63" y="1496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69" name="Freeform 1254">
                    <a:extLst>
                      <a:ext uri="{FF2B5EF4-FFF2-40B4-BE49-F238E27FC236}">
                        <a16:creationId xmlns:a16="http://schemas.microsoft.com/office/drawing/2014/main" id="{4DF314B1-E8FB-9FE2-06EE-03C37BD50D5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3" y="2037"/>
                    <a:ext cx="54" cy="98"/>
                  </a:xfrm>
                  <a:custGeom>
                    <a:avLst/>
                    <a:gdLst>
                      <a:gd name="T0" fmla="*/ 54 w 54"/>
                      <a:gd name="T1" fmla="*/ 0 h 98"/>
                      <a:gd name="T2" fmla="*/ 54 w 54"/>
                      <a:gd name="T3" fmla="*/ 30 h 98"/>
                      <a:gd name="T4" fmla="*/ 40 w 54"/>
                      <a:gd name="T5" fmla="*/ 53 h 98"/>
                      <a:gd name="T6" fmla="*/ 30 w 54"/>
                      <a:gd name="T7" fmla="*/ 77 h 98"/>
                      <a:gd name="T8" fmla="*/ 13 w 54"/>
                      <a:gd name="T9" fmla="*/ 98 h 98"/>
                      <a:gd name="T10" fmla="*/ 0 w 54"/>
                      <a:gd name="T11" fmla="*/ 81 h 98"/>
                      <a:gd name="T12" fmla="*/ 18 w 54"/>
                      <a:gd name="T13" fmla="*/ 50 h 98"/>
                      <a:gd name="T14" fmla="*/ 28 w 54"/>
                      <a:gd name="T15" fmla="*/ 27 h 98"/>
                      <a:gd name="T16" fmla="*/ 54 w 54"/>
                      <a:gd name="T17" fmla="*/ 0 h 9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4"/>
                      <a:gd name="T28" fmla="*/ 0 h 98"/>
                      <a:gd name="T29" fmla="*/ 54 w 54"/>
                      <a:gd name="T30" fmla="*/ 98 h 9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4" h="98">
                        <a:moveTo>
                          <a:pt x="54" y="0"/>
                        </a:moveTo>
                        <a:lnTo>
                          <a:pt x="54" y="30"/>
                        </a:lnTo>
                        <a:lnTo>
                          <a:pt x="40" y="53"/>
                        </a:lnTo>
                        <a:lnTo>
                          <a:pt x="30" y="77"/>
                        </a:lnTo>
                        <a:lnTo>
                          <a:pt x="13" y="98"/>
                        </a:lnTo>
                        <a:lnTo>
                          <a:pt x="0" y="81"/>
                        </a:lnTo>
                        <a:lnTo>
                          <a:pt x="18" y="50"/>
                        </a:lnTo>
                        <a:lnTo>
                          <a:pt x="28" y="27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0" name="Freeform 1255">
                    <a:extLst>
                      <a:ext uri="{FF2B5EF4-FFF2-40B4-BE49-F238E27FC236}">
                        <a16:creationId xmlns:a16="http://schemas.microsoft.com/office/drawing/2014/main" id="{BB6FA209-AC46-C6ED-5101-C791B0369C1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94" y="1980"/>
                    <a:ext cx="39" cy="41"/>
                  </a:xfrm>
                  <a:custGeom>
                    <a:avLst/>
                    <a:gdLst>
                      <a:gd name="T0" fmla="*/ 14 w 39"/>
                      <a:gd name="T1" fmla="*/ 41 h 41"/>
                      <a:gd name="T2" fmla="*/ 0 w 39"/>
                      <a:gd name="T3" fmla="*/ 32 h 41"/>
                      <a:gd name="T4" fmla="*/ 15 w 39"/>
                      <a:gd name="T5" fmla="*/ 14 h 41"/>
                      <a:gd name="T6" fmla="*/ 38 w 39"/>
                      <a:gd name="T7" fmla="*/ 0 h 41"/>
                      <a:gd name="T8" fmla="*/ 39 w 39"/>
                      <a:gd name="T9" fmla="*/ 26 h 41"/>
                      <a:gd name="T10" fmla="*/ 14 w 39"/>
                      <a:gd name="T11" fmla="*/ 41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39"/>
                      <a:gd name="T19" fmla="*/ 0 h 41"/>
                      <a:gd name="T20" fmla="*/ 39 w 39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39" h="41">
                        <a:moveTo>
                          <a:pt x="14" y="41"/>
                        </a:moveTo>
                        <a:lnTo>
                          <a:pt x="0" y="32"/>
                        </a:lnTo>
                        <a:lnTo>
                          <a:pt x="15" y="14"/>
                        </a:lnTo>
                        <a:lnTo>
                          <a:pt x="38" y="0"/>
                        </a:lnTo>
                        <a:lnTo>
                          <a:pt x="39" y="26"/>
                        </a:lnTo>
                        <a:lnTo>
                          <a:pt x="14" y="41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1" name="Freeform 1256">
                    <a:extLst>
                      <a:ext uri="{FF2B5EF4-FFF2-40B4-BE49-F238E27FC236}">
                        <a16:creationId xmlns:a16="http://schemas.microsoft.com/office/drawing/2014/main" id="{B9F9D286-6F22-C648-C04C-EC706E0669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1" y="2025"/>
                    <a:ext cx="62" cy="86"/>
                  </a:xfrm>
                  <a:custGeom>
                    <a:avLst/>
                    <a:gdLst>
                      <a:gd name="T0" fmla="*/ 0 w 62"/>
                      <a:gd name="T1" fmla="*/ 27 h 86"/>
                      <a:gd name="T2" fmla="*/ 48 w 62"/>
                      <a:gd name="T3" fmla="*/ 75 h 86"/>
                      <a:gd name="T4" fmla="*/ 56 w 62"/>
                      <a:gd name="T5" fmla="*/ 86 h 86"/>
                      <a:gd name="T6" fmla="*/ 62 w 62"/>
                      <a:gd name="T7" fmla="*/ 66 h 86"/>
                      <a:gd name="T8" fmla="*/ 45 w 62"/>
                      <a:gd name="T9" fmla="*/ 41 h 86"/>
                      <a:gd name="T10" fmla="*/ 26 w 62"/>
                      <a:gd name="T11" fmla="*/ 20 h 86"/>
                      <a:gd name="T12" fmla="*/ 9 w 62"/>
                      <a:gd name="T13" fmla="*/ 0 h 86"/>
                      <a:gd name="T14" fmla="*/ 0 w 62"/>
                      <a:gd name="T15" fmla="*/ 27 h 8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62"/>
                      <a:gd name="T25" fmla="*/ 0 h 86"/>
                      <a:gd name="T26" fmla="*/ 62 w 62"/>
                      <a:gd name="T27" fmla="*/ 86 h 8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62" h="86">
                        <a:moveTo>
                          <a:pt x="0" y="27"/>
                        </a:moveTo>
                        <a:lnTo>
                          <a:pt x="48" y="75"/>
                        </a:lnTo>
                        <a:lnTo>
                          <a:pt x="56" y="86"/>
                        </a:lnTo>
                        <a:lnTo>
                          <a:pt x="62" y="66"/>
                        </a:lnTo>
                        <a:lnTo>
                          <a:pt x="45" y="41"/>
                        </a:lnTo>
                        <a:lnTo>
                          <a:pt x="26" y="20"/>
                        </a:lnTo>
                        <a:lnTo>
                          <a:pt x="9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2" name="Freeform 1257">
                    <a:extLst>
                      <a:ext uri="{FF2B5EF4-FFF2-40B4-BE49-F238E27FC236}">
                        <a16:creationId xmlns:a16="http://schemas.microsoft.com/office/drawing/2014/main" id="{3AD77119-818D-FEEB-2744-5E595A8734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09" y="1349"/>
                    <a:ext cx="141" cy="354"/>
                  </a:xfrm>
                  <a:custGeom>
                    <a:avLst/>
                    <a:gdLst>
                      <a:gd name="T0" fmla="*/ 141 w 141"/>
                      <a:gd name="T1" fmla="*/ 0 h 354"/>
                      <a:gd name="T2" fmla="*/ 126 w 141"/>
                      <a:gd name="T3" fmla="*/ 21 h 354"/>
                      <a:gd name="T4" fmla="*/ 105 w 141"/>
                      <a:gd name="T5" fmla="*/ 28 h 354"/>
                      <a:gd name="T6" fmla="*/ 79 w 141"/>
                      <a:gd name="T7" fmla="*/ 37 h 354"/>
                      <a:gd name="T8" fmla="*/ 49 w 141"/>
                      <a:gd name="T9" fmla="*/ 45 h 354"/>
                      <a:gd name="T10" fmla="*/ 25 w 141"/>
                      <a:gd name="T11" fmla="*/ 69 h 354"/>
                      <a:gd name="T12" fmla="*/ 33 w 141"/>
                      <a:gd name="T13" fmla="*/ 91 h 354"/>
                      <a:gd name="T14" fmla="*/ 62 w 141"/>
                      <a:gd name="T15" fmla="*/ 70 h 354"/>
                      <a:gd name="T16" fmla="*/ 81 w 141"/>
                      <a:gd name="T17" fmla="*/ 72 h 354"/>
                      <a:gd name="T18" fmla="*/ 105 w 141"/>
                      <a:gd name="T19" fmla="*/ 55 h 354"/>
                      <a:gd name="T20" fmla="*/ 108 w 141"/>
                      <a:gd name="T21" fmla="*/ 72 h 354"/>
                      <a:gd name="T22" fmla="*/ 84 w 141"/>
                      <a:gd name="T23" fmla="*/ 93 h 354"/>
                      <a:gd name="T24" fmla="*/ 100 w 141"/>
                      <a:gd name="T25" fmla="*/ 93 h 354"/>
                      <a:gd name="T26" fmla="*/ 118 w 141"/>
                      <a:gd name="T27" fmla="*/ 88 h 354"/>
                      <a:gd name="T28" fmla="*/ 126 w 141"/>
                      <a:gd name="T29" fmla="*/ 66 h 354"/>
                      <a:gd name="T30" fmla="*/ 136 w 141"/>
                      <a:gd name="T31" fmla="*/ 63 h 354"/>
                      <a:gd name="T32" fmla="*/ 138 w 141"/>
                      <a:gd name="T33" fmla="*/ 76 h 354"/>
                      <a:gd name="T34" fmla="*/ 115 w 141"/>
                      <a:gd name="T35" fmla="*/ 99 h 354"/>
                      <a:gd name="T36" fmla="*/ 84 w 141"/>
                      <a:gd name="T37" fmla="*/ 117 h 354"/>
                      <a:gd name="T38" fmla="*/ 69 w 141"/>
                      <a:gd name="T39" fmla="*/ 148 h 354"/>
                      <a:gd name="T40" fmla="*/ 70 w 141"/>
                      <a:gd name="T41" fmla="*/ 163 h 354"/>
                      <a:gd name="T42" fmla="*/ 87 w 141"/>
                      <a:gd name="T43" fmla="*/ 156 h 354"/>
                      <a:gd name="T44" fmla="*/ 91 w 141"/>
                      <a:gd name="T45" fmla="*/ 136 h 354"/>
                      <a:gd name="T46" fmla="*/ 108 w 141"/>
                      <a:gd name="T47" fmla="*/ 148 h 354"/>
                      <a:gd name="T48" fmla="*/ 110 w 141"/>
                      <a:gd name="T49" fmla="*/ 127 h 354"/>
                      <a:gd name="T50" fmla="*/ 129 w 141"/>
                      <a:gd name="T51" fmla="*/ 114 h 354"/>
                      <a:gd name="T52" fmla="*/ 135 w 141"/>
                      <a:gd name="T53" fmla="*/ 136 h 354"/>
                      <a:gd name="T54" fmla="*/ 109 w 141"/>
                      <a:gd name="T55" fmla="*/ 145 h 354"/>
                      <a:gd name="T56" fmla="*/ 91 w 141"/>
                      <a:gd name="T57" fmla="*/ 159 h 354"/>
                      <a:gd name="T58" fmla="*/ 76 w 141"/>
                      <a:gd name="T59" fmla="*/ 168 h 354"/>
                      <a:gd name="T60" fmla="*/ 91 w 141"/>
                      <a:gd name="T61" fmla="*/ 180 h 354"/>
                      <a:gd name="T62" fmla="*/ 105 w 141"/>
                      <a:gd name="T63" fmla="*/ 165 h 354"/>
                      <a:gd name="T64" fmla="*/ 120 w 141"/>
                      <a:gd name="T65" fmla="*/ 166 h 354"/>
                      <a:gd name="T66" fmla="*/ 96 w 141"/>
                      <a:gd name="T67" fmla="*/ 186 h 354"/>
                      <a:gd name="T68" fmla="*/ 72 w 141"/>
                      <a:gd name="T69" fmla="*/ 187 h 354"/>
                      <a:gd name="T70" fmla="*/ 55 w 141"/>
                      <a:gd name="T71" fmla="*/ 220 h 354"/>
                      <a:gd name="T72" fmla="*/ 57 w 141"/>
                      <a:gd name="T73" fmla="*/ 231 h 354"/>
                      <a:gd name="T74" fmla="*/ 80 w 141"/>
                      <a:gd name="T75" fmla="*/ 207 h 354"/>
                      <a:gd name="T76" fmla="*/ 108 w 141"/>
                      <a:gd name="T77" fmla="*/ 204 h 354"/>
                      <a:gd name="T78" fmla="*/ 126 w 141"/>
                      <a:gd name="T79" fmla="*/ 181 h 354"/>
                      <a:gd name="T80" fmla="*/ 112 w 141"/>
                      <a:gd name="T81" fmla="*/ 210 h 354"/>
                      <a:gd name="T82" fmla="*/ 84 w 141"/>
                      <a:gd name="T83" fmla="*/ 228 h 354"/>
                      <a:gd name="T84" fmla="*/ 60 w 141"/>
                      <a:gd name="T85" fmla="*/ 247 h 354"/>
                      <a:gd name="T86" fmla="*/ 43 w 141"/>
                      <a:gd name="T87" fmla="*/ 264 h 354"/>
                      <a:gd name="T88" fmla="*/ 57 w 141"/>
                      <a:gd name="T89" fmla="*/ 276 h 354"/>
                      <a:gd name="T90" fmla="*/ 97 w 141"/>
                      <a:gd name="T91" fmla="*/ 253 h 354"/>
                      <a:gd name="T92" fmla="*/ 109 w 141"/>
                      <a:gd name="T93" fmla="*/ 237 h 354"/>
                      <a:gd name="T94" fmla="*/ 132 w 141"/>
                      <a:gd name="T95" fmla="*/ 231 h 354"/>
                      <a:gd name="T96" fmla="*/ 133 w 141"/>
                      <a:gd name="T97" fmla="*/ 243 h 354"/>
                      <a:gd name="T98" fmla="*/ 102 w 141"/>
                      <a:gd name="T99" fmla="*/ 258 h 354"/>
                      <a:gd name="T100" fmla="*/ 75 w 141"/>
                      <a:gd name="T101" fmla="*/ 271 h 354"/>
                      <a:gd name="T102" fmla="*/ 64 w 141"/>
                      <a:gd name="T103" fmla="*/ 280 h 354"/>
                      <a:gd name="T104" fmla="*/ 34 w 141"/>
                      <a:gd name="T105" fmla="*/ 312 h 354"/>
                      <a:gd name="T106" fmla="*/ 6 w 141"/>
                      <a:gd name="T107" fmla="*/ 319 h 354"/>
                      <a:gd name="T108" fmla="*/ 0 w 141"/>
                      <a:gd name="T109" fmla="*/ 333 h 354"/>
                      <a:gd name="T110" fmla="*/ 0 w 141"/>
                      <a:gd name="T111" fmla="*/ 354 h 354"/>
                      <a:gd name="T112" fmla="*/ 30 w 141"/>
                      <a:gd name="T113" fmla="*/ 339 h 354"/>
                      <a:gd name="T114" fmla="*/ 70 w 141"/>
                      <a:gd name="T115" fmla="*/ 313 h 354"/>
                      <a:gd name="T116" fmla="*/ 90 w 141"/>
                      <a:gd name="T117" fmla="*/ 298 h 354"/>
                      <a:gd name="T118" fmla="*/ 112 w 141"/>
                      <a:gd name="T119" fmla="*/ 282 h 354"/>
                      <a:gd name="T120" fmla="*/ 129 w 141"/>
                      <a:gd name="T121" fmla="*/ 262 h 354"/>
                      <a:gd name="T122" fmla="*/ 139 w 141"/>
                      <a:gd name="T123" fmla="*/ 250 h 354"/>
                      <a:gd name="T124" fmla="*/ 141 w 141"/>
                      <a:gd name="T125" fmla="*/ 0 h 35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141"/>
                      <a:gd name="T190" fmla="*/ 0 h 354"/>
                      <a:gd name="T191" fmla="*/ 141 w 141"/>
                      <a:gd name="T192" fmla="*/ 354 h 35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141" h="354">
                        <a:moveTo>
                          <a:pt x="141" y="0"/>
                        </a:moveTo>
                        <a:lnTo>
                          <a:pt x="126" y="21"/>
                        </a:lnTo>
                        <a:lnTo>
                          <a:pt x="105" y="28"/>
                        </a:lnTo>
                        <a:lnTo>
                          <a:pt x="79" y="37"/>
                        </a:lnTo>
                        <a:lnTo>
                          <a:pt x="49" y="45"/>
                        </a:lnTo>
                        <a:lnTo>
                          <a:pt x="25" y="69"/>
                        </a:lnTo>
                        <a:lnTo>
                          <a:pt x="33" y="91"/>
                        </a:lnTo>
                        <a:lnTo>
                          <a:pt x="62" y="70"/>
                        </a:lnTo>
                        <a:lnTo>
                          <a:pt x="81" y="72"/>
                        </a:lnTo>
                        <a:lnTo>
                          <a:pt x="105" y="55"/>
                        </a:lnTo>
                        <a:lnTo>
                          <a:pt x="108" y="72"/>
                        </a:lnTo>
                        <a:lnTo>
                          <a:pt x="84" y="93"/>
                        </a:lnTo>
                        <a:lnTo>
                          <a:pt x="100" y="93"/>
                        </a:lnTo>
                        <a:lnTo>
                          <a:pt x="118" y="88"/>
                        </a:lnTo>
                        <a:lnTo>
                          <a:pt x="126" y="66"/>
                        </a:lnTo>
                        <a:lnTo>
                          <a:pt x="136" y="63"/>
                        </a:lnTo>
                        <a:lnTo>
                          <a:pt x="138" y="76"/>
                        </a:lnTo>
                        <a:lnTo>
                          <a:pt x="115" y="99"/>
                        </a:lnTo>
                        <a:lnTo>
                          <a:pt x="84" y="117"/>
                        </a:lnTo>
                        <a:lnTo>
                          <a:pt x="69" y="148"/>
                        </a:lnTo>
                        <a:lnTo>
                          <a:pt x="70" y="163"/>
                        </a:lnTo>
                        <a:lnTo>
                          <a:pt x="87" y="156"/>
                        </a:lnTo>
                        <a:lnTo>
                          <a:pt x="91" y="136"/>
                        </a:lnTo>
                        <a:lnTo>
                          <a:pt x="108" y="148"/>
                        </a:lnTo>
                        <a:lnTo>
                          <a:pt x="110" y="127"/>
                        </a:lnTo>
                        <a:lnTo>
                          <a:pt x="129" y="114"/>
                        </a:lnTo>
                        <a:lnTo>
                          <a:pt x="135" y="136"/>
                        </a:lnTo>
                        <a:lnTo>
                          <a:pt x="109" y="145"/>
                        </a:lnTo>
                        <a:lnTo>
                          <a:pt x="91" y="159"/>
                        </a:lnTo>
                        <a:lnTo>
                          <a:pt x="76" y="168"/>
                        </a:lnTo>
                        <a:lnTo>
                          <a:pt x="91" y="180"/>
                        </a:lnTo>
                        <a:lnTo>
                          <a:pt x="105" y="165"/>
                        </a:lnTo>
                        <a:lnTo>
                          <a:pt x="120" y="166"/>
                        </a:lnTo>
                        <a:lnTo>
                          <a:pt x="96" y="186"/>
                        </a:lnTo>
                        <a:lnTo>
                          <a:pt x="72" y="187"/>
                        </a:lnTo>
                        <a:lnTo>
                          <a:pt x="55" y="220"/>
                        </a:lnTo>
                        <a:lnTo>
                          <a:pt x="57" y="231"/>
                        </a:lnTo>
                        <a:lnTo>
                          <a:pt x="80" y="207"/>
                        </a:lnTo>
                        <a:lnTo>
                          <a:pt x="108" y="204"/>
                        </a:lnTo>
                        <a:lnTo>
                          <a:pt x="126" y="181"/>
                        </a:lnTo>
                        <a:lnTo>
                          <a:pt x="112" y="210"/>
                        </a:lnTo>
                        <a:lnTo>
                          <a:pt x="84" y="228"/>
                        </a:lnTo>
                        <a:lnTo>
                          <a:pt x="60" y="247"/>
                        </a:lnTo>
                        <a:lnTo>
                          <a:pt x="43" y="264"/>
                        </a:lnTo>
                        <a:lnTo>
                          <a:pt x="57" y="276"/>
                        </a:lnTo>
                        <a:lnTo>
                          <a:pt x="97" y="253"/>
                        </a:lnTo>
                        <a:lnTo>
                          <a:pt x="109" y="237"/>
                        </a:lnTo>
                        <a:lnTo>
                          <a:pt x="132" y="231"/>
                        </a:lnTo>
                        <a:lnTo>
                          <a:pt x="133" y="243"/>
                        </a:lnTo>
                        <a:lnTo>
                          <a:pt x="102" y="258"/>
                        </a:lnTo>
                        <a:lnTo>
                          <a:pt x="75" y="271"/>
                        </a:lnTo>
                        <a:lnTo>
                          <a:pt x="64" y="280"/>
                        </a:lnTo>
                        <a:lnTo>
                          <a:pt x="34" y="312"/>
                        </a:lnTo>
                        <a:lnTo>
                          <a:pt x="6" y="319"/>
                        </a:lnTo>
                        <a:lnTo>
                          <a:pt x="0" y="333"/>
                        </a:lnTo>
                        <a:lnTo>
                          <a:pt x="0" y="354"/>
                        </a:lnTo>
                        <a:lnTo>
                          <a:pt x="30" y="339"/>
                        </a:lnTo>
                        <a:lnTo>
                          <a:pt x="70" y="313"/>
                        </a:lnTo>
                        <a:lnTo>
                          <a:pt x="90" y="298"/>
                        </a:lnTo>
                        <a:lnTo>
                          <a:pt x="112" y="282"/>
                        </a:lnTo>
                        <a:lnTo>
                          <a:pt x="129" y="262"/>
                        </a:lnTo>
                        <a:lnTo>
                          <a:pt x="139" y="250"/>
                        </a:lnTo>
                        <a:lnTo>
                          <a:pt x="14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3" name="Freeform 1258">
                    <a:extLst>
                      <a:ext uri="{FF2B5EF4-FFF2-40B4-BE49-F238E27FC236}">
                        <a16:creationId xmlns:a16="http://schemas.microsoft.com/office/drawing/2014/main" id="{452EAE34-EB0A-BC0E-F88C-8993978C099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9" y="1647"/>
                    <a:ext cx="120" cy="137"/>
                  </a:xfrm>
                  <a:custGeom>
                    <a:avLst/>
                    <a:gdLst>
                      <a:gd name="T0" fmla="*/ 120 w 120"/>
                      <a:gd name="T1" fmla="*/ 0 h 137"/>
                      <a:gd name="T2" fmla="*/ 89 w 120"/>
                      <a:gd name="T3" fmla="*/ 21 h 137"/>
                      <a:gd name="T4" fmla="*/ 70 w 120"/>
                      <a:gd name="T5" fmla="*/ 41 h 137"/>
                      <a:gd name="T6" fmla="*/ 56 w 120"/>
                      <a:gd name="T7" fmla="*/ 65 h 137"/>
                      <a:gd name="T8" fmla="*/ 23 w 120"/>
                      <a:gd name="T9" fmla="*/ 86 h 137"/>
                      <a:gd name="T10" fmla="*/ 9 w 120"/>
                      <a:gd name="T11" fmla="*/ 105 h 137"/>
                      <a:gd name="T12" fmla="*/ 0 w 120"/>
                      <a:gd name="T13" fmla="*/ 132 h 137"/>
                      <a:gd name="T14" fmla="*/ 9 w 120"/>
                      <a:gd name="T15" fmla="*/ 137 h 137"/>
                      <a:gd name="T16" fmla="*/ 20 w 120"/>
                      <a:gd name="T17" fmla="*/ 125 h 137"/>
                      <a:gd name="T18" fmla="*/ 34 w 120"/>
                      <a:gd name="T19" fmla="*/ 107 h 137"/>
                      <a:gd name="T20" fmla="*/ 57 w 120"/>
                      <a:gd name="T21" fmla="*/ 99 h 137"/>
                      <a:gd name="T22" fmla="*/ 70 w 120"/>
                      <a:gd name="T23" fmla="*/ 80 h 137"/>
                      <a:gd name="T24" fmla="*/ 85 w 120"/>
                      <a:gd name="T25" fmla="*/ 71 h 137"/>
                      <a:gd name="T26" fmla="*/ 99 w 120"/>
                      <a:gd name="T27" fmla="*/ 92 h 137"/>
                      <a:gd name="T28" fmla="*/ 114 w 120"/>
                      <a:gd name="T29" fmla="*/ 57 h 137"/>
                      <a:gd name="T30" fmla="*/ 120 w 120"/>
                      <a:gd name="T31" fmla="*/ 0 h 13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20"/>
                      <a:gd name="T49" fmla="*/ 0 h 137"/>
                      <a:gd name="T50" fmla="*/ 120 w 120"/>
                      <a:gd name="T51" fmla="*/ 137 h 13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20" h="137">
                        <a:moveTo>
                          <a:pt x="120" y="0"/>
                        </a:moveTo>
                        <a:lnTo>
                          <a:pt x="89" y="21"/>
                        </a:lnTo>
                        <a:lnTo>
                          <a:pt x="70" y="41"/>
                        </a:lnTo>
                        <a:lnTo>
                          <a:pt x="56" y="65"/>
                        </a:lnTo>
                        <a:lnTo>
                          <a:pt x="23" y="86"/>
                        </a:lnTo>
                        <a:lnTo>
                          <a:pt x="9" y="105"/>
                        </a:lnTo>
                        <a:lnTo>
                          <a:pt x="0" y="132"/>
                        </a:lnTo>
                        <a:lnTo>
                          <a:pt x="9" y="137"/>
                        </a:lnTo>
                        <a:lnTo>
                          <a:pt x="20" y="125"/>
                        </a:lnTo>
                        <a:lnTo>
                          <a:pt x="34" y="107"/>
                        </a:lnTo>
                        <a:lnTo>
                          <a:pt x="57" y="99"/>
                        </a:lnTo>
                        <a:lnTo>
                          <a:pt x="70" y="80"/>
                        </a:lnTo>
                        <a:lnTo>
                          <a:pt x="85" y="71"/>
                        </a:lnTo>
                        <a:lnTo>
                          <a:pt x="99" y="92"/>
                        </a:lnTo>
                        <a:lnTo>
                          <a:pt x="114" y="57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4" name="Freeform 1259">
                    <a:extLst>
                      <a:ext uri="{FF2B5EF4-FFF2-40B4-BE49-F238E27FC236}">
                        <a16:creationId xmlns:a16="http://schemas.microsoft.com/office/drawing/2014/main" id="{A2BC0617-0D0B-37BD-5C5F-AAB260639E9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751"/>
                    <a:ext cx="105" cy="79"/>
                  </a:xfrm>
                  <a:custGeom>
                    <a:avLst/>
                    <a:gdLst>
                      <a:gd name="T0" fmla="*/ 4 w 105"/>
                      <a:gd name="T1" fmla="*/ 0 h 79"/>
                      <a:gd name="T2" fmla="*/ 30 w 105"/>
                      <a:gd name="T3" fmla="*/ 16 h 79"/>
                      <a:gd name="T4" fmla="*/ 78 w 105"/>
                      <a:gd name="T5" fmla="*/ 18 h 79"/>
                      <a:gd name="T6" fmla="*/ 93 w 105"/>
                      <a:gd name="T7" fmla="*/ 31 h 79"/>
                      <a:gd name="T8" fmla="*/ 105 w 105"/>
                      <a:gd name="T9" fmla="*/ 54 h 79"/>
                      <a:gd name="T10" fmla="*/ 96 w 105"/>
                      <a:gd name="T11" fmla="*/ 63 h 79"/>
                      <a:gd name="T12" fmla="*/ 84 w 105"/>
                      <a:gd name="T13" fmla="*/ 52 h 79"/>
                      <a:gd name="T14" fmla="*/ 67 w 105"/>
                      <a:gd name="T15" fmla="*/ 43 h 79"/>
                      <a:gd name="T16" fmla="*/ 54 w 105"/>
                      <a:gd name="T17" fmla="*/ 49 h 79"/>
                      <a:gd name="T18" fmla="*/ 42 w 105"/>
                      <a:gd name="T19" fmla="*/ 63 h 79"/>
                      <a:gd name="T20" fmla="*/ 30 w 105"/>
                      <a:gd name="T21" fmla="*/ 79 h 79"/>
                      <a:gd name="T22" fmla="*/ 27 w 105"/>
                      <a:gd name="T23" fmla="*/ 63 h 79"/>
                      <a:gd name="T24" fmla="*/ 10 w 105"/>
                      <a:gd name="T25" fmla="*/ 48 h 79"/>
                      <a:gd name="T26" fmla="*/ 0 w 105"/>
                      <a:gd name="T27" fmla="*/ 40 h 79"/>
                      <a:gd name="T28" fmla="*/ 4 w 105"/>
                      <a:gd name="T29" fmla="*/ 0 h 7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105"/>
                      <a:gd name="T46" fmla="*/ 0 h 79"/>
                      <a:gd name="T47" fmla="*/ 105 w 105"/>
                      <a:gd name="T48" fmla="*/ 79 h 7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105" h="79">
                        <a:moveTo>
                          <a:pt x="4" y="0"/>
                        </a:moveTo>
                        <a:lnTo>
                          <a:pt x="30" y="16"/>
                        </a:lnTo>
                        <a:lnTo>
                          <a:pt x="78" y="18"/>
                        </a:lnTo>
                        <a:lnTo>
                          <a:pt x="93" y="31"/>
                        </a:lnTo>
                        <a:lnTo>
                          <a:pt x="105" y="54"/>
                        </a:lnTo>
                        <a:lnTo>
                          <a:pt x="96" y="63"/>
                        </a:lnTo>
                        <a:lnTo>
                          <a:pt x="84" y="52"/>
                        </a:lnTo>
                        <a:lnTo>
                          <a:pt x="67" y="43"/>
                        </a:lnTo>
                        <a:lnTo>
                          <a:pt x="54" y="49"/>
                        </a:lnTo>
                        <a:lnTo>
                          <a:pt x="42" y="63"/>
                        </a:lnTo>
                        <a:lnTo>
                          <a:pt x="30" y="79"/>
                        </a:lnTo>
                        <a:lnTo>
                          <a:pt x="27" y="63"/>
                        </a:lnTo>
                        <a:lnTo>
                          <a:pt x="10" y="48"/>
                        </a:lnTo>
                        <a:lnTo>
                          <a:pt x="0" y="4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5" name="Freeform 1260">
                    <a:extLst>
                      <a:ext uri="{FF2B5EF4-FFF2-40B4-BE49-F238E27FC236}">
                        <a16:creationId xmlns:a16="http://schemas.microsoft.com/office/drawing/2014/main" id="{27FFA568-3E79-01DD-B1EF-BF5152062C1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1" y="1796"/>
                    <a:ext cx="69" cy="45"/>
                  </a:xfrm>
                  <a:custGeom>
                    <a:avLst/>
                    <a:gdLst>
                      <a:gd name="T0" fmla="*/ 60 w 69"/>
                      <a:gd name="T1" fmla="*/ 7 h 45"/>
                      <a:gd name="T2" fmla="*/ 43 w 69"/>
                      <a:gd name="T3" fmla="*/ 9 h 45"/>
                      <a:gd name="T4" fmla="*/ 25 w 69"/>
                      <a:gd name="T5" fmla="*/ 0 h 45"/>
                      <a:gd name="T6" fmla="*/ 10 w 69"/>
                      <a:gd name="T7" fmla="*/ 0 h 45"/>
                      <a:gd name="T8" fmla="*/ 0 w 69"/>
                      <a:gd name="T9" fmla="*/ 7 h 45"/>
                      <a:gd name="T10" fmla="*/ 18 w 69"/>
                      <a:gd name="T11" fmla="*/ 13 h 45"/>
                      <a:gd name="T12" fmla="*/ 16 w 69"/>
                      <a:gd name="T13" fmla="*/ 31 h 45"/>
                      <a:gd name="T14" fmla="*/ 7 w 69"/>
                      <a:gd name="T15" fmla="*/ 45 h 45"/>
                      <a:gd name="T16" fmla="*/ 25 w 69"/>
                      <a:gd name="T17" fmla="*/ 39 h 45"/>
                      <a:gd name="T18" fmla="*/ 34 w 69"/>
                      <a:gd name="T19" fmla="*/ 31 h 45"/>
                      <a:gd name="T20" fmla="*/ 46 w 69"/>
                      <a:gd name="T21" fmla="*/ 30 h 45"/>
                      <a:gd name="T22" fmla="*/ 57 w 69"/>
                      <a:gd name="T23" fmla="*/ 22 h 45"/>
                      <a:gd name="T24" fmla="*/ 69 w 69"/>
                      <a:gd name="T25" fmla="*/ 22 h 45"/>
                      <a:gd name="T26" fmla="*/ 60 w 69"/>
                      <a:gd name="T27" fmla="*/ 7 h 4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69"/>
                      <a:gd name="T43" fmla="*/ 0 h 45"/>
                      <a:gd name="T44" fmla="*/ 69 w 69"/>
                      <a:gd name="T45" fmla="*/ 45 h 4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69" h="45">
                        <a:moveTo>
                          <a:pt x="60" y="7"/>
                        </a:moveTo>
                        <a:lnTo>
                          <a:pt x="43" y="9"/>
                        </a:lnTo>
                        <a:lnTo>
                          <a:pt x="25" y="0"/>
                        </a:lnTo>
                        <a:lnTo>
                          <a:pt x="10" y="0"/>
                        </a:lnTo>
                        <a:lnTo>
                          <a:pt x="0" y="7"/>
                        </a:lnTo>
                        <a:lnTo>
                          <a:pt x="18" y="13"/>
                        </a:lnTo>
                        <a:lnTo>
                          <a:pt x="16" y="31"/>
                        </a:lnTo>
                        <a:lnTo>
                          <a:pt x="7" y="45"/>
                        </a:lnTo>
                        <a:lnTo>
                          <a:pt x="25" y="39"/>
                        </a:lnTo>
                        <a:lnTo>
                          <a:pt x="34" y="31"/>
                        </a:lnTo>
                        <a:lnTo>
                          <a:pt x="46" y="30"/>
                        </a:lnTo>
                        <a:lnTo>
                          <a:pt x="57" y="22"/>
                        </a:lnTo>
                        <a:lnTo>
                          <a:pt x="69" y="22"/>
                        </a:lnTo>
                        <a:lnTo>
                          <a:pt x="60" y="7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6" name="Freeform 1261">
                    <a:extLst>
                      <a:ext uri="{FF2B5EF4-FFF2-40B4-BE49-F238E27FC236}">
                        <a16:creationId xmlns:a16="http://schemas.microsoft.com/office/drawing/2014/main" id="{C27D5D87-5861-C446-1EF2-256E1D02ABF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88" y="1850"/>
                    <a:ext cx="51" cy="43"/>
                  </a:xfrm>
                  <a:custGeom>
                    <a:avLst/>
                    <a:gdLst>
                      <a:gd name="T0" fmla="*/ 51 w 51"/>
                      <a:gd name="T1" fmla="*/ 0 h 43"/>
                      <a:gd name="T2" fmla="*/ 35 w 51"/>
                      <a:gd name="T3" fmla="*/ 19 h 43"/>
                      <a:gd name="T4" fmla="*/ 11 w 51"/>
                      <a:gd name="T5" fmla="*/ 22 h 43"/>
                      <a:gd name="T6" fmla="*/ 0 w 51"/>
                      <a:gd name="T7" fmla="*/ 36 h 43"/>
                      <a:gd name="T8" fmla="*/ 26 w 51"/>
                      <a:gd name="T9" fmla="*/ 43 h 43"/>
                      <a:gd name="T10" fmla="*/ 36 w 51"/>
                      <a:gd name="T11" fmla="*/ 33 h 43"/>
                      <a:gd name="T12" fmla="*/ 48 w 51"/>
                      <a:gd name="T13" fmla="*/ 33 h 43"/>
                      <a:gd name="T14" fmla="*/ 51 w 51"/>
                      <a:gd name="T15" fmla="*/ 0 h 4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1"/>
                      <a:gd name="T25" fmla="*/ 0 h 43"/>
                      <a:gd name="T26" fmla="*/ 51 w 51"/>
                      <a:gd name="T27" fmla="*/ 43 h 4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1" h="43">
                        <a:moveTo>
                          <a:pt x="51" y="0"/>
                        </a:moveTo>
                        <a:lnTo>
                          <a:pt x="35" y="19"/>
                        </a:lnTo>
                        <a:lnTo>
                          <a:pt x="11" y="22"/>
                        </a:lnTo>
                        <a:lnTo>
                          <a:pt x="0" y="36"/>
                        </a:lnTo>
                        <a:lnTo>
                          <a:pt x="26" y="43"/>
                        </a:lnTo>
                        <a:lnTo>
                          <a:pt x="36" y="33"/>
                        </a:lnTo>
                        <a:lnTo>
                          <a:pt x="48" y="33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7" name="Freeform 1262">
                    <a:extLst>
                      <a:ext uri="{FF2B5EF4-FFF2-40B4-BE49-F238E27FC236}">
                        <a16:creationId xmlns:a16="http://schemas.microsoft.com/office/drawing/2014/main" id="{C7AA321E-50DA-6EC5-F0CB-CE9D967F8B8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49" y="1890"/>
                    <a:ext cx="98" cy="99"/>
                  </a:xfrm>
                  <a:custGeom>
                    <a:avLst/>
                    <a:gdLst>
                      <a:gd name="T0" fmla="*/ 95 w 98"/>
                      <a:gd name="T1" fmla="*/ 0 h 99"/>
                      <a:gd name="T2" fmla="*/ 78 w 98"/>
                      <a:gd name="T3" fmla="*/ 11 h 99"/>
                      <a:gd name="T4" fmla="*/ 66 w 98"/>
                      <a:gd name="T5" fmla="*/ 27 h 99"/>
                      <a:gd name="T6" fmla="*/ 41 w 98"/>
                      <a:gd name="T7" fmla="*/ 41 h 99"/>
                      <a:gd name="T8" fmla="*/ 26 w 98"/>
                      <a:gd name="T9" fmla="*/ 56 h 99"/>
                      <a:gd name="T10" fmla="*/ 11 w 98"/>
                      <a:gd name="T11" fmla="*/ 60 h 99"/>
                      <a:gd name="T12" fmla="*/ 0 w 98"/>
                      <a:gd name="T13" fmla="*/ 75 h 99"/>
                      <a:gd name="T14" fmla="*/ 0 w 98"/>
                      <a:gd name="T15" fmla="*/ 93 h 99"/>
                      <a:gd name="T16" fmla="*/ 23 w 98"/>
                      <a:gd name="T17" fmla="*/ 99 h 99"/>
                      <a:gd name="T18" fmla="*/ 35 w 98"/>
                      <a:gd name="T19" fmla="*/ 90 h 99"/>
                      <a:gd name="T20" fmla="*/ 41 w 98"/>
                      <a:gd name="T21" fmla="*/ 72 h 99"/>
                      <a:gd name="T22" fmla="*/ 54 w 98"/>
                      <a:gd name="T23" fmla="*/ 63 h 99"/>
                      <a:gd name="T24" fmla="*/ 72 w 98"/>
                      <a:gd name="T25" fmla="*/ 60 h 99"/>
                      <a:gd name="T26" fmla="*/ 87 w 98"/>
                      <a:gd name="T27" fmla="*/ 45 h 99"/>
                      <a:gd name="T28" fmla="*/ 98 w 98"/>
                      <a:gd name="T29" fmla="*/ 29 h 99"/>
                      <a:gd name="T30" fmla="*/ 95 w 98"/>
                      <a:gd name="T31" fmla="*/ 0 h 9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98"/>
                      <a:gd name="T49" fmla="*/ 0 h 99"/>
                      <a:gd name="T50" fmla="*/ 98 w 98"/>
                      <a:gd name="T51" fmla="*/ 99 h 9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98" h="99">
                        <a:moveTo>
                          <a:pt x="95" y="0"/>
                        </a:moveTo>
                        <a:lnTo>
                          <a:pt x="78" y="11"/>
                        </a:lnTo>
                        <a:lnTo>
                          <a:pt x="66" y="27"/>
                        </a:lnTo>
                        <a:lnTo>
                          <a:pt x="41" y="41"/>
                        </a:lnTo>
                        <a:lnTo>
                          <a:pt x="26" y="56"/>
                        </a:lnTo>
                        <a:lnTo>
                          <a:pt x="11" y="60"/>
                        </a:lnTo>
                        <a:lnTo>
                          <a:pt x="0" y="75"/>
                        </a:lnTo>
                        <a:lnTo>
                          <a:pt x="0" y="93"/>
                        </a:lnTo>
                        <a:lnTo>
                          <a:pt x="23" y="99"/>
                        </a:lnTo>
                        <a:lnTo>
                          <a:pt x="35" y="90"/>
                        </a:lnTo>
                        <a:lnTo>
                          <a:pt x="41" y="72"/>
                        </a:lnTo>
                        <a:lnTo>
                          <a:pt x="54" y="63"/>
                        </a:lnTo>
                        <a:lnTo>
                          <a:pt x="72" y="60"/>
                        </a:lnTo>
                        <a:lnTo>
                          <a:pt x="87" y="45"/>
                        </a:lnTo>
                        <a:lnTo>
                          <a:pt x="98" y="2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8" name="Freeform 1263">
                    <a:extLst>
                      <a:ext uri="{FF2B5EF4-FFF2-40B4-BE49-F238E27FC236}">
                        <a16:creationId xmlns:a16="http://schemas.microsoft.com/office/drawing/2014/main" id="{E5681EDF-46AF-0C87-478A-757CAF1EE29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7" y="1824"/>
                    <a:ext cx="47" cy="39"/>
                  </a:xfrm>
                  <a:custGeom>
                    <a:avLst/>
                    <a:gdLst>
                      <a:gd name="T0" fmla="*/ 0 w 47"/>
                      <a:gd name="T1" fmla="*/ 0 h 39"/>
                      <a:gd name="T2" fmla="*/ 23 w 47"/>
                      <a:gd name="T3" fmla="*/ 14 h 39"/>
                      <a:gd name="T4" fmla="*/ 47 w 47"/>
                      <a:gd name="T5" fmla="*/ 27 h 39"/>
                      <a:gd name="T6" fmla="*/ 33 w 47"/>
                      <a:gd name="T7" fmla="*/ 32 h 39"/>
                      <a:gd name="T8" fmla="*/ 24 w 47"/>
                      <a:gd name="T9" fmla="*/ 39 h 39"/>
                      <a:gd name="T10" fmla="*/ 3 w 47"/>
                      <a:gd name="T11" fmla="*/ 32 h 39"/>
                      <a:gd name="T12" fmla="*/ 0 w 47"/>
                      <a:gd name="T13" fmla="*/ 0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47"/>
                      <a:gd name="T22" fmla="*/ 0 h 39"/>
                      <a:gd name="T23" fmla="*/ 47 w 47"/>
                      <a:gd name="T24" fmla="*/ 39 h 3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47" h="39">
                        <a:moveTo>
                          <a:pt x="0" y="0"/>
                        </a:moveTo>
                        <a:lnTo>
                          <a:pt x="23" y="14"/>
                        </a:lnTo>
                        <a:lnTo>
                          <a:pt x="47" y="27"/>
                        </a:lnTo>
                        <a:lnTo>
                          <a:pt x="33" y="32"/>
                        </a:lnTo>
                        <a:lnTo>
                          <a:pt x="24" y="39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79" name="Freeform 1264">
                    <a:extLst>
                      <a:ext uri="{FF2B5EF4-FFF2-40B4-BE49-F238E27FC236}">
                        <a16:creationId xmlns:a16="http://schemas.microsoft.com/office/drawing/2014/main" id="{275CABBB-B0C8-8616-6D55-97CE351B52D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4" y="1896"/>
                    <a:ext cx="72" cy="57"/>
                  </a:xfrm>
                  <a:custGeom>
                    <a:avLst/>
                    <a:gdLst>
                      <a:gd name="T0" fmla="*/ 9 w 72"/>
                      <a:gd name="T1" fmla="*/ 0 h 57"/>
                      <a:gd name="T2" fmla="*/ 33 w 72"/>
                      <a:gd name="T3" fmla="*/ 5 h 57"/>
                      <a:gd name="T4" fmla="*/ 50 w 72"/>
                      <a:gd name="T5" fmla="*/ 8 h 57"/>
                      <a:gd name="T6" fmla="*/ 69 w 72"/>
                      <a:gd name="T7" fmla="*/ 32 h 57"/>
                      <a:gd name="T8" fmla="*/ 72 w 72"/>
                      <a:gd name="T9" fmla="*/ 50 h 57"/>
                      <a:gd name="T10" fmla="*/ 56 w 72"/>
                      <a:gd name="T11" fmla="*/ 48 h 57"/>
                      <a:gd name="T12" fmla="*/ 38 w 72"/>
                      <a:gd name="T13" fmla="*/ 57 h 57"/>
                      <a:gd name="T14" fmla="*/ 27 w 72"/>
                      <a:gd name="T15" fmla="*/ 54 h 57"/>
                      <a:gd name="T16" fmla="*/ 18 w 72"/>
                      <a:gd name="T17" fmla="*/ 47 h 57"/>
                      <a:gd name="T18" fmla="*/ 8 w 72"/>
                      <a:gd name="T19" fmla="*/ 44 h 57"/>
                      <a:gd name="T20" fmla="*/ 0 w 72"/>
                      <a:gd name="T21" fmla="*/ 33 h 57"/>
                      <a:gd name="T22" fmla="*/ 9 w 72"/>
                      <a:gd name="T23" fmla="*/ 0 h 57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2"/>
                      <a:gd name="T37" fmla="*/ 0 h 57"/>
                      <a:gd name="T38" fmla="*/ 72 w 72"/>
                      <a:gd name="T39" fmla="*/ 57 h 57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2" h="57">
                        <a:moveTo>
                          <a:pt x="9" y="0"/>
                        </a:moveTo>
                        <a:lnTo>
                          <a:pt x="33" y="5"/>
                        </a:lnTo>
                        <a:lnTo>
                          <a:pt x="50" y="8"/>
                        </a:lnTo>
                        <a:lnTo>
                          <a:pt x="69" y="32"/>
                        </a:lnTo>
                        <a:lnTo>
                          <a:pt x="72" y="50"/>
                        </a:lnTo>
                        <a:lnTo>
                          <a:pt x="56" y="48"/>
                        </a:lnTo>
                        <a:lnTo>
                          <a:pt x="38" y="57"/>
                        </a:lnTo>
                        <a:lnTo>
                          <a:pt x="27" y="54"/>
                        </a:lnTo>
                        <a:lnTo>
                          <a:pt x="18" y="47"/>
                        </a:lnTo>
                        <a:lnTo>
                          <a:pt x="8" y="44"/>
                        </a:lnTo>
                        <a:lnTo>
                          <a:pt x="0" y="3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80" name="Freeform 1265">
                    <a:extLst>
                      <a:ext uri="{FF2B5EF4-FFF2-40B4-BE49-F238E27FC236}">
                        <a16:creationId xmlns:a16="http://schemas.microsoft.com/office/drawing/2014/main" id="{02115E44-331B-E5BB-3D59-6D599C5229C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6" y="1968"/>
                    <a:ext cx="54" cy="44"/>
                  </a:xfrm>
                  <a:custGeom>
                    <a:avLst/>
                    <a:gdLst>
                      <a:gd name="T0" fmla="*/ 1 w 54"/>
                      <a:gd name="T1" fmla="*/ 0 h 44"/>
                      <a:gd name="T2" fmla="*/ 25 w 54"/>
                      <a:gd name="T3" fmla="*/ 8 h 44"/>
                      <a:gd name="T4" fmla="*/ 54 w 54"/>
                      <a:gd name="T5" fmla="*/ 15 h 44"/>
                      <a:gd name="T6" fmla="*/ 51 w 54"/>
                      <a:gd name="T7" fmla="*/ 36 h 44"/>
                      <a:gd name="T8" fmla="*/ 27 w 54"/>
                      <a:gd name="T9" fmla="*/ 30 h 44"/>
                      <a:gd name="T10" fmla="*/ 22 w 54"/>
                      <a:gd name="T11" fmla="*/ 44 h 44"/>
                      <a:gd name="T12" fmla="*/ 0 w 54"/>
                      <a:gd name="T13" fmla="*/ 33 h 44"/>
                      <a:gd name="T14" fmla="*/ 1 w 54"/>
                      <a:gd name="T15" fmla="*/ 0 h 44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54"/>
                      <a:gd name="T25" fmla="*/ 0 h 44"/>
                      <a:gd name="T26" fmla="*/ 54 w 54"/>
                      <a:gd name="T27" fmla="*/ 44 h 44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54" h="44">
                        <a:moveTo>
                          <a:pt x="1" y="0"/>
                        </a:moveTo>
                        <a:lnTo>
                          <a:pt x="25" y="8"/>
                        </a:lnTo>
                        <a:lnTo>
                          <a:pt x="54" y="15"/>
                        </a:lnTo>
                        <a:lnTo>
                          <a:pt x="51" y="36"/>
                        </a:lnTo>
                        <a:lnTo>
                          <a:pt x="27" y="30"/>
                        </a:lnTo>
                        <a:lnTo>
                          <a:pt x="22" y="44"/>
                        </a:lnTo>
                        <a:lnTo>
                          <a:pt x="0" y="3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018" name="Group 1266">
                  <a:extLst>
                    <a:ext uri="{FF2B5EF4-FFF2-40B4-BE49-F238E27FC236}">
                      <a16:creationId xmlns:a16="http://schemas.microsoft.com/office/drawing/2014/main" id="{E990D873-8416-7C62-E2DA-78ECFB31D5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759" y="2928"/>
                  <a:ext cx="43" cy="184"/>
                  <a:chOff x="2759" y="2928"/>
                  <a:chExt cx="43" cy="184"/>
                </a:xfrm>
              </p:grpSpPr>
              <p:sp>
                <p:nvSpPr>
                  <p:cNvPr id="23058" name="Freeform 1267">
                    <a:extLst>
                      <a:ext uri="{FF2B5EF4-FFF2-40B4-BE49-F238E27FC236}">
                        <a16:creationId xmlns:a16="http://schemas.microsoft.com/office/drawing/2014/main" id="{1D05CB44-CDF4-14D7-EDAE-3D362721B7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77" y="3027"/>
                    <a:ext cx="10" cy="85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59" name="Freeform 1268">
                    <a:extLst>
                      <a:ext uri="{FF2B5EF4-FFF2-40B4-BE49-F238E27FC236}">
                        <a16:creationId xmlns:a16="http://schemas.microsoft.com/office/drawing/2014/main" id="{63F2928C-A462-41A7-3C42-CCF7E588CC6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72" y="3053"/>
                    <a:ext cx="9" cy="6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60" name="Freeform 1269">
                    <a:extLst>
                      <a:ext uri="{FF2B5EF4-FFF2-40B4-BE49-F238E27FC236}">
                        <a16:creationId xmlns:a16="http://schemas.microsoft.com/office/drawing/2014/main" id="{1CBBF07E-0357-9B5C-A174-1F34A0B823B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81" y="3053"/>
                    <a:ext cx="8" cy="6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61" name="Freeform 1270">
                    <a:extLst>
                      <a:ext uri="{FF2B5EF4-FFF2-40B4-BE49-F238E27FC236}">
                        <a16:creationId xmlns:a16="http://schemas.microsoft.com/office/drawing/2014/main" id="{911E458C-EF21-1F0F-17A5-E3ECCC39E21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72" y="3046"/>
                    <a:ext cx="9" cy="3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62" name="Freeform 1271">
                    <a:extLst>
                      <a:ext uri="{FF2B5EF4-FFF2-40B4-BE49-F238E27FC236}">
                        <a16:creationId xmlns:a16="http://schemas.microsoft.com/office/drawing/2014/main" id="{841B64A8-FF58-0906-434E-369FC2B199C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82" y="3049"/>
                    <a:ext cx="3" cy="2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63" name="Freeform 1272">
                    <a:extLst>
                      <a:ext uri="{FF2B5EF4-FFF2-40B4-BE49-F238E27FC236}">
                        <a16:creationId xmlns:a16="http://schemas.microsoft.com/office/drawing/2014/main" id="{6F7B5085-929D-4F46-438A-59D64117E4A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82" y="3046"/>
                    <a:ext cx="5" cy="1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64" name="Freeform 1273">
                    <a:extLst>
                      <a:ext uri="{FF2B5EF4-FFF2-40B4-BE49-F238E27FC236}">
                        <a16:creationId xmlns:a16="http://schemas.microsoft.com/office/drawing/2014/main" id="{39843F55-9B89-F6F6-FBFA-012026FF2B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86" y="3055"/>
                    <a:ext cx="4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65" name="Freeform 1274">
                    <a:extLst>
                      <a:ext uri="{FF2B5EF4-FFF2-40B4-BE49-F238E27FC236}">
                        <a16:creationId xmlns:a16="http://schemas.microsoft.com/office/drawing/2014/main" id="{3BD5CDEC-200C-A827-41EF-CFD60A7D8BA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75" y="3047"/>
                    <a:ext cx="1" cy="6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66" name="Freeform 1275">
                    <a:extLst>
                      <a:ext uri="{FF2B5EF4-FFF2-40B4-BE49-F238E27FC236}">
                        <a16:creationId xmlns:a16="http://schemas.microsoft.com/office/drawing/2014/main" id="{FDCE169B-7005-6397-6CD9-5431108488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59" y="2928"/>
                    <a:ext cx="43" cy="119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019" name="Group 1276">
                  <a:extLst>
                    <a:ext uri="{FF2B5EF4-FFF2-40B4-BE49-F238E27FC236}">
                      <a16:creationId xmlns:a16="http://schemas.microsoft.com/office/drawing/2014/main" id="{E23A19E9-9A75-A2D0-27BE-A5C4D32F8F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607" y="2926"/>
                  <a:ext cx="43" cy="184"/>
                  <a:chOff x="2607" y="2926"/>
                  <a:chExt cx="43" cy="184"/>
                </a:xfrm>
              </p:grpSpPr>
              <p:sp>
                <p:nvSpPr>
                  <p:cNvPr id="23049" name="Freeform 1277">
                    <a:extLst>
                      <a:ext uri="{FF2B5EF4-FFF2-40B4-BE49-F238E27FC236}">
                        <a16:creationId xmlns:a16="http://schemas.microsoft.com/office/drawing/2014/main" id="{146573B0-0E6F-8579-A29C-CB080CAEC0A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25" y="3024"/>
                    <a:ext cx="10" cy="86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50" name="Freeform 1278">
                    <a:extLst>
                      <a:ext uri="{FF2B5EF4-FFF2-40B4-BE49-F238E27FC236}">
                        <a16:creationId xmlns:a16="http://schemas.microsoft.com/office/drawing/2014/main" id="{4A84E658-941C-CA95-D3F7-30E3F0C45B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20" y="3050"/>
                    <a:ext cx="9" cy="7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51" name="Freeform 1279">
                    <a:extLst>
                      <a:ext uri="{FF2B5EF4-FFF2-40B4-BE49-F238E27FC236}">
                        <a16:creationId xmlns:a16="http://schemas.microsoft.com/office/drawing/2014/main" id="{EE27C753-676E-0C91-077B-E7BBF74BBF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29" y="3050"/>
                    <a:ext cx="8" cy="7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52" name="Freeform 1280">
                    <a:extLst>
                      <a:ext uri="{FF2B5EF4-FFF2-40B4-BE49-F238E27FC236}">
                        <a16:creationId xmlns:a16="http://schemas.microsoft.com/office/drawing/2014/main" id="{7C3EFB8F-FFF8-99A9-3730-5FE123F3980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20" y="3044"/>
                    <a:ext cx="9" cy="4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53" name="Freeform 1281">
                    <a:extLst>
                      <a:ext uri="{FF2B5EF4-FFF2-40B4-BE49-F238E27FC236}">
                        <a16:creationId xmlns:a16="http://schemas.microsoft.com/office/drawing/2014/main" id="{3D930E56-F02E-3553-52E2-432204AFBE1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30" y="3046"/>
                    <a:ext cx="3" cy="2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54" name="Freeform 1282">
                    <a:extLst>
                      <a:ext uri="{FF2B5EF4-FFF2-40B4-BE49-F238E27FC236}">
                        <a16:creationId xmlns:a16="http://schemas.microsoft.com/office/drawing/2014/main" id="{B99E00A6-4967-7D5C-9D3A-45CBF696A97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30" y="3044"/>
                    <a:ext cx="5" cy="2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55" name="Freeform 1283">
                    <a:extLst>
                      <a:ext uri="{FF2B5EF4-FFF2-40B4-BE49-F238E27FC236}">
                        <a16:creationId xmlns:a16="http://schemas.microsoft.com/office/drawing/2014/main" id="{75470CA1-4FA4-8B6B-D772-C0EC1ED7BC8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34" y="3053"/>
                    <a:ext cx="4" cy="1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56" name="Freeform 1284">
                    <a:extLst>
                      <a:ext uri="{FF2B5EF4-FFF2-40B4-BE49-F238E27FC236}">
                        <a16:creationId xmlns:a16="http://schemas.microsoft.com/office/drawing/2014/main" id="{D8FFEF6E-576B-7E0D-32D0-CFA1AF67294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23" y="3045"/>
                    <a:ext cx="1" cy="5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57" name="Freeform 1285">
                    <a:extLst>
                      <a:ext uri="{FF2B5EF4-FFF2-40B4-BE49-F238E27FC236}">
                        <a16:creationId xmlns:a16="http://schemas.microsoft.com/office/drawing/2014/main" id="{2F32B935-56AF-D691-443F-AE3C6C335F0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07" y="2926"/>
                    <a:ext cx="43" cy="118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020" name="Group 1286">
                  <a:extLst>
                    <a:ext uri="{FF2B5EF4-FFF2-40B4-BE49-F238E27FC236}">
                      <a16:creationId xmlns:a16="http://schemas.microsoft.com/office/drawing/2014/main" id="{BDC3FEB6-1F73-B3EB-A695-B1694E3B9F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979" y="2940"/>
                  <a:ext cx="41" cy="174"/>
                  <a:chOff x="2979" y="2940"/>
                  <a:chExt cx="41" cy="174"/>
                </a:xfrm>
              </p:grpSpPr>
              <p:sp>
                <p:nvSpPr>
                  <p:cNvPr id="23040" name="Freeform 1287">
                    <a:extLst>
                      <a:ext uri="{FF2B5EF4-FFF2-40B4-BE49-F238E27FC236}">
                        <a16:creationId xmlns:a16="http://schemas.microsoft.com/office/drawing/2014/main" id="{17EE2267-D17C-8F14-9AE5-4E38133E09F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996" y="3033"/>
                    <a:ext cx="9" cy="81"/>
                  </a:xfrm>
                  <a:custGeom>
                    <a:avLst/>
                    <a:gdLst>
                      <a:gd name="T0" fmla="*/ 0 w 153"/>
                      <a:gd name="T1" fmla="*/ 1245 h 1248"/>
                      <a:gd name="T2" fmla="*/ 21 w 153"/>
                      <a:gd name="T3" fmla="*/ 1017 h 1248"/>
                      <a:gd name="T4" fmla="*/ 30 w 153"/>
                      <a:gd name="T5" fmla="*/ 693 h 1248"/>
                      <a:gd name="T6" fmla="*/ 36 w 153"/>
                      <a:gd name="T7" fmla="*/ 375 h 1248"/>
                      <a:gd name="T8" fmla="*/ 57 w 153"/>
                      <a:gd name="T9" fmla="*/ 0 h 1248"/>
                      <a:gd name="T10" fmla="*/ 105 w 153"/>
                      <a:gd name="T11" fmla="*/ 48 h 1248"/>
                      <a:gd name="T12" fmla="*/ 96 w 153"/>
                      <a:gd name="T13" fmla="*/ 288 h 1248"/>
                      <a:gd name="T14" fmla="*/ 96 w 153"/>
                      <a:gd name="T15" fmla="*/ 621 h 1248"/>
                      <a:gd name="T16" fmla="*/ 108 w 153"/>
                      <a:gd name="T17" fmla="*/ 810 h 1248"/>
                      <a:gd name="T18" fmla="*/ 123 w 153"/>
                      <a:gd name="T19" fmla="*/ 1014 h 1248"/>
                      <a:gd name="T20" fmla="*/ 153 w 153"/>
                      <a:gd name="T21" fmla="*/ 1248 h 1248"/>
                      <a:gd name="T22" fmla="*/ 0 w 153"/>
                      <a:gd name="T23" fmla="*/ 1245 h 1248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53"/>
                      <a:gd name="T37" fmla="*/ 0 h 1248"/>
                      <a:gd name="T38" fmla="*/ 153 w 153"/>
                      <a:gd name="T39" fmla="*/ 1248 h 1248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53" h="1248">
                        <a:moveTo>
                          <a:pt x="0" y="1245"/>
                        </a:moveTo>
                        <a:lnTo>
                          <a:pt x="21" y="1017"/>
                        </a:lnTo>
                        <a:lnTo>
                          <a:pt x="30" y="693"/>
                        </a:lnTo>
                        <a:lnTo>
                          <a:pt x="36" y="375"/>
                        </a:lnTo>
                        <a:lnTo>
                          <a:pt x="57" y="0"/>
                        </a:lnTo>
                        <a:lnTo>
                          <a:pt x="105" y="48"/>
                        </a:lnTo>
                        <a:lnTo>
                          <a:pt x="96" y="288"/>
                        </a:lnTo>
                        <a:lnTo>
                          <a:pt x="96" y="621"/>
                        </a:lnTo>
                        <a:lnTo>
                          <a:pt x="108" y="810"/>
                        </a:lnTo>
                        <a:lnTo>
                          <a:pt x="123" y="1014"/>
                        </a:lnTo>
                        <a:lnTo>
                          <a:pt x="153" y="1248"/>
                        </a:lnTo>
                        <a:lnTo>
                          <a:pt x="0" y="1245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41" name="Freeform 1288">
                    <a:extLst>
                      <a:ext uri="{FF2B5EF4-FFF2-40B4-BE49-F238E27FC236}">
                        <a16:creationId xmlns:a16="http://schemas.microsoft.com/office/drawing/2014/main" id="{A2076F40-0200-2E2D-9CC0-FD9D4E05AC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991" y="3058"/>
                    <a:ext cx="9" cy="6"/>
                  </a:xfrm>
                  <a:custGeom>
                    <a:avLst/>
                    <a:gdLst>
                      <a:gd name="T0" fmla="*/ 144 w 144"/>
                      <a:gd name="T1" fmla="*/ 0 h 96"/>
                      <a:gd name="T2" fmla="*/ 0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144" y="0"/>
                        </a:moveTo>
                        <a:cubicBezTo>
                          <a:pt x="144" y="0"/>
                          <a:pt x="72" y="48"/>
                          <a:pt x="0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42" name="Freeform 1289">
                    <a:extLst>
                      <a:ext uri="{FF2B5EF4-FFF2-40B4-BE49-F238E27FC236}">
                        <a16:creationId xmlns:a16="http://schemas.microsoft.com/office/drawing/2014/main" id="{5C75B531-F9A5-EAD9-B4FA-AD50FF29CF3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000" y="3058"/>
                    <a:ext cx="8" cy="6"/>
                  </a:xfrm>
                  <a:custGeom>
                    <a:avLst/>
                    <a:gdLst>
                      <a:gd name="T0" fmla="*/ 0 w 144"/>
                      <a:gd name="T1" fmla="*/ 0 h 96"/>
                      <a:gd name="T2" fmla="*/ 144 w 144"/>
                      <a:gd name="T3" fmla="*/ 96 h 96"/>
                      <a:gd name="T4" fmla="*/ 0 60000 65536"/>
                      <a:gd name="T5" fmla="*/ 0 60000 65536"/>
                      <a:gd name="T6" fmla="*/ 0 w 144"/>
                      <a:gd name="T7" fmla="*/ 0 h 96"/>
                      <a:gd name="T8" fmla="*/ 144 w 144"/>
                      <a:gd name="T9" fmla="*/ 96 h 9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96">
                        <a:moveTo>
                          <a:pt x="0" y="0"/>
                        </a:moveTo>
                        <a:cubicBezTo>
                          <a:pt x="0" y="0"/>
                          <a:pt x="72" y="48"/>
                          <a:pt x="144" y="96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43" name="Freeform 1290">
                    <a:extLst>
                      <a:ext uri="{FF2B5EF4-FFF2-40B4-BE49-F238E27FC236}">
                        <a16:creationId xmlns:a16="http://schemas.microsoft.com/office/drawing/2014/main" id="{9B1FEEB9-3AFF-2F88-E650-ED48ED0F8E5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991" y="3052"/>
                    <a:ext cx="9" cy="3"/>
                  </a:xfrm>
                  <a:custGeom>
                    <a:avLst/>
                    <a:gdLst>
                      <a:gd name="T0" fmla="*/ 144 w 144"/>
                      <a:gd name="T1" fmla="*/ 0 h 48"/>
                      <a:gd name="T2" fmla="*/ 0 w 144"/>
                      <a:gd name="T3" fmla="*/ 48 h 48"/>
                      <a:gd name="T4" fmla="*/ 0 60000 65536"/>
                      <a:gd name="T5" fmla="*/ 0 60000 65536"/>
                      <a:gd name="T6" fmla="*/ 0 w 144"/>
                      <a:gd name="T7" fmla="*/ 0 h 48"/>
                      <a:gd name="T8" fmla="*/ 144 w 144"/>
                      <a:gd name="T9" fmla="*/ 48 h 48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144" h="48">
                        <a:moveTo>
                          <a:pt x="144" y="0"/>
                        </a:moveTo>
                        <a:cubicBezTo>
                          <a:pt x="144" y="0"/>
                          <a:pt x="72" y="24"/>
                          <a:pt x="0" y="48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44" name="Freeform 1291">
                    <a:extLst>
                      <a:ext uri="{FF2B5EF4-FFF2-40B4-BE49-F238E27FC236}">
                        <a16:creationId xmlns:a16="http://schemas.microsoft.com/office/drawing/2014/main" id="{C4127D95-C4E4-A383-D40E-9E72485F15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000" y="3054"/>
                    <a:ext cx="4" cy="2"/>
                  </a:xfrm>
                  <a:custGeom>
                    <a:avLst/>
                    <a:gdLst>
                      <a:gd name="T0" fmla="*/ 0 w 57"/>
                      <a:gd name="T1" fmla="*/ 0 h 33"/>
                      <a:gd name="T2" fmla="*/ 57 w 57"/>
                      <a:gd name="T3" fmla="*/ 33 h 33"/>
                      <a:gd name="T4" fmla="*/ 0 60000 65536"/>
                      <a:gd name="T5" fmla="*/ 0 60000 65536"/>
                      <a:gd name="T6" fmla="*/ 0 w 57"/>
                      <a:gd name="T7" fmla="*/ 0 h 33"/>
                      <a:gd name="T8" fmla="*/ 57 w 57"/>
                      <a:gd name="T9" fmla="*/ 33 h 3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57" h="33">
                        <a:moveTo>
                          <a:pt x="0" y="0"/>
                        </a:moveTo>
                        <a:cubicBezTo>
                          <a:pt x="8" y="5"/>
                          <a:pt x="45" y="26"/>
                          <a:pt x="57" y="33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45" name="Freeform 1292">
                    <a:extLst>
                      <a:ext uri="{FF2B5EF4-FFF2-40B4-BE49-F238E27FC236}">
                        <a16:creationId xmlns:a16="http://schemas.microsoft.com/office/drawing/2014/main" id="{3C5E868F-C527-CE58-CEFB-064AB64542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000" y="3052"/>
                    <a:ext cx="5" cy="1"/>
                  </a:xfrm>
                  <a:custGeom>
                    <a:avLst/>
                    <a:gdLst>
                      <a:gd name="T0" fmla="*/ 0 w 81"/>
                      <a:gd name="T1" fmla="*/ 0 h 21"/>
                      <a:gd name="T2" fmla="*/ 57 w 81"/>
                      <a:gd name="T3" fmla="*/ 15 h 21"/>
                      <a:gd name="T4" fmla="*/ 81 w 81"/>
                      <a:gd name="T5" fmla="*/ 21 h 21"/>
                      <a:gd name="T6" fmla="*/ 0 60000 65536"/>
                      <a:gd name="T7" fmla="*/ 0 60000 65536"/>
                      <a:gd name="T8" fmla="*/ 0 60000 65536"/>
                      <a:gd name="T9" fmla="*/ 0 w 81"/>
                      <a:gd name="T10" fmla="*/ 0 h 21"/>
                      <a:gd name="T11" fmla="*/ 81 w 81"/>
                      <a:gd name="T12" fmla="*/ 21 h 21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81" h="21">
                        <a:moveTo>
                          <a:pt x="0" y="0"/>
                        </a:moveTo>
                        <a:cubicBezTo>
                          <a:pt x="9" y="2"/>
                          <a:pt x="44" y="12"/>
                          <a:pt x="57" y="15"/>
                        </a:cubicBezTo>
                        <a:cubicBezTo>
                          <a:pt x="70" y="18"/>
                          <a:pt x="76" y="20"/>
                          <a:pt x="81" y="2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46" name="Freeform 1293">
                    <a:extLst>
                      <a:ext uri="{FF2B5EF4-FFF2-40B4-BE49-F238E27FC236}">
                        <a16:creationId xmlns:a16="http://schemas.microsoft.com/office/drawing/2014/main" id="{3EA28131-64FB-6AFC-E8D7-85D9B935A2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004" y="3060"/>
                    <a:ext cx="5" cy="2"/>
                  </a:xfrm>
                  <a:custGeom>
                    <a:avLst/>
                    <a:gdLst>
                      <a:gd name="T0" fmla="*/ 0 w 75"/>
                      <a:gd name="T1" fmla="*/ 23 h 23"/>
                      <a:gd name="T2" fmla="*/ 75 w 75"/>
                      <a:gd name="T3" fmla="*/ 0 h 23"/>
                      <a:gd name="T4" fmla="*/ 0 60000 65536"/>
                      <a:gd name="T5" fmla="*/ 0 60000 65536"/>
                      <a:gd name="T6" fmla="*/ 0 w 75"/>
                      <a:gd name="T7" fmla="*/ 0 h 23"/>
                      <a:gd name="T8" fmla="*/ 75 w 75"/>
                      <a:gd name="T9" fmla="*/ 23 h 23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75" h="23">
                        <a:moveTo>
                          <a:pt x="0" y="23"/>
                        </a:moveTo>
                        <a:cubicBezTo>
                          <a:pt x="12" y="19"/>
                          <a:pt x="60" y="5"/>
                          <a:pt x="75" y="0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47" name="Freeform 1294">
                    <a:extLst>
                      <a:ext uri="{FF2B5EF4-FFF2-40B4-BE49-F238E27FC236}">
                        <a16:creationId xmlns:a16="http://schemas.microsoft.com/office/drawing/2014/main" id="{A6B676A7-2E18-61B1-770B-3EF955C7F13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994" y="3053"/>
                    <a:ext cx="2" cy="5"/>
                  </a:xfrm>
                  <a:custGeom>
                    <a:avLst/>
                    <a:gdLst>
                      <a:gd name="T0" fmla="*/ 30 w 30"/>
                      <a:gd name="T1" fmla="*/ 0 h 81"/>
                      <a:gd name="T2" fmla="*/ 0 w 30"/>
                      <a:gd name="T3" fmla="*/ 81 h 81"/>
                      <a:gd name="T4" fmla="*/ 0 60000 65536"/>
                      <a:gd name="T5" fmla="*/ 0 60000 65536"/>
                      <a:gd name="T6" fmla="*/ 0 w 30"/>
                      <a:gd name="T7" fmla="*/ 0 h 81"/>
                      <a:gd name="T8" fmla="*/ 30 w 30"/>
                      <a:gd name="T9" fmla="*/ 81 h 81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81">
                        <a:moveTo>
                          <a:pt x="30" y="0"/>
                        </a:moveTo>
                        <a:cubicBezTo>
                          <a:pt x="25" y="13"/>
                          <a:pt x="6" y="64"/>
                          <a:pt x="0" y="81"/>
                        </a:cubicBezTo>
                      </a:path>
                    </a:pathLst>
                  </a:custGeom>
                  <a:noFill/>
                  <a:ln w="3175" cap="flat" cmpd="sng">
                    <a:solidFill>
                      <a:srgbClr val="8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48" name="Freeform 1295">
                    <a:extLst>
                      <a:ext uri="{FF2B5EF4-FFF2-40B4-BE49-F238E27FC236}">
                        <a16:creationId xmlns:a16="http://schemas.microsoft.com/office/drawing/2014/main" id="{13F4F64D-20B2-C060-CA4D-6A2A9145817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979" y="2940"/>
                    <a:ext cx="41" cy="112"/>
                  </a:xfrm>
                  <a:custGeom>
                    <a:avLst/>
                    <a:gdLst>
                      <a:gd name="T0" fmla="*/ 125 w 300"/>
                      <a:gd name="T1" fmla="*/ 52 h 732"/>
                      <a:gd name="T2" fmla="*/ 96 w 300"/>
                      <a:gd name="T3" fmla="*/ 105 h 732"/>
                      <a:gd name="T4" fmla="*/ 79 w 300"/>
                      <a:gd name="T5" fmla="*/ 159 h 732"/>
                      <a:gd name="T6" fmla="*/ 33 w 300"/>
                      <a:gd name="T7" fmla="*/ 191 h 732"/>
                      <a:gd name="T8" fmla="*/ 54 w 300"/>
                      <a:gd name="T9" fmla="*/ 250 h 732"/>
                      <a:gd name="T10" fmla="*/ 33 w 300"/>
                      <a:gd name="T11" fmla="*/ 299 h 732"/>
                      <a:gd name="T12" fmla="*/ 36 w 300"/>
                      <a:gd name="T13" fmla="*/ 344 h 732"/>
                      <a:gd name="T14" fmla="*/ 26 w 300"/>
                      <a:gd name="T15" fmla="*/ 391 h 732"/>
                      <a:gd name="T16" fmla="*/ 39 w 300"/>
                      <a:gd name="T17" fmla="*/ 452 h 732"/>
                      <a:gd name="T18" fmla="*/ 27 w 300"/>
                      <a:gd name="T19" fmla="*/ 494 h 732"/>
                      <a:gd name="T20" fmla="*/ 24 w 300"/>
                      <a:gd name="T21" fmla="*/ 545 h 732"/>
                      <a:gd name="T22" fmla="*/ 27 w 300"/>
                      <a:gd name="T23" fmla="*/ 587 h 732"/>
                      <a:gd name="T24" fmla="*/ 34 w 300"/>
                      <a:gd name="T25" fmla="*/ 619 h 732"/>
                      <a:gd name="T26" fmla="*/ 41 w 300"/>
                      <a:gd name="T27" fmla="*/ 651 h 732"/>
                      <a:gd name="T28" fmla="*/ 93 w 300"/>
                      <a:gd name="T29" fmla="*/ 698 h 732"/>
                      <a:gd name="T30" fmla="*/ 92 w 300"/>
                      <a:gd name="T31" fmla="*/ 732 h 732"/>
                      <a:gd name="T32" fmla="*/ 157 w 300"/>
                      <a:gd name="T33" fmla="*/ 670 h 732"/>
                      <a:gd name="T34" fmla="*/ 209 w 300"/>
                      <a:gd name="T35" fmla="*/ 699 h 732"/>
                      <a:gd name="T36" fmla="*/ 224 w 300"/>
                      <a:gd name="T37" fmla="*/ 674 h 732"/>
                      <a:gd name="T38" fmla="*/ 282 w 300"/>
                      <a:gd name="T39" fmla="*/ 636 h 732"/>
                      <a:gd name="T40" fmla="*/ 247 w 300"/>
                      <a:gd name="T41" fmla="*/ 610 h 732"/>
                      <a:gd name="T42" fmla="*/ 277 w 300"/>
                      <a:gd name="T43" fmla="*/ 562 h 732"/>
                      <a:gd name="T44" fmla="*/ 275 w 300"/>
                      <a:gd name="T45" fmla="*/ 518 h 732"/>
                      <a:gd name="T46" fmla="*/ 292 w 300"/>
                      <a:gd name="T47" fmla="*/ 466 h 732"/>
                      <a:gd name="T48" fmla="*/ 272 w 300"/>
                      <a:gd name="T49" fmla="*/ 445 h 732"/>
                      <a:gd name="T50" fmla="*/ 290 w 300"/>
                      <a:gd name="T51" fmla="*/ 389 h 732"/>
                      <a:gd name="T52" fmla="*/ 259 w 300"/>
                      <a:gd name="T53" fmla="*/ 345 h 732"/>
                      <a:gd name="T54" fmla="*/ 288 w 300"/>
                      <a:gd name="T55" fmla="*/ 302 h 732"/>
                      <a:gd name="T56" fmla="*/ 285 w 300"/>
                      <a:gd name="T57" fmla="*/ 260 h 732"/>
                      <a:gd name="T58" fmla="*/ 272 w 300"/>
                      <a:gd name="T59" fmla="*/ 222 h 732"/>
                      <a:gd name="T60" fmla="*/ 266 w 300"/>
                      <a:gd name="T61" fmla="*/ 203 h 732"/>
                      <a:gd name="T62" fmla="*/ 240 w 300"/>
                      <a:gd name="T63" fmla="*/ 176 h 732"/>
                      <a:gd name="T64" fmla="*/ 243 w 300"/>
                      <a:gd name="T65" fmla="*/ 128 h 732"/>
                      <a:gd name="T66" fmla="*/ 213 w 300"/>
                      <a:gd name="T67" fmla="*/ 86 h 732"/>
                      <a:gd name="T68" fmla="*/ 188 w 300"/>
                      <a:gd name="T69" fmla="*/ 47 h 732"/>
                      <a:gd name="T70" fmla="*/ 148 w 300"/>
                      <a:gd name="T71" fmla="*/ 0 h 7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300"/>
                      <a:gd name="T109" fmla="*/ 0 h 732"/>
                      <a:gd name="T110" fmla="*/ 300 w 300"/>
                      <a:gd name="T111" fmla="*/ 732 h 7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300" h="732">
                        <a:moveTo>
                          <a:pt x="138" y="29"/>
                        </a:moveTo>
                        <a:lnTo>
                          <a:pt x="125" y="52"/>
                        </a:lnTo>
                        <a:lnTo>
                          <a:pt x="89" y="60"/>
                        </a:lnTo>
                        <a:lnTo>
                          <a:pt x="96" y="105"/>
                        </a:lnTo>
                        <a:lnTo>
                          <a:pt x="63" y="123"/>
                        </a:lnTo>
                        <a:lnTo>
                          <a:pt x="79" y="159"/>
                        </a:lnTo>
                        <a:lnTo>
                          <a:pt x="62" y="185"/>
                        </a:lnTo>
                        <a:lnTo>
                          <a:pt x="33" y="191"/>
                        </a:lnTo>
                        <a:lnTo>
                          <a:pt x="27" y="212"/>
                        </a:lnTo>
                        <a:lnTo>
                          <a:pt x="54" y="250"/>
                        </a:lnTo>
                        <a:lnTo>
                          <a:pt x="8" y="263"/>
                        </a:lnTo>
                        <a:lnTo>
                          <a:pt x="33" y="299"/>
                        </a:lnTo>
                        <a:lnTo>
                          <a:pt x="60" y="323"/>
                        </a:lnTo>
                        <a:lnTo>
                          <a:pt x="36" y="344"/>
                        </a:lnTo>
                        <a:lnTo>
                          <a:pt x="6" y="369"/>
                        </a:lnTo>
                        <a:lnTo>
                          <a:pt x="26" y="391"/>
                        </a:lnTo>
                        <a:lnTo>
                          <a:pt x="55" y="417"/>
                        </a:lnTo>
                        <a:lnTo>
                          <a:pt x="39" y="452"/>
                        </a:lnTo>
                        <a:lnTo>
                          <a:pt x="18" y="470"/>
                        </a:lnTo>
                        <a:lnTo>
                          <a:pt x="27" y="494"/>
                        </a:lnTo>
                        <a:lnTo>
                          <a:pt x="42" y="524"/>
                        </a:lnTo>
                        <a:lnTo>
                          <a:pt x="24" y="545"/>
                        </a:lnTo>
                        <a:lnTo>
                          <a:pt x="0" y="569"/>
                        </a:lnTo>
                        <a:lnTo>
                          <a:pt x="27" y="587"/>
                        </a:lnTo>
                        <a:lnTo>
                          <a:pt x="58" y="605"/>
                        </a:lnTo>
                        <a:lnTo>
                          <a:pt x="34" y="619"/>
                        </a:lnTo>
                        <a:lnTo>
                          <a:pt x="4" y="637"/>
                        </a:lnTo>
                        <a:lnTo>
                          <a:pt x="41" y="651"/>
                        </a:lnTo>
                        <a:lnTo>
                          <a:pt x="101" y="661"/>
                        </a:lnTo>
                        <a:lnTo>
                          <a:pt x="93" y="698"/>
                        </a:lnTo>
                        <a:lnTo>
                          <a:pt x="79" y="714"/>
                        </a:lnTo>
                        <a:lnTo>
                          <a:pt x="92" y="732"/>
                        </a:lnTo>
                        <a:lnTo>
                          <a:pt x="125" y="712"/>
                        </a:lnTo>
                        <a:lnTo>
                          <a:pt x="157" y="670"/>
                        </a:lnTo>
                        <a:lnTo>
                          <a:pt x="188" y="686"/>
                        </a:lnTo>
                        <a:lnTo>
                          <a:pt x="209" y="699"/>
                        </a:lnTo>
                        <a:lnTo>
                          <a:pt x="234" y="707"/>
                        </a:lnTo>
                        <a:lnTo>
                          <a:pt x="224" y="674"/>
                        </a:lnTo>
                        <a:lnTo>
                          <a:pt x="231" y="648"/>
                        </a:lnTo>
                        <a:lnTo>
                          <a:pt x="282" y="636"/>
                        </a:lnTo>
                        <a:lnTo>
                          <a:pt x="262" y="622"/>
                        </a:lnTo>
                        <a:lnTo>
                          <a:pt x="247" y="610"/>
                        </a:lnTo>
                        <a:lnTo>
                          <a:pt x="262" y="585"/>
                        </a:lnTo>
                        <a:lnTo>
                          <a:pt x="277" y="562"/>
                        </a:lnTo>
                        <a:lnTo>
                          <a:pt x="292" y="526"/>
                        </a:lnTo>
                        <a:lnTo>
                          <a:pt x="275" y="518"/>
                        </a:lnTo>
                        <a:lnTo>
                          <a:pt x="259" y="504"/>
                        </a:lnTo>
                        <a:lnTo>
                          <a:pt x="292" y="466"/>
                        </a:lnTo>
                        <a:lnTo>
                          <a:pt x="285" y="455"/>
                        </a:lnTo>
                        <a:lnTo>
                          <a:pt x="272" y="445"/>
                        </a:lnTo>
                        <a:lnTo>
                          <a:pt x="252" y="425"/>
                        </a:lnTo>
                        <a:lnTo>
                          <a:pt x="290" y="389"/>
                        </a:lnTo>
                        <a:lnTo>
                          <a:pt x="271" y="368"/>
                        </a:lnTo>
                        <a:lnTo>
                          <a:pt x="259" y="345"/>
                        </a:lnTo>
                        <a:lnTo>
                          <a:pt x="267" y="317"/>
                        </a:lnTo>
                        <a:lnTo>
                          <a:pt x="288" y="302"/>
                        </a:lnTo>
                        <a:lnTo>
                          <a:pt x="300" y="272"/>
                        </a:lnTo>
                        <a:lnTo>
                          <a:pt x="285" y="260"/>
                        </a:lnTo>
                        <a:lnTo>
                          <a:pt x="258" y="257"/>
                        </a:lnTo>
                        <a:lnTo>
                          <a:pt x="272" y="222"/>
                        </a:lnTo>
                        <a:lnTo>
                          <a:pt x="270" y="209"/>
                        </a:lnTo>
                        <a:lnTo>
                          <a:pt x="266" y="203"/>
                        </a:lnTo>
                        <a:lnTo>
                          <a:pt x="230" y="204"/>
                        </a:lnTo>
                        <a:lnTo>
                          <a:pt x="240" y="176"/>
                        </a:lnTo>
                        <a:lnTo>
                          <a:pt x="255" y="152"/>
                        </a:lnTo>
                        <a:lnTo>
                          <a:pt x="243" y="128"/>
                        </a:lnTo>
                        <a:lnTo>
                          <a:pt x="211" y="128"/>
                        </a:lnTo>
                        <a:lnTo>
                          <a:pt x="213" y="86"/>
                        </a:lnTo>
                        <a:lnTo>
                          <a:pt x="183" y="72"/>
                        </a:lnTo>
                        <a:lnTo>
                          <a:pt x="188" y="47"/>
                        </a:lnTo>
                        <a:lnTo>
                          <a:pt x="168" y="28"/>
                        </a:lnTo>
                        <a:lnTo>
                          <a:pt x="148" y="0"/>
                        </a:lnTo>
                        <a:lnTo>
                          <a:pt x="138" y="29"/>
                        </a:lnTo>
                        <a:close/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021" name="Group 1296">
                  <a:extLst>
                    <a:ext uri="{FF2B5EF4-FFF2-40B4-BE49-F238E27FC236}">
                      <a16:creationId xmlns:a16="http://schemas.microsoft.com/office/drawing/2014/main" id="{ED4247EA-0C31-D5B9-232A-ED88207A00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893" y="2947"/>
                  <a:ext cx="45" cy="163"/>
                  <a:chOff x="2532" y="1924"/>
                  <a:chExt cx="104" cy="380"/>
                </a:xfrm>
              </p:grpSpPr>
              <p:sp>
                <p:nvSpPr>
                  <p:cNvPr id="23035" name="Freeform 1297">
                    <a:extLst>
                      <a:ext uri="{FF2B5EF4-FFF2-40B4-BE49-F238E27FC236}">
                        <a16:creationId xmlns:a16="http://schemas.microsoft.com/office/drawing/2014/main" id="{F26AD70E-2352-7196-F11A-88B2E3C5B9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036" name="Group 1298">
                    <a:extLst>
                      <a:ext uri="{FF2B5EF4-FFF2-40B4-BE49-F238E27FC236}">
                        <a16:creationId xmlns:a16="http://schemas.microsoft.com/office/drawing/2014/main" id="{2406C736-A717-C1C5-32A8-03622FD721F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037" name="Freeform 1299">
                      <a:extLst>
                        <a:ext uri="{FF2B5EF4-FFF2-40B4-BE49-F238E27FC236}">
                          <a16:creationId xmlns:a16="http://schemas.microsoft.com/office/drawing/2014/main" id="{501D336B-EB38-D492-A93E-A59485AECD9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38" name="Freeform 1300">
                      <a:extLst>
                        <a:ext uri="{FF2B5EF4-FFF2-40B4-BE49-F238E27FC236}">
                          <a16:creationId xmlns:a16="http://schemas.microsoft.com/office/drawing/2014/main" id="{3B1EF070-218A-6368-5B0C-5F7A8DFCB06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39" name="Freeform 1301">
                      <a:extLst>
                        <a:ext uri="{FF2B5EF4-FFF2-40B4-BE49-F238E27FC236}">
                          <a16:creationId xmlns:a16="http://schemas.microsoft.com/office/drawing/2014/main" id="{D6F42F4B-56D3-2B36-C62A-9D5EA60B10F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022" name="Group 1302">
                  <a:extLst>
                    <a:ext uri="{FF2B5EF4-FFF2-40B4-BE49-F238E27FC236}">
                      <a16:creationId xmlns:a16="http://schemas.microsoft.com/office/drawing/2014/main" id="{AD01E761-771C-AA88-0742-7EAD735017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31" y="2947"/>
                  <a:ext cx="44" cy="163"/>
                  <a:chOff x="2532" y="1924"/>
                  <a:chExt cx="104" cy="380"/>
                </a:xfrm>
              </p:grpSpPr>
              <p:sp>
                <p:nvSpPr>
                  <p:cNvPr id="23030" name="Freeform 1303">
                    <a:extLst>
                      <a:ext uri="{FF2B5EF4-FFF2-40B4-BE49-F238E27FC236}">
                        <a16:creationId xmlns:a16="http://schemas.microsoft.com/office/drawing/2014/main" id="{1063C1EF-F27D-E496-46F7-0046ED35E42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88" y="1995"/>
                    <a:ext cx="20" cy="309"/>
                  </a:xfrm>
                  <a:custGeom>
                    <a:avLst/>
                    <a:gdLst>
                      <a:gd name="T0" fmla="*/ 2 w 38"/>
                      <a:gd name="T1" fmla="*/ 716 h 716"/>
                      <a:gd name="T2" fmla="*/ 2 w 38"/>
                      <a:gd name="T3" fmla="*/ 599 h 716"/>
                      <a:gd name="T4" fmla="*/ 0 w 38"/>
                      <a:gd name="T5" fmla="*/ 455 h 716"/>
                      <a:gd name="T6" fmla="*/ 2 w 38"/>
                      <a:gd name="T7" fmla="*/ 245 h 716"/>
                      <a:gd name="T8" fmla="*/ 3 w 38"/>
                      <a:gd name="T9" fmla="*/ 152 h 716"/>
                      <a:gd name="T10" fmla="*/ 3 w 38"/>
                      <a:gd name="T11" fmla="*/ 68 h 716"/>
                      <a:gd name="T12" fmla="*/ 11 w 38"/>
                      <a:gd name="T13" fmla="*/ 0 h 716"/>
                      <a:gd name="T14" fmla="*/ 15 w 38"/>
                      <a:gd name="T15" fmla="*/ 219 h 716"/>
                      <a:gd name="T16" fmla="*/ 18 w 38"/>
                      <a:gd name="T17" fmla="*/ 363 h 716"/>
                      <a:gd name="T18" fmla="*/ 27 w 38"/>
                      <a:gd name="T19" fmla="*/ 570 h 716"/>
                      <a:gd name="T20" fmla="*/ 33 w 38"/>
                      <a:gd name="T21" fmla="*/ 666 h 716"/>
                      <a:gd name="T22" fmla="*/ 38 w 38"/>
                      <a:gd name="T23" fmla="*/ 714 h 716"/>
                      <a:gd name="T24" fmla="*/ 2 w 38"/>
                      <a:gd name="T25" fmla="*/ 716 h 7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8"/>
                      <a:gd name="T40" fmla="*/ 0 h 716"/>
                      <a:gd name="T41" fmla="*/ 38 w 38"/>
                      <a:gd name="T42" fmla="*/ 716 h 7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8" h="716">
                        <a:moveTo>
                          <a:pt x="2" y="716"/>
                        </a:moveTo>
                        <a:lnTo>
                          <a:pt x="2" y="599"/>
                        </a:lnTo>
                        <a:lnTo>
                          <a:pt x="0" y="455"/>
                        </a:lnTo>
                        <a:lnTo>
                          <a:pt x="2" y="245"/>
                        </a:lnTo>
                        <a:lnTo>
                          <a:pt x="3" y="152"/>
                        </a:lnTo>
                        <a:lnTo>
                          <a:pt x="3" y="68"/>
                        </a:lnTo>
                        <a:lnTo>
                          <a:pt x="11" y="0"/>
                        </a:lnTo>
                        <a:lnTo>
                          <a:pt x="15" y="219"/>
                        </a:lnTo>
                        <a:lnTo>
                          <a:pt x="18" y="363"/>
                        </a:lnTo>
                        <a:lnTo>
                          <a:pt x="27" y="570"/>
                        </a:lnTo>
                        <a:lnTo>
                          <a:pt x="33" y="666"/>
                        </a:lnTo>
                        <a:lnTo>
                          <a:pt x="38" y="714"/>
                        </a:lnTo>
                        <a:lnTo>
                          <a:pt x="2" y="716"/>
                        </a:lnTo>
                        <a:close/>
                      </a:path>
                    </a:pathLst>
                  </a:custGeom>
                  <a:solidFill>
                    <a:srgbClr val="99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3031" name="Group 1304">
                    <a:extLst>
                      <a:ext uri="{FF2B5EF4-FFF2-40B4-BE49-F238E27FC236}">
                        <a16:creationId xmlns:a16="http://schemas.microsoft.com/office/drawing/2014/main" id="{C5F866A9-CBBE-C306-66C2-EE6EC4730CD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32" y="1924"/>
                    <a:ext cx="104" cy="237"/>
                    <a:chOff x="3710" y="1980"/>
                    <a:chExt cx="274" cy="804"/>
                  </a:xfrm>
                </p:grpSpPr>
                <p:sp>
                  <p:nvSpPr>
                    <p:cNvPr id="23032" name="Freeform 1305">
                      <a:extLst>
                        <a:ext uri="{FF2B5EF4-FFF2-40B4-BE49-F238E27FC236}">
                          <a16:creationId xmlns:a16="http://schemas.microsoft.com/office/drawing/2014/main" id="{31A90F06-19C8-256A-F0DA-F471DC57D30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24" y="2001"/>
                      <a:ext cx="160" cy="783"/>
                    </a:xfrm>
                    <a:custGeom>
                      <a:avLst/>
                      <a:gdLst>
                        <a:gd name="T0" fmla="*/ 54 w 160"/>
                        <a:gd name="T1" fmla="*/ 19 h 783"/>
                        <a:gd name="T2" fmla="*/ 67 w 160"/>
                        <a:gd name="T3" fmla="*/ 60 h 783"/>
                        <a:gd name="T4" fmla="*/ 63 w 160"/>
                        <a:gd name="T5" fmla="*/ 93 h 783"/>
                        <a:gd name="T6" fmla="*/ 96 w 160"/>
                        <a:gd name="T7" fmla="*/ 147 h 783"/>
                        <a:gd name="T8" fmla="*/ 94 w 160"/>
                        <a:gd name="T9" fmla="*/ 174 h 783"/>
                        <a:gd name="T10" fmla="*/ 93 w 160"/>
                        <a:gd name="T11" fmla="*/ 198 h 783"/>
                        <a:gd name="T12" fmla="*/ 90 w 160"/>
                        <a:gd name="T13" fmla="*/ 222 h 783"/>
                        <a:gd name="T14" fmla="*/ 93 w 160"/>
                        <a:gd name="T15" fmla="*/ 259 h 783"/>
                        <a:gd name="T16" fmla="*/ 85 w 160"/>
                        <a:gd name="T17" fmla="*/ 279 h 783"/>
                        <a:gd name="T18" fmla="*/ 124 w 160"/>
                        <a:gd name="T19" fmla="*/ 303 h 783"/>
                        <a:gd name="T20" fmla="*/ 142 w 160"/>
                        <a:gd name="T21" fmla="*/ 334 h 783"/>
                        <a:gd name="T22" fmla="*/ 111 w 160"/>
                        <a:gd name="T23" fmla="*/ 361 h 783"/>
                        <a:gd name="T24" fmla="*/ 144 w 160"/>
                        <a:gd name="T25" fmla="*/ 408 h 783"/>
                        <a:gd name="T26" fmla="*/ 129 w 160"/>
                        <a:gd name="T27" fmla="*/ 432 h 783"/>
                        <a:gd name="T28" fmla="*/ 141 w 160"/>
                        <a:gd name="T29" fmla="*/ 468 h 783"/>
                        <a:gd name="T30" fmla="*/ 136 w 160"/>
                        <a:gd name="T31" fmla="*/ 489 h 783"/>
                        <a:gd name="T32" fmla="*/ 160 w 160"/>
                        <a:gd name="T33" fmla="*/ 529 h 783"/>
                        <a:gd name="T34" fmla="*/ 130 w 160"/>
                        <a:gd name="T35" fmla="*/ 546 h 783"/>
                        <a:gd name="T36" fmla="*/ 136 w 160"/>
                        <a:gd name="T37" fmla="*/ 565 h 783"/>
                        <a:gd name="T38" fmla="*/ 141 w 160"/>
                        <a:gd name="T39" fmla="*/ 606 h 783"/>
                        <a:gd name="T40" fmla="*/ 100 w 160"/>
                        <a:gd name="T41" fmla="*/ 604 h 783"/>
                        <a:gd name="T42" fmla="*/ 157 w 160"/>
                        <a:gd name="T43" fmla="*/ 639 h 783"/>
                        <a:gd name="T44" fmla="*/ 129 w 160"/>
                        <a:gd name="T45" fmla="*/ 654 h 783"/>
                        <a:gd name="T46" fmla="*/ 129 w 160"/>
                        <a:gd name="T47" fmla="*/ 685 h 783"/>
                        <a:gd name="T48" fmla="*/ 132 w 160"/>
                        <a:gd name="T49" fmla="*/ 715 h 783"/>
                        <a:gd name="T50" fmla="*/ 118 w 160"/>
                        <a:gd name="T51" fmla="*/ 724 h 783"/>
                        <a:gd name="T52" fmla="*/ 108 w 160"/>
                        <a:gd name="T53" fmla="*/ 751 h 783"/>
                        <a:gd name="T54" fmla="*/ 85 w 160"/>
                        <a:gd name="T55" fmla="*/ 766 h 783"/>
                        <a:gd name="T56" fmla="*/ 69 w 160"/>
                        <a:gd name="T57" fmla="*/ 769 h 783"/>
                        <a:gd name="T58" fmla="*/ 33 w 160"/>
                        <a:gd name="T59" fmla="*/ 769 h 783"/>
                        <a:gd name="T60" fmla="*/ 0 w 160"/>
                        <a:gd name="T61" fmla="*/ 513 h 783"/>
                        <a:gd name="T62" fmla="*/ 21 w 160"/>
                        <a:gd name="T63" fmla="*/ 30 h 783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w 160"/>
                        <a:gd name="T97" fmla="*/ 0 h 783"/>
                        <a:gd name="T98" fmla="*/ 160 w 160"/>
                        <a:gd name="T99" fmla="*/ 783 h 783"/>
                      </a:gdLst>
                      <a:ahLst/>
                      <a:cxnLst>
                        <a:cxn ang="T64">
                          <a:pos x="T0" y="T1"/>
                        </a:cxn>
                        <a:cxn ang="T65">
                          <a:pos x="T2" y="T3"/>
                        </a:cxn>
                        <a:cxn ang="T66">
                          <a:pos x="T4" y="T5"/>
                        </a:cxn>
                        <a:cxn ang="T67">
                          <a:pos x="T6" y="T7"/>
                        </a:cxn>
                        <a:cxn ang="T68">
                          <a:pos x="T8" y="T9"/>
                        </a:cxn>
                        <a:cxn ang="T69">
                          <a:pos x="T10" y="T11"/>
                        </a:cxn>
                        <a:cxn ang="T70">
                          <a:pos x="T12" y="T13"/>
                        </a:cxn>
                        <a:cxn ang="T71">
                          <a:pos x="T14" y="T15"/>
                        </a:cxn>
                        <a:cxn ang="T72">
                          <a:pos x="T16" y="T17"/>
                        </a:cxn>
                        <a:cxn ang="T73">
                          <a:pos x="T18" y="T19"/>
                        </a:cxn>
                        <a:cxn ang="T74">
                          <a:pos x="T20" y="T21"/>
                        </a:cxn>
                        <a:cxn ang="T75">
                          <a:pos x="T22" y="T23"/>
                        </a:cxn>
                        <a:cxn ang="T76">
                          <a:pos x="T24" y="T25"/>
                        </a:cxn>
                        <a:cxn ang="T77">
                          <a:pos x="T26" y="T27"/>
                        </a:cxn>
                        <a:cxn ang="T78">
                          <a:pos x="T28" y="T29"/>
                        </a:cxn>
                        <a:cxn ang="T79">
                          <a:pos x="T30" y="T31"/>
                        </a:cxn>
                        <a:cxn ang="T80">
                          <a:pos x="T32" y="T33"/>
                        </a:cxn>
                        <a:cxn ang="T81">
                          <a:pos x="T34" y="T35"/>
                        </a:cxn>
                        <a:cxn ang="T82">
                          <a:pos x="T36" y="T37"/>
                        </a:cxn>
                        <a:cxn ang="T83">
                          <a:pos x="T38" y="T39"/>
                        </a:cxn>
                        <a:cxn ang="T84">
                          <a:pos x="T40" y="T41"/>
                        </a:cxn>
                        <a:cxn ang="T85">
                          <a:pos x="T42" y="T43"/>
                        </a:cxn>
                        <a:cxn ang="T86">
                          <a:pos x="T44" y="T45"/>
                        </a:cxn>
                        <a:cxn ang="T87">
                          <a:pos x="T46" y="T47"/>
                        </a:cxn>
                        <a:cxn ang="T88">
                          <a:pos x="T48" y="T49"/>
                        </a:cxn>
                        <a:cxn ang="T89">
                          <a:pos x="T50" y="T51"/>
                        </a:cxn>
                        <a:cxn ang="T90">
                          <a:pos x="T52" y="T53"/>
                        </a:cxn>
                        <a:cxn ang="T91">
                          <a:pos x="T54" y="T55"/>
                        </a:cxn>
                        <a:cxn ang="T92">
                          <a:pos x="T56" y="T57"/>
                        </a:cxn>
                        <a:cxn ang="T93">
                          <a:pos x="T58" y="T59"/>
                        </a:cxn>
                        <a:cxn ang="T94">
                          <a:pos x="T60" y="T61"/>
                        </a:cxn>
                        <a:cxn ang="T95">
                          <a:pos x="T62" y="T63"/>
                        </a:cxn>
                      </a:cxnLst>
                      <a:rect l="T96" t="T97" r="T98" b="T99"/>
                      <a:pathLst>
                        <a:path w="160" h="783">
                          <a:moveTo>
                            <a:pt x="36" y="0"/>
                          </a:moveTo>
                          <a:lnTo>
                            <a:pt x="54" y="19"/>
                          </a:lnTo>
                          <a:lnTo>
                            <a:pt x="51" y="52"/>
                          </a:lnTo>
                          <a:lnTo>
                            <a:pt x="67" y="60"/>
                          </a:lnTo>
                          <a:lnTo>
                            <a:pt x="52" y="84"/>
                          </a:lnTo>
                          <a:lnTo>
                            <a:pt x="63" y="93"/>
                          </a:lnTo>
                          <a:lnTo>
                            <a:pt x="76" y="120"/>
                          </a:lnTo>
                          <a:lnTo>
                            <a:pt x="96" y="147"/>
                          </a:lnTo>
                          <a:lnTo>
                            <a:pt x="91" y="159"/>
                          </a:lnTo>
                          <a:lnTo>
                            <a:pt x="94" y="174"/>
                          </a:lnTo>
                          <a:lnTo>
                            <a:pt x="79" y="178"/>
                          </a:lnTo>
                          <a:lnTo>
                            <a:pt x="93" y="198"/>
                          </a:lnTo>
                          <a:lnTo>
                            <a:pt x="111" y="211"/>
                          </a:lnTo>
                          <a:lnTo>
                            <a:pt x="90" y="222"/>
                          </a:lnTo>
                          <a:lnTo>
                            <a:pt x="105" y="244"/>
                          </a:lnTo>
                          <a:lnTo>
                            <a:pt x="93" y="259"/>
                          </a:lnTo>
                          <a:lnTo>
                            <a:pt x="114" y="273"/>
                          </a:lnTo>
                          <a:lnTo>
                            <a:pt x="85" y="279"/>
                          </a:lnTo>
                          <a:lnTo>
                            <a:pt x="82" y="295"/>
                          </a:lnTo>
                          <a:lnTo>
                            <a:pt x="124" y="303"/>
                          </a:lnTo>
                          <a:lnTo>
                            <a:pt x="109" y="325"/>
                          </a:lnTo>
                          <a:lnTo>
                            <a:pt x="142" y="334"/>
                          </a:lnTo>
                          <a:lnTo>
                            <a:pt x="136" y="348"/>
                          </a:lnTo>
                          <a:lnTo>
                            <a:pt x="111" y="361"/>
                          </a:lnTo>
                          <a:lnTo>
                            <a:pt x="112" y="381"/>
                          </a:lnTo>
                          <a:lnTo>
                            <a:pt x="144" y="408"/>
                          </a:lnTo>
                          <a:lnTo>
                            <a:pt x="148" y="429"/>
                          </a:lnTo>
                          <a:lnTo>
                            <a:pt x="129" y="432"/>
                          </a:lnTo>
                          <a:lnTo>
                            <a:pt x="138" y="457"/>
                          </a:lnTo>
                          <a:lnTo>
                            <a:pt x="141" y="468"/>
                          </a:lnTo>
                          <a:lnTo>
                            <a:pt x="115" y="474"/>
                          </a:lnTo>
                          <a:lnTo>
                            <a:pt x="136" y="489"/>
                          </a:lnTo>
                          <a:lnTo>
                            <a:pt x="159" y="504"/>
                          </a:lnTo>
                          <a:lnTo>
                            <a:pt x="160" y="529"/>
                          </a:lnTo>
                          <a:lnTo>
                            <a:pt x="135" y="529"/>
                          </a:lnTo>
                          <a:lnTo>
                            <a:pt x="130" y="546"/>
                          </a:lnTo>
                          <a:lnTo>
                            <a:pt x="118" y="553"/>
                          </a:lnTo>
                          <a:lnTo>
                            <a:pt x="136" y="565"/>
                          </a:lnTo>
                          <a:lnTo>
                            <a:pt x="135" y="579"/>
                          </a:lnTo>
                          <a:lnTo>
                            <a:pt x="141" y="606"/>
                          </a:lnTo>
                          <a:lnTo>
                            <a:pt x="102" y="589"/>
                          </a:lnTo>
                          <a:lnTo>
                            <a:pt x="100" y="604"/>
                          </a:lnTo>
                          <a:lnTo>
                            <a:pt x="126" y="619"/>
                          </a:lnTo>
                          <a:lnTo>
                            <a:pt x="157" y="639"/>
                          </a:lnTo>
                          <a:lnTo>
                            <a:pt x="120" y="640"/>
                          </a:lnTo>
                          <a:lnTo>
                            <a:pt x="129" y="654"/>
                          </a:lnTo>
                          <a:lnTo>
                            <a:pt x="159" y="670"/>
                          </a:lnTo>
                          <a:lnTo>
                            <a:pt x="129" y="685"/>
                          </a:lnTo>
                          <a:lnTo>
                            <a:pt x="121" y="699"/>
                          </a:lnTo>
                          <a:lnTo>
                            <a:pt x="132" y="715"/>
                          </a:lnTo>
                          <a:lnTo>
                            <a:pt x="112" y="714"/>
                          </a:lnTo>
                          <a:lnTo>
                            <a:pt x="118" y="724"/>
                          </a:lnTo>
                          <a:lnTo>
                            <a:pt x="112" y="739"/>
                          </a:lnTo>
                          <a:lnTo>
                            <a:pt x="108" y="751"/>
                          </a:lnTo>
                          <a:lnTo>
                            <a:pt x="96" y="760"/>
                          </a:lnTo>
                          <a:lnTo>
                            <a:pt x="85" y="766"/>
                          </a:lnTo>
                          <a:lnTo>
                            <a:pt x="85" y="783"/>
                          </a:lnTo>
                          <a:lnTo>
                            <a:pt x="69" y="769"/>
                          </a:lnTo>
                          <a:lnTo>
                            <a:pt x="52" y="769"/>
                          </a:lnTo>
                          <a:lnTo>
                            <a:pt x="33" y="769"/>
                          </a:lnTo>
                          <a:lnTo>
                            <a:pt x="1" y="714"/>
                          </a:lnTo>
                          <a:lnTo>
                            <a:pt x="0" y="513"/>
                          </a:lnTo>
                          <a:lnTo>
                            <a:pt x="7" y="295"/>
                          </a:lnTo>
                          <a:lnTo>
                            <a:pt x="21" y="30"/>
                          </a:lnTo>
                          <a:lnTo>
                            <a:pt x="36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33" name="Freeform 1306">
                      <a:extLst>
                        <a:ext uri="{FF2B5EF4-FFF2-40B4-BE49-F238E27FC236}">
                          <a16:creationId xmlns:a16="http://schemas.microsoft.com/office/drawing/2014/main" id="{521B474A-B525-785A-68E6-B58780420F1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0" y="2001"/>
                      <a:ext cx="159" cy="769"/>
                    </a:xfrm>
                    <a:custGeom>
                      <a:avLst/>
                      <a:gdLst>
                        <a:gd name="T0" fmla="*/ 151 w 159"/>
                        <a:gd name="T1" fmla="*/ 0 h 769"/>
                        <a:gd name="T2" fmla="*/ 126 w 159"/>
                        <a:gd name="T3" fmla="*/ 15 h 769"/>
                        <a:gd name="T4" fmla="*/ 120 w 159"/>
                        <a:gd name="T5" fmla="*/ 33 h 769"/>
                        <a:gd name="T6" fmla="*/ 100 w 159"/>
                        <a:gd name="T7" fmla="*/ 54 h 769"/>
                        <a:gd name="T8" fmla="*/ 117 w 159"/>
                        <a:gd name="T9" fmla="*/ 66 h 769"/>
                        <a:gd name="T10" fmla="*/ 118 w 159"/>
                        <a:gd name="T11" fmla="*/ 90 h 769"/>
                        <a:gd name="T12" fmla="*/ 90 w 159"/>
                        <a:gd name="T13" fmla="*/ 105 h 769"/>
                        <a:gd name="T14" fmla="*/ 85 w 159"/>
                        <a:gd name="T15" fmla="*/ 136 h 769"/>
                        <a:gd name="T16" fmla="*/ 115 w 159"/>
                        <a:gd name="T17" fmla="*/ 136 h 769"/>
                        <a:gd name="T18" fmla="*/ 87 w 159"/>
                        <a:gd name="T19" fmla="*/ 151 h 769"/>
                        <a:gd name="T20" fmla="*/ 91 w 159"/>
                        <a:gd name="T21" fmla="*/ 171 h 769"/>
                        <a:gd name="T22" fmla="*/ 112 w 159"/>
                        <a:gd name="T23" fmla="*/ 175 h 769"/>
                        <a:gd name="T24" fmla="*/ 96 w 159"/>
                        <a:gd name="T25" fmla="*/ 199 h 769"/>
                        <a:gd name="T26" fmla="*/ 90 w 159"/>
                        <a:gd name="T27" fmla="*/ 225 h 769"/>
                        <a:gd name="T28" fmla="*/ 90 w 159"/>
                        <a:gd name="T29" fmla="*/ 246 h 769"/>
                        <a:gd name="T30" fmla="*/ 105 w 159"/>
                        <a:gd name="T31" fmla="*/ 246 h 769"/>
                        <a:gd name="T32" fmla="*/ 84 w 159"/>
                        <a:gd name="T33" fmla="*/ 256 h 769"/>
                        <a:gd name="T34" fmla="*/ 70 w 159"/>
                        <a:gd name="T35" fmla="*/ 274 h 769"/>
                        <a:gd name="T36" fmla="*/ 85 w 159"/>
                        <a:gd name="T37" fmla="*/ 285 h 769"/>
                        <a:gd name="T38" fmla="*/ 93 w 159"/>
                        <a:gd name="T39" fmla="*/ 304 h 769"/>
                        <a:gd name="T40" fmla="*/ 84 w 159"/>
                        <a:gd name="T41" fmla="*/ 315 h 769"/>
                        <a:gd name="T42" fmla="*/ 57 w 159"/>
                        <a:gd name="T43" fmla="*/ 333 h 769"/>
                        <a:gd name="T44" fmla="*/ 40 w 159"/>
                        <a:gd name="T45" fmla="*/ 354 h 769"/>
                        <a:gd name="T46" fmla="*/ 54 w 159"/>
                        <a:gd name="T47" fmla="*/ 366 h 769"/>
                        <a:gd name="T48" fmla="*/ 64 w 159"/>
                        <a:gd name="T49" fmla="*/ 378 h 769"/>
                        <a:gd name="T50" fmla="*/ 43 w 159"/>
                        <a:gd name="T51" fmla="*/ 384 h 769"/>
                        <a:gd name="T52" fmla="*/ 34 w 159"/>
                        <a:gd name="T53" fmla="*/ 396 h 769"/>
                        <a:gd name="T54" fmla="*/ 72 w 159"/>
                        <a:gd name="T55" fmla="*/ 406 h 769"/>
                        <a:gd name="T56" fmla="*/ 67 w 159"/>
                        <a:gd name="T57" fmla="*/ 426 h 769"/>
                        <a:gd name="T58" fmla="*/ 49 w 159"/>
                        <a:gd name="T59" fmla="*/ 439 h 769"/>
                        <a:gd name="T60" fmla="*/ 57 w 159"/>
                        <a:gd name="T61" fmla="*/ 453 h 769"/>
                        <a:gd name="T62" fmla="*/ 46 w 159"/>
                        <a:gd name="T63" fmla="*/ 457 h 769"/>
                        <a:gd name="T64" fmla="*/ 51 w 159"/>
                        <a:gd name="T65" fmla="*/ 466 h 769"/>
                        <a:gd name="T66" fmla="*/ 45 w 159"/>
                        <a:gd name="T67" fmla="*/ 480 h 769"/>
                        <a:gd name="T68" fmla="*/ 67 w 159"/>
                        <a:gd name="T69" fmla="*/ 484 h 769"/>
                        <a:gd name="T70" fmla="*/ 54 w 159"/>
                        <a:gd name="T71" fmla="*/ 499 h 769"/>
                        <a:gd name="T72" fmla="*/ 33 w 159"/>
                        <a:gd name="T73" fmla="*/ 526 h 769"/>
                        <a:gd name="T74" fmla="*/ 45 w 159"/>
                        <a:gd name="T75" fmla="*/ 541 h 769"/>
                        <a:gd name="T76" fmla="*/ 48 w 159"/>
                        <a:gd name="T77" fmla="*/ 562 h 769"/>
                        <a:gd name="T78" fmla="*/ 0 w 159"/>
                        <a:gd name="T79" fmla="*/ 583 h 769"/>
                        <a:gd name="T80" fmla="*/ 36 w 159"/>
                        <a:gd name="T81" fmla="*/ 589 h 769"/>
                        <a:gd name="T82" fmla="*/ 25 w 159"/>
                        <a:gd name="T83" fmla="*/ 612 h 769"/>
                        <a:gd name="T84" fmla="*/ 30 w 159"/>
                        <a:gd name="T85" fmla="*/ 648 h 769"/>
                        <a:gd name="T86" fmla="*/ 69 w 159"/>
                        <a:gd name="T87" fmla="*/ 642 h 769"/>
                        <a:gd name="T88" fmla="*/ 57 w 159"/>
                        <a:gd name="T89" fmla="*/ 652 h 769"/>
                        <a:gd name="T90" fmla="*/ 51 w 159"/>
                        <a:gd name="T91" fmla="*/ 675 h 769"/>
                        <a:gd name="T92" fmla="*/ 58 w 159"/>
                        <a:gd name="T93" fmla="*/ 688 h 769"/>
                        <a:gd name="T94" fmla="*/ 31 w 159"/>
                        <a:gd name="T95" fmla="*/ 712 h 769"/>
                        <a:gd name="T96" fmla="*/ 76 w 159"/>
                        <a:gd name="T97" fmla="*/ 720 h 769"/>
                        <a:gd name="T98" fmla="*/ 97 w 159"/>
                        <a:gd name="T99" fmla="*/ 727 h 769"/>
                        <a:gd name="T100" fmla="*/ 114 w 159"/>
                        <a:gd name="T101" fmla="*/ 739 h 769"/>
                        <a:gd name="T102" fmla="*/ 105 w 159"/>
                        <a:gd name="T103" fmla="*/ 769 h 769"/>
                        <a:gd name="T104" fmla="*/ 159 w 159"/>
                        <a:gd name="T105" fmla="*/ 768 h 769"/>
                        <a:gd name="T106" fmla="*/ 151 w 159"/>
                        <a:gd name="T107" fmla="*/ 763 h 769"/>
                        <a:gd name="T108" fmla="*/ 151 w 159"/>
                        <a:gd name="T109" fmla="*/ 0 h 769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w 159"/>
                        <a:gd name="T166" fmla="*/ 0 h 769"/>
                        <a:gd name="T167" fmla="*/ 159 w 159"/>
                        <a:gd name="T168" fmla="*/ 769 h 769"/>
                      </a:gdLst>
                      <a:ahLst/>
                      <a:cxnLst>
                        <a:cxn ang="T110">
                          <a:pos x="T0" y="T1"/>
                        </a:cxn>
                        <a:cxn ang="T111">
                          <a:pos x="T2" y="T3"/>
                        </a:cxn>
                        <a:cxn ang="T112">
                          <a:pos x="T4" y="T5"/>
                        </a:cxn>
                        <a:cxn ang="T113">
                          <a:pos x="T6" y="T7"/>
                        </a:cxn>
                        <a:cxn ang="T114">
                          <a:pos x="T8" y="T9"/>
                        </a:cxn>
                        <a:cxn ang="T115">
                          <a:pos x="T10" y="T11"/>
                        </a:cxn>
                        <a:cxn ang="T116">
                          <a:pos x="T12" y="T13"/>
                        </a:cxn>
                        <a:cxn ang="T117">
                          <a:pos x="T14" y="T15"/>
                        </a:cxn>
                        <a:cxn ang="T118">
                          <a:pos x="T16" y="T17"/>
                        </a:cxn>
                        <a:cxn ang="T119">
                          <a:pos x="T18" y="T19"/>
                        </a:cxn>
                        <a:cxn ang="T120">
                          <a:pos x="T20" y="T21"/>
                        </a:cxn>
                        <a:cxn ang="T121">
                          <a:pos x="T22" y="T23"/>
                        </a:cxn>
                        <a:cxn ang="T122">
                          <a:pos x="T24" y="T25"/>
                        </a:cxn>
                        <a:cxn ang="T123">
                          <a:pos x="T26" y="T27"/>
                        </a:cxn>
                        <a:cxn ang="T124">
                          <a:pos x="T28" y="T29"/>
                        </a:cxn>
                        <a:cxn ang="T125">
                          <a:pos x="T30" y="T31"/>
                        </a:cxn>
                        <a:cxn ang="T126">
                          <a:pos x="T32" y="T33"/>
                        </a:cxn>
                        <a:cxn ang="T127">
                          <a:pos x="T34" y="T35"/>
                        </a:cxn>
                        <a:cxn ang="T128">
                          <a:pos x="T36" y="T37"/>
                        </a:cxn>
                        <a:cxn ang="T129">
                          <a:pos x="T38" y="T39"/>
                        </a:cxn>
                        <a:cxn ang="T130">
                          <a:pos x="T40" y="T41"/>
                        </a:cxn>
                        <a:cxn ang="T131">
                          <a:pos x="T42" y="T43"/>
                        </a:cxn>
                        <a:cxn ang="T132">
                          <a:pos x="T44" y="T45"/>
                        </a:cxn>
                        <a:cxn ang="T133">
                          <a:pos x="T46" y="T47"/>
                        </a:cxn>
                        <a:cxn ang="T134">
                          <a:pos x="T48" y="T49"/>
                        </a:cxn>
                        <a:cxn ang="T135">
                          <a:pos x="T50" y="T51"/>
                        </a:cxn>
                        <a:cxn ang="T136">
                          <a:pos x="T52" y="T53"/>
                        </a:cxn>
                        <a:cxn ang="T137">
                          <a:pos x="T54" y="T55"/>
                        </a:cxn>
                        <a:cxn ang="T138">
                          <a:pos x="T56" y="T57"/>
                        </a:cxn>
                        <a:cxn ang="T139">
                          <a:pos x="T58" y="T59"/>
                        </a:cxn>
                        <a:cxn ang="T140">
                          <a:pos x="T60" y="T61"/>
                        </a:cxn>
                        <a:cxn ang="T141">
                          <a:pos x="T62" y="T63"/>
                        </a:cxn>
                        <a:cxn ang="T142">
                          <a:pos x="T64" y="T65"/>
                        </a:cxn>
                        <a:cxn ang="T143">
                          <a:pos x="T66" y="T67"/>
                        </a:cxn>
                        <a:cxn ang="T144">
                          <a:pos x="T68" y="T69"/>
                        </a:cxn>
                        <a:cxn ang="T145">
                          <a:pos x="T70" y="T71"/>
                        </a:cxn>
                        <a:cxn ang="T146">
                          <a:pos x="T72" y="T73"/>
                        </a:cxn>
                        <a:cxn ang="T147">
                          <a:pos x="T74" y="T75"/>
                        </a:cxn>
                        <a:cxn ang="T148">
                          <a:pos x="T76" y="T77"/>
                        </a:cxn>
                        <a:cxn ang="T149">
                          <a:pos x="T78" y="T79"/>
                        </a:cxn>
                        <a:cxn ang="T150">
                          <a:pos x="T80" y="T81"/>
                        </a:cxn>
                        <a:cxn ang="T151">
                          <a:pos x="T82" y="T83"/>
                        </a:cxn>
                        <a:cxn ang="T152">
                          <a:pos x="T84" y="T85"/>
                        </a:cxn>
                        <a:cxn ang="T153">
                          <a:pos x="T86" y="T87"/>
                        </a:cxn>
                        <a:cxn ang="T154">
                          <a:pos x="T88" y="T89"/>
                        </a:cxn>
                        <a:cxn ang="T155">
                          <a:pos x="T90" y="T91"/>
                        </a:cxn>
                        <a:cxn ang="T156">
                          <a:pos x="T92" y="T93"/>
                        </a:cxn>
                        <a:cxn ang="T157">
                          <a:pos x="T94" y="T95"/>
                        </a:cxn>
                        <a:cxn ang="T158">
                          <a:pos x="T96" y="T97"/>
                        </a:cxn>
                        <a:cxn ang="T159">
                          <a:pos x="T98" y="T99"/>
                        </a:cxn>
                        <a:cxn ang="T160">
                          <a:pos x="T100" y="T101"/>
                        </a:cxn>
                        <a:cxn ang="T161">
                          <a:pos x="T102" y="T103"/>
                        </a:cxn>
                        <a:cxn ang="T162">
                          <a:pos x="T104" y="T105"/>
                        </a:cxn>
                        <a:cxn ang="T163">
                          <a:pos x="T106" y="T107"/>
                        </a:cxn>
                        <a:cxn ang="T164">
                          <a:pos x="T108" y="T109"/>
                        </a:cxn>
                      </a:cxnLst>
                      <a:rect l="T165" t="T166" r="T167" b="T168"/>
                      <a:pathLst>
                        <a:path w="159" h="769">
                          <a:moveTo>
                            <a:pt x="151" y="0"/>
                          </a:moveTo>
                          <a:lnTo>
                            <a:pt x="126" y="15"/>
                          </a:lnTo>
                          <a:lnTo>
                            <a:pt x="120" y="33"/>
                          </a:lnTo>
                          <a:lnTo>
                            <a:pt x="100" y="54"/>
                          </a:lnTo>
                          <a:lnTo>
                            <a:pt x="117" y="66"/>
                          </a:lnTo>
                          <a:lnTo>
                            <a:pt x="118" y="90"/>
                          </a:lnTo>
                          <a:lnTo>
                            <a:pt x="90" y="105"/>
                          </a:lnTo>
                          <a:lnTo>
                            <a:pt x="85" y="136"/>
                          </a:lnTo>
                          <a:lnTo>
                            <a:pt x="115" y="136"/>
                          </a:lnTo>
                          <a:lnTo>
                            <a:pt x="87" y="151"/>
                          </a:lnTo>
                          <a:lnTo>
                            <a:pt x="91" y="171"/>
                          </a:lnTo>
                          <a:lnTo>
                            <a:pt x="112" y="175"/>
                          </a:lnTo>
                          <a:lnTo>
                            <a:pt x="96" y="199"/>
                          </a:lnTo>
                          <a:lnTo>
                            <a:pt x="90" y="225"/>
                          </a:lnTo>
                          <a:lnTo>
                            <a:pt x="90" y="246"/>
                          </a:lnTo>
                          <a:lnTo>
                            <a:pt x="105" y="246"/>
                          </a:lnTo>
                          <a:lnTo>
                            <a:pt x="84" y="256"/>
                          </a:lnTo>
                          <a:lnTo>
                            <a:pt x="70" y="274"/>
                          </a:lnTo>
                          <a:lnTo>
                            <a:pt x="85" y="285"/>
                          </a:lnTo>
                          <a:lnTo>
                            <a:pt x="93" y="304"/>
                          </a:lnTo>
                          <a:lnTo>
                            <a:pt x="84" y="315"/>
                          </a:lnTo>
                          <a:lnTo>
                            <a:pt x="57" y="333"/>
                          </a:lnTo>
                          <a:lnTo>
                            <a:pt x="40" y="354"/>
                          </a:lnTo>
                          <a:lnTo>
                            <a:pt x="54" y="366"/>
                          </a:lnTo>
                          <a:lnTo>
                            <a:pt x="64" y="378"/>
                          </a:lnTo>
                          <a:lnTo>
                            <a:pt x="43" y="384"/>
                          </a:lnTo>
                          <a:lnTo>
                            <a:pt x="34" y="396"/>
                          </a:lnTo>
                          <a:lnTo>
                            <a:pt x="72" y="406"/>
                          </a:lnTo>
                          <a:lnTo>
                            <a:pt x="67" y="426"/>
                          </a:lnTo>
                          <a:lnTo>
                            <a:pt x="49" y="439"/>
                          </a:lnTo>
                          <a:lnTo>
                            <a:pt x="57" y="453"/>
                          </a:lnTo>
                          <a:lnTo>
                            <a:pt x="46" y="457"/>
                          </a:lnTo>
                          <a:lnTo>
                            <a:pt x="51" y="466"/>
                          </a:lnTo>
                          <a:lnTo>
                            <a:pt x="45" y="480"/>
                          </a:lnTo>
                          <a:lnTo>
                            <a:pt x="67" y="484"/>
                          </a:lnTo>
                          <a:lnTo>
                            <a:pt x="54" y="499"/>
                          </a:lnTo>
                          <a:lnTo>
                            <a:pt x="33" y="526"/>
                          </a:lnTo>
                          <a:lnTo>
                            <a:pt x="45" y="541"/>
                          </a:lnTo>
                          <a:lnTo>
                            <a:pt x="48" y="562"/>
                          </a:lnTo>
                          <a:lnTo>
                            <a:pt x="0" y="583"/>
                          </a:lnTo>
                          <a:lnTo>
                            <a:pt x="36" y="589"/>
                          </a:lnTo>
                          <a:lnTo>
                            <a:pt x="25" y="612"/>
                          </a:lnTo>
                          <a:lnTo>
                            <a:pt x="30" y="648"/>
                          </a:lnTo>
                          <a:lnTo>
                            <a:pt x="69" y="642"/>
                          </a:lnTo>
                          <a:lnTo>
                            <a:pt x="57" y="652"/>
                          </a:lnTo>
                          <a:lnTo>
                            <a:pt x="51" y="675"/>
                          </a:lnTo>
                          <a:lnTo>
                            <a:pt x="58" y="688"/>
                          </a:lnTo>
                          <a:lnTo>
                            <a:pt x="31" y="712"/>
                          </a:lnTo>
                          <a:lnTo>
                            <a:pt x="76" y="720"/>
                          </a:lnTo>
                          <a:lnTo>
                            <a:pt x="97" y="727"/>
                          </a:lnTo>
                          <a:lnTo>
                            <a:pt x="114" y="739"/>
                          </a:lnTo>
                          <a:lnTo>
                            <a:pt x="105" y="769"/>
                          </a:lnTo>
                          <a:lnTo>
                            <a:pt x="159" y="768"/>
                          </a:lnTo>
                          <a:lnTo>
                            <a:pt x="151" y="763"/>
                          </a:lnTo>
                          <a:lnTo>
                            <a:pt x="151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34" name="Freeform 1307">
                      <a:extLst>
                        <a:ext uri="{FF2B5EF4-FFF2-40B4-BE49-F238E27FC236}">
                          <a16:creationId xmlns:a16="http://schemas.microsoft.com/office/drawing/2014/main" id="{BD17C17A-89B5-B658-BB1B-F48E4427BBD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2" y="1980"/>
                      <a:ext cx="90" cy="43"/>
                    </a:xfrm>
                    <a:custGeom>
                      <a:avLst/>
                      <a:gdLst>
                        <a:gd name="T0" fmla="*/ 0 w 90"/>
                        <a:gd name="T1" fmla="*/ 33 h 43"/>
                        <a:gd name="T2" fmla="*/ 9 w 90"/>
                        <a:gd name="T3" fmla="*/ 15 h 43"/>
                        <a:gd name="T4" fmla="*/ 33 w 90"/>
                        <a:gd name="T5" fmla="*/ 3 h 43"/>
                        <a:gd name="T6" fmla="*/ 54 w 90"/>
                        <a:gd name="T7" fmla="*/ 0 h 43"/>
                        <a:gd name="T8" fmla="*/ 78 w 90"/>
                        <a:gd name="T9" fmla="*/ 6 h 43"/>
                        <a:gd name="T10" fmla="*/ 90 w 90"/>
                        <a:gd name="T11" fmla="*/ 22 h 43"/>
                        <a:gd name="T12" fmla="*/ 90 w 90"/>
                        <a:gd name="T13" fmla="*/ 34 h 43"/>
                        <a:gd name="T14" fmla="*/ 81 w 90"/>
                        <a:gd name="T15" fmla="*/ 19 h 43"/>
                        <a:gd name="T16" fmla="*/ 66 w 90"/>
                        <a:gd name="T17" fmla="*/ 18 h 43"/>
                        <a:gd name="T18" fmla="*/ 52 w 90"/>
                        <a:gd name="T19" fmla="*/ 19 h 43"/>
                        <a:gd name="T20" fmla="*/ 36 w 90"/>
                        <a:gd name="T21" fmla="*/ 30 h 43"/>
                        <a:gd name="T22" fmla="*/ 37 w 90"/>
                        <a:gd name="T23" fmla="*/ 43 h 43"/>
                        <a:gd name="T24" fmla="*/ 0 w 90"/>
                        <a:gd name="T25" fmla="*/ 33 h 4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90"/>
                        <a:gd name="T40" fmla="*/ 0 h 43"/>
                        <a:gd name="T41" fmla="*/ 90 w 90"/>
                        <a:gd name="T42" fmla="*/ 43 h 4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90" h="43">
                          <a:moveTo>
                            <a:pt x="0" y="33"/>
                          </a:moveTo>
                          <a:lnTo>
                            <a:pt x="9" y="15"/>
                          </a:lnTo>
                          <a:lnTo>
                            <a:pt x="33" y="3"/>
                          </a:lnTo>
                          <a:lnTo>
                            <a:pt x="54" y="0"/>
                          </a:lnTo>
                          <a:lnTo>
                            <a:pt x="78" y="6"/>
                          </a:lnTo>
                          <a:lnTo>
                            <a:pt x="90" y="22"/>
                          </a:lnTo>
                          <a:lnTo>
                            <a:pt x="90" y="34"/>
                          </a:lnTo>
                          <a:lnTo>
                            <a:pt x="81" y="19"/>
                          </a:lnTo>
                          <a:lnTo>
                            <a:pt x="66" y="18"/>
                          </a:lnTo>
                          <a:lnTo>
                            <a:pt x="52" y="19"/>
                          </a:lnTo>
                          <a:lnTo>
                            <a:pt x="36" y="30"/>
                          </a:lnTo>
                          <a:lnTo>
                            <a:pt x="37" y="43"/>
                          </a:lnTo>
                          <a:lnTo>
                            <a:pt x="0" y="33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3023" name="Group 1308">
                  <a:extLst>
                    <a:ext uri="{FF2B5EF4-FFF2-40B4-BE49-F238E27FC236}">
                      <a16:creationId xmlns:a16="http://schemas.microsoft.com/office/drawing/2014/main" id="{B345BDC8-A74B-6897-9F96-35ECD58057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950" y="2962"/>
                  <a:ext cx="37" cy="143"/>
                  <a:chOff x="2321" y="1656"/>
                  <a:chExt cx="127" cy="491"/>
                </a:xfrm>
              </p:grpSpPr>
              <p:sp>
                <p:nvSpPr>
                  <p:cNvPr id="23028" name="Freeform 1309">
                    <a:extLst>
                      <a:ext uri="{FF2B5EF4-FFF2-40B4-BE49-F238E27FC236}">
                        <a16:creationId xmlns:a16="http://schemas.microsoft.com/office/drawing/2014/main" id="{75F0601E-3152-5804-6A39-6C4EFAC9EC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62" y="1894"/>
                    <a:ext cx="58" cy="253"/>
                  </a:xfrm>
                  <a:custGeom>
                    <a:avLst/>
                    <a:gdLst>
                      <a:gd name="T0" fmla="*/ 65 w 120"/>
                      <a:gd name="T1" fmla="*/ 23 h 398"/>
                      <a:gd name="T2" fmla="*/ 28 w 120"/>
                      <a:gd name="T3" fmla="*/ 21 h 398"/>
                      <a:gd name="T4" fmla="*/ 32 w 120"/>
                      <a:gd name="T5" fmla="*/ 191 h 398"/>
                      <a:gd name="T6" fmla="*/ 29 w 120"/>
                      <a:gd name="T7" fmla="*/ 264 h 398"/>
                      <a:gd name="T8" fmla="*/ 28 w 120"/>
                      <a:gd name="T9" fmla="*/ 305 h 398"/>
                      <a:gd name="T10" fmla="*/ 19 w 120"/>
                      <a:gd name="T11" fmla="*/ 341 h 398"/>
                      <a:gd name="T12" fmla="*/ 13 w 120"/>
                      <a:gd name="T13" fmla="*/ 368 h 398"/>
                      <a:gd name="T14" fmla="*/ 0 w 120"/>
                      <a:gd name="T15" fmla="*/ 398 h 398"/>
                      <a:gd name="T16" fmla="*/ 120 w 120"/>
                      <a:gd name="T17" fmla="*/ 396 h 398"/>
                      <a:gd name="T18" fmla="*/ 99 w 120"/>
                      <a:gd name="T19" fmla="*/ 356 h 398"/>
                      <a:gd name="T20" fmla="*/ 82 w 120"/>
                      <a:gd name="T21" fmla="*/ 290 h 398"/>
                      <a:gd name="T22" fmla="*/ 71 w 120"/>
                      <a:gd name="T23" fmla="*/ 195 h 398"/>
                      <a:gd name="T24" fmla="*/ 65 w 120"/>
                      <a:gd name="T25" fmla="*/ 23 h 39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20"/>
                      <a:gd name="T40" fmla="*/ 0 h 398"/>
                      <a:gd name="T41" fmla="*/ 120 w 120"/>
                      <a:gd name="T42" fmla="*/ 398 h 39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20" h="398">
                        <a:moveTo>
                          <a:pt x="65" y="23"/>
                        </a:moveTo>
                        <a:cubicBezTo>
                          <a:pt x="65" y="44"/>
                          <a:pt x="28" y="0"/>
                          <a:pt x="28" y="21"/>
                        </a:cubicBezTo>
                        <a:lnTo>
                          <a:pt x="32" y="191"/>
                        </a:lnTo>
                        <a:lnTo>
                          <a:pt x="29" y="264"/>
                        </a:lnTo>
                        <a:lnTo>
                          <a:pt x="28" y="305"/>
                        </a:lnTo>
                        <a:lnTo>
                          <a:pt x="19" y="341"/>
                        </a:lnTo>
                        <a:lnTo>
                          <a:pt x="13" y="368"/>
                        </a:lnTo>
                        <a:lnTo>
                          <a:pt x="0" y="398"/>
                        </a:lnTo>
                        <a:lnTo>
                          <a:pt x="120" y="396"/>
                        </a:lnTo>
                        <a:lnTo>
                          <a:pt x="99" y="356"/>
                        </a:lnTo>
                        <a:lnTo>
                          <a:pt x="82" y="290"/>
                        </a:lnTo>
                        <a:lnTo>
                          <a:pt x="71" y="195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rgbClr val="66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29" name="Freeform 1310">
                    <a:extLst>
                      <a:ext uri="{FF2B5EF4-FFF2-40B4-BE49-F238E27FC236}">
                        <a16:creationId xmlns:a16="http://schemas.microsoft.com/office/drawing/2014/main" id="{422D1748-F99C-996A-091A-27FBE2B82B3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321" y="1656"/>
                    <a:ext cx="127" cy="328"/>
                  </a:xfrm>
                  <a:custGeom>
                    <a:avLst/>
                    <a:gdLst>
                      <a:gd name="T0" fmla="*/ 84 w 266"/>
                      <a:gd name="T1" fmla="*/ 58 h 974"/>
                      <a:gd name="T2" fmla="*/ 80 w 266"/>
                      <a:gd name="T3" fmla="*/ 124 h 974"/>
                      <a:gd name="T4" fmla="*/ 80 w 266"/>
                      <a:gd name="T5" fmla="*/ 194 h 974"/>
                      <a:gd name="T6" fmla="*/ 78 w 266"/>
                      <a:gd name="T7" fmla="*/ 246 h 974"/>
                      <a:gd name="T8" fmla="*/ 70 w 266"/>
                      <a:gd name="T9" fmla="*/ 312 h 974"/>
                      <a:gd name="T10" fmla="*/ 58 w 266"/>
                      <a:gd name="T11" fmla="*/ 374 h 974"/>
                      <a:gd name="T12" fmla="*/ 66 w 266"/>
                      <a:gd name="T13" fmla="*/ 446 h 974"/>
                      <a:gd name="T14" fmla="*/ 58 w 266"/>
                      <a:gd name="T15" fmla="*/ 518 h 974"/>
                      <a:gd name="T16" fmla="*/ 50 w 266"/>
                      <a:gd name="T17" fmla="*/ 598 h 974"/>
                      <a:gd name="T18" fmla="*/ 40 w 266"/>
                      <a:gd name="T19" fmla="*/ 672 h 974"/>
                      <a:gd name="T20" fmla="*/ 22 w 266"/>
                      <a:gd name="T21" fmla="*/ 758 h 974"/>
                      <a:gd name="T22" fmla="*/ 8 w 266"/>
                      <a:gd name="T23" fmla="*/ 836 h 974"/>
                      <a:gd name="T24" fmla="*/ 4 w 266"/>
                      <a:gd name="T25" fmla="*/ 912 h 974"/>
                      <a:gd name="T26" fmla="*/ 0 w 266"/>
                      <a:gd name="T27" fmla="*/ 974 h 974"/>
                      <a:gd name="T28" fmla="*/ 149 w 266"/>
                      <a:gd name="T29" fmla="*/ 922 h 974"/>
                      <a:gd name="T30" fmla="*/ 266 w 266"/>
                      <a:gd name="T31" fmla="*/ 964 h 974"/>
                      <a:gd name="T32" fmla="*/ 224 w 266"/>
                      <a:gd name="T33" fmla="*/ 893 h 974"/>
                      <a:gd name="T34" fmla="*/ 210 w 266"/>
                      <a:gd name="T35" fmla="*/ 836 h 974"/>
                      <a:gd name="T36" fmla="*/ 212 w 266"/>
                      <a:gd name="T37" fmla="*/ 784 h 974"/>
                      <a:gd name="T38" fmla="*/ 200 w 266"/>
                      <a:gd name="T39" fmla="*/ 718 h 974"/>
                      <a:gd name="T40" fmla="*/ 184 w 266"/>
                      <a:gd name="T41" fmla="*/ 660 h 974"/>
                      <a:gd name="T42" fmla="*/ 176 w 266"/>
                      <a:gd name="T43" fmla="*/ 590 h 974"/>
                      <a:gd name="T44" fmla="*/ 190 w 266"/>
                      <a:gd name="T45" fmla="*/ 548 h 974"/>
                      <a:gd name="T46" fmla="*/ 186 w 266"/>
                      <a:gd name="T47" fmla="*/ 508 h 974"/>
                      <a:gd name="T48" fmla="*/ 178 w 266"/>
                      <a:gd name="T49" fmla="*/ 450 h 974"/>
                      <a:gd name="T50" fmla="*/ 188 w 266"/>
                      <a:gd name="T51" fmla="*/ 388 h 974"/>
                      <a:gd name="T52" fmla="*/ 180 w 266"/>
                      <a:gd name="T53" fmla="*/ 334 h 974"/>
                      <a:gd name="T54" fmla="*/ 168 w 266"/>
                      <a:gd name="T55" fmla="*/ 272 h 974"/>
                      <a:gd name="T56" fmla="*/ 158 w 266"/>
                      <a:gd name="T57" fmla="*/ 234 h 974"/>
                      <a:gd name="T58" fmla="*/ 150 w 266"/>
                      <a:gd name="T59" fmla="*/ 182 h 974"/>
                      <a:gd name="T60" fmla="*/ 146 w 266"/>
                      <a:gd name="T61" fmla="*/ 144 h 974"/>
                      <a:gd name="T62" fmla="*/ 138 w 266"/>
                      <a:gd name="T63" fmla="*/ 100 h 974"/>
                      <a:gd name="T64" fmla="*/ 136 w 266"/>
                      <a:gd name="T65" fmla="*/ 60 h 974"/>
                      <a:gd name="T66" fmla="*/ 114 w 266"/>
                      <a:gd name="T67" fmla="*/ 0 h 9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66"/>
                      <a:gd name="T103" fmla="*/ 0 h 974"/>
                      <a:gd name="T104" fmla="*/ 266 w 266"/>
                      <a:gd name="T105" fmla="*/ 974 h 9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66" h="974">
                        <a:moveTo>
                          <a:pt x="114" y="0"/>
                        </a:moveTo>
                        <a:lnTo>
                          <a:pt x="84" y="58"/>
                        </a:lnTo>
                        <a:lnTo>
                          <a:pt x="102" y="64"/>
                        </a:lnTo>
                        <a:lnTo>
                          <a:pt x="80" y="124"/>
                        </a:lnTo>
                        <a:lnTo>
                          <a:pt x="102" y="128"/>
                        </a:lnTo>
                        <a:lnTo>
                          <a:pt x="80" y="194"/>
                        </a:lnTo>
                        <a:lnTo>
                          <a:pt x="106" y="188"/>
                        </a:lnTo>
                        <a:lnTo>
                          <a:pt x="78" y="246"/>
                        </a:lnTo>
                        <a:lnTo>
                          <a:pt x="100" y="242"/>
                        </a:lnTo>
                        <a:lnTo>
                          <a:pt x="70" y="312"/>
                        </a:lnTo>
                        <a:lnTo>
                          <a:pt x="98" y="312"/>
                        </a:lnTo>
                        <a:lnTo>
                          <a:pt x="58" y="374"/>
                        </a:lnTo>
                        <a:lnTo>
                          <a:pt x="102" y="372"/>
                        </a:lnTo>
                        <a:lnTo>
                          <a:pt x="66" y="446"/>
                        </a:lnTo>
                        <a:lnTo>
                          <a:pt x="94" y="438"/>
                        </a:lnTo>
                        <a:lnTo>
                          <a:pt x="58" y="518"/>
                        </a:lnTo>
                        <a:lnTo>
                          <a:pt x="94" y="502"/>
                        </a:lnTo>
                        <a:lnTo>
                          <a:pt x="50" y="598"/>
                        </a:lnTo>
                        <a:lnTo>
                          <a:pt x="84" y="588"/>
                        </a:lnTo>
                        <a:lnTo>
                          <a:pt x="40" y="672"/>
                        </a:lnTo>
                        <a:lnTo>
                          <a:pt x="72" y="666"/>
                        </a:lnTo>
                        <a:lnTo>
                          <a:pt x="22" y="758"/>
                        </a:lnTo>
                        <a:lnTo>
                          <a:pt x="46" y="756"/>
                        </a:lnTo>
                        <a:lnTo>
                          <a:pt x="8" y="836"/>
                        </a:lnTo>
                        <a:lnTo>
                          <a:pt x="54" y="814"/>
                        </a:lnTo>
                        <a:lnTo>
                          <a:pt x="4" y="912"/>
                        </a:lnTo>
                        <a:lnTo>
                          <a:pt x="40" y="896"/>
                        </a:lnTo>
                        <a:lnTo>
                          <a:pt x="0" y="974"/>
                        </a:lnTo>
                        <a:lnTo>
                          <a:pt x="114" y="919"/>
                        </a:lnTo>
                        <a:lnTo>
                          <a:pt x="149" y="922"/>
                        </a:lnTo>
                        <a:lnTo>
                          <a:pt x="215" y="944"/>
                        </a:lnTo>
                        <a:lnTo>
                          <a:pt x="266" y="964"/>
                        </a:lnTo>
                        <a:lnTo>
                          <a:pt x="245" y="925"/>
                        </a:lnTo>
                        <a:lnTo>
                          <a:pt x="224" y="893"/>
                        </a:lnTo>
                        <a:lnTo>
                          <a:pt x="263" y="896"/>
                        </a:lnTo>
                        <a:lnTo>
                          <a:pt x="210" y="836"/>
                        </a:lnTo>
                        <a:lnTo>
                          <a:pt x="250" y="842"/>
                        </a:lnTo>
                        <a:lnTo>
                          <a:pt x="212" y="784"/>
                        </a:lnTo>
                        <a:lnTo>
                          <a:pt x="246" y="790"/>
                        </a:lnTo>
                        <a:lnTo>
                          <a:pt x="200" y="718"/>
                        </a:lnTo>
                        <a:lnTo>
                          <a:pt x="222" y="722"/>
                        </a:lnTo>
                        <a:lnTo>
                          <a:pt x="184" y="660"/>
                        </a:lnTo>
                        <a:lnTo>
                          <a:pt x="216" y="652"/>
                        </a:lnTo>
                        <a:lnTo>
                          <a:pt x="176" y="590"/>
                        </a:lnTo>
                        <a:lnTo>
                          <a:pt x="210" y="594"/>
                        </a:lnTo>
                        <a:lnTo>
                          <a:pt x="190" y="548"/>
                        </a:lnTo>
                        <a:lnTo>
                          <a:pt x="222" y="556"/>
                        </a:lnTo>
                        <a:lnTo>
                          <a:pt x="186" y="508"/>
                        </a:lnTo>
                        <a:lnTo>
                          <a:pt x="216" y="516"/>
                        </a:lnTo>
                        <a:lnTo>
                          <a:pt x="178" y="450"/>
                        </a:lnTo>
                        <a:lnTo>
                          <a:pt x="216" y="454"/>
                        </a:lnTo>
                        <a:lnTo>
                          <a:pt x="188" y="388"/>
                        </a:lnTo>
                        <a:lnTo>
                          <a:pt x="210" y="394"/>
                        </a:lnTo>
                        <a:lnTo>
                          <a:pt x="180" y="334"/>
                        </a:lnTo>
                        <a:lnTo>
                          <a:pt x="212" y="342"/>
                        </a:lnTo>
                        <a:lnTo>
                          <a:pt x="168" y="272"/>
                        </a:lnTo>
                        <a:lnTo>
                          <a:pt x="188" y="272"/>
                        </a:lnTo>
                        <a:lnTo>
                          <a:pt x="158" y="234"/>
                        </a:lnTo>
                        <a:lnTo>
                          <a:pt x="178" y="230"/>
                        </a:lnTo>
                        <a:lnTo>
                          <a:pt x="150" y="182"/>
                        </a:lnTo>
                        <a:lnTo>
                          <a:pt x="168" y="182"/>
                        </a:lnTo>
                        <a:lnTo>
                          <a:pt x="146" y="144"/>
                        </a:lnTo>
                        <a:lnTo>
                          <a:pt x="164" y="144"/>
                        </a:lnTo>
                        <a:lnTo>
                          <a:pt x="138" y="100"/>
                        </a:lnTo>
                        <a:lnTo>
                          <a:pt x="166" y="106"/>
                        </a:lnTo>
                        <a:lnTo>
                          <a:pt x="136" y="60"/>
                        </a:lnTo>
                        <a:lnTo>
                          <a:pt x="154" y="60"/>
                        </a:lnTo>
                        <a:lnTo>
                          <a:pt x="114" y="0"/>
                        </a:lnTo>
                        <a:close/>
                      </a:path>
                    </a:pathLst>
                  </a:custGeom>
                  <a:solidFill>
                    <a:srgbClr val="00CC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024" name="Freeform 1311">
                  <a:extLst>
                    <a:ext uri="{FF2B5EF4-FFF2-40B4-BE49-F238E27FC236}">
                      <a16:creationId xmlns:a16="http://schemas.microsoft.com/office/drawing/2014/main" id="{29FC1949-1FE0-D615-3F14-AAA13E24425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694" y="3035"/>
                  <a:ext cx="19" cy="83"/>
                </a:xfrm>
                <a:custGeom>
                  <a:avLst/>
                  <a:gdLst>
                    <a:gd name="T0" fmla="*/ 0 w 124"/>
                    <a:gd name="T1" fmla="*/ 499 h 565"/>
                    <a:gd name="T2" fmla="*/ 3 w 124"/>
                    <a:gd name="T3" fmla="*/ 241 h 565"/>
                    <a:gd name="T4" fmla="*/ 12 w 124"/>
                    <a:gd name="T5" fmla="*/ 143 h 565"/>
                    <a:gd name="T6" fmla="*/ 18 w 124"/>
                    <a:gd name="T7" fmla="*/ 67 h 565"/>
                    <a:gd name="T8" fmla="*/ 26 w 124"/>
                    <a:gd name="T9" fmla="*/ 19 h 565"/>
                    <a:gd name="T10" fmla="*/ 58 w 124"/>
                    <a:gd name="T11" fmla="*/ 0 h 565"/>
                    <a:gd name="T12" fmla="*/ 84 w 124"/>
                    <a:gd name="T13" fmla="*/ 21 h 565"/>
                    <a:gd name="T14" fmla="*/ 100 w 124"/>
                    <a:gd name="T15" fmla="*/ 57 h 565"/>
                    <a:gd name="T16" fmla="*/ 102 w 124"/>
                    <a:gd name="T17" fmla="*/ 149 h 565"/>
                    <a:gd name="T18" fmla="*/ 114 w 124"/>
                    <a:gd name="T19" fmla="*/ 255 h 565"/>
                    <a:gd name="T20" fmla="*/ 114 w 124"/>
                    <a:gd name="T21" fmla="*/ 407 h 565"/>
                    <a:gd name="T22" fmla="*/ 124 w 124"/>
                    <a:gd name="T23" fmla="*/ 565 h 565"/>
                    <a:gd name="T24" fmla="*/ 0 w 124"/>
                    <a:gd name="T25" fmla="*/ 563 h 565"/>
                    <a:gd name="T26" fmla="*/ 0 w 124"/>
                    <a:gd name="T27" fmla="*/ 499 h 56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4"/>
                    <a:gd name="T43" fmla="*/ 0 h 565"/>
                    <a:gd name="T44" fmla="*/ 124 w 124"/>
                    <a:gd name="T45" fmla="*/ 565 h 56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4" h="565">
                      <a:moveTo>
                        <a:pt x="0" y="499"/>
                      </a:moveTo>
                      <a:lnTo>
                        <a:pt x="3" y="241"/>
                      </a:lnTo>
                      <a:lnTo>
                        <a:pt x="12" y="143"/>
                      </a:lnTo>
                      <a:lnTo>
                        <a:pt x="18" y="67"/>
                      </a:lnTo>
                      <a:lnTo>
                        <a:pt x="26" y="19"/>
                      </a:lnTo>
                      <a:lnTo>
                        <a:pt x="58" y="0"/>
                      </a:lnTo>
                      <a:lnTo>
                        <a:pt x="84" y="21"/>
                      </a:lnTo>
                      <a:lnTo>
                        <a:pt x="100" y="57"/>
                      </a:lnTo>
                      <a:lnTo>
                        <a:pt x="102" y="149"/>
                      </a:lnTo>
                      <a:lnTo>
                        <a:pt x="114" y="255"/>
                      </a:lnTo>
                      <a:lnTo>
                        <a:pt x="114" y="407"/>
                      </a:lnTo>
                      <a:lnTo>
                        <a:pt x="124" y="565"/>
                      </a:lnTo>
                      <a:lnTo>
                        <a:pt x="0" y="563"/>
                      </a:lnTo>
                      <a:lnTo>
                        <a:pt x="0" y="499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25" name="Freeform 1312">
                  <a:extLst>
                    <a:ext uri="{FF2B5EF4-FFF2-40B4-BE49-F238E27FC236}">
                      <a16:creationId xmlns:a16="http://schemas.microsoft.com/office/drawing/2014/main" id="{68EF7523-3D98-0392-3F3B-2209BC3D491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800" y="3039"/>
                  <a:ext cx="19" cy="82"/>
                </a:xfrm>
                <a:custGeom>
                  <a:avLst/>
                  <a:gdLst>
                    <a:gd name="T0" fmla="*/ 0 w 124"/>
                    <a:gd name="T1" fmla="*/ 499 h 565"/>
                    <a:gd name="T2" fmla="*/ 3 w 124"/>
                    <a:gd name="T3" fmla="*/ 241 h 565"/>
                    <a:gd name="T4" fmla="*/ 12 w 124"/>
                    <a:gd name="T5" fmla="*/ 143 h 565"/>
                    <a:gd name="T6" fmla="*/ 18 w 124"/>
                    <a:gd name="T7" fmla="*/ 67 h 565"/>
                    <a:gd name="T8" fmla="*/ 26 w 124"/>
                    <a:gd name="T9" fmla="*/ 19 h 565"/>
                    <a:gd name="T10" fmla="*/ 58 w 124"/>
                    <a:gd name="T11" fmla="*/ 0 h 565"/>
                    <a:gd name="T12" fmla="*/ 84 w 124"/>
                    <a:gd name="T13" fmla="*/ 21 h 565"/>
                    <a:gd name="T14" fmla="*/ 100 w 124"/>
                    <a:gd name="T15" fmla="*/ 57 h 565"/>
                    <a:gd name="T16" fmla="*/ 102 w 124"/>
                    <a:gd name="T17" fmla="*/ 149 h 565"/>
                    <a:gd name="T18" fmla="*/ 114 w 124"/>
                    <a:gd name="T19" fmla="*/ 255 h 565"/>
                    <a:gd name="T20" fmla="*/ 114 w 124"/>
                    <a:gd name="T21" fmla="*/ 407 h 565"/>
                    <a:gd name="T22" fmla="*/ 124 w 124"/>
                    <a:gd name="T23" fmla="*/ 565 h 565"/>
                    <a:gd name="T24" fmla="*/ 0 w 124"/>
                    <a:gd name="T25" fmla="*/ 563 h 565"/>
                    <a:gd name="T26" fmla="*/ 0 w 124"/>
                    <a:gd name="T27" fmla="*/ 499 h 56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4"/>
                    <a:gd name="T43" fmla="*/ 0 h 565"/>
                    <a:gd name="T44" fmla="*/ 124 w 124"/>
                    <a:gd name="T45" fmla="*/ 565 h 56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4" h="565">
                      <a:moveTo>
                        <a:pt x="0" y="499"/>
                      </a:moveTo>
                      <a:lnTo>
                        <a:pt x="3" y="241"/>
                      </a:lnTo>
                      <a:lnTo>
                        <a:pt x="12" y="143"/>
                      </a:lnTo>
                      <a:lnTo>
                        <a:pt x="18" y="67"/>
                      </a:lnTo>
                      <a:lnTo>
                        <a:pt x="26" y="19"/>
                      </a:lnTo>
                      <a:lnTo>
                        <a:pt x="58" y="0"/>
                      </a:lnTo>
                      <a:lnTo>
                        <a:pt x="84" y="21"/>
                      </a:lnTo>
                      <a:lnTo>
                        <a:pt x="100" y="57"/>
                      </a:lnTo>
                      <a:lnTo>
                        <a:pt x="102" y="149"/>
                      </a:lnTo>
                      <a:lnTo>
                        <a:pt x="114" y="255"/>
                      </a:lnTo>
                      <a:lnTo>
                        <a:pt x="114" y="407"/>
                      </a:lnTo>
                      <a:lnTo>
                        <a:pt x="124" y="565"/>
                      </a:lnTo>
                      <a:lnTo>
                        <a:pt x="0" y="563"/>
                      </a:lnTo>
                      <a:lnTo>
                        <a:pt x="0" y="499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26" name="Freeform 1313">
                  <a:extLst>
                    <a:ext uri="{FF2B5EF4-FFF2-40B4-BE49-F238E27FC236}">
                      <a16:creationId xmlns:a16="http://schemas.microsoft.com/office/drawing/2014/main" id="{28655D6D-DA25-D585-F994-BF4AF04423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937" y="3066"/>
                  <a:ext cx="18" cy="83"/>
                </a:xfrm>
                <a:custGeom>
                  <a:avLst/>
                  <a:gdLst>
                    <a:gd name="T0" fmla="*/ 0 w 124"/>
                    <a:gd name="T1" fmla="*/ 499 h 565"/>
                    <a:gd name="T2" fmla="*/ 3 w 124"/>
                    <a:gd name="T3" fmla="*/ 241 h 565"/>
                    <a:gd name="T4" fmla="*/ 12 w 124"/>
                    <a:gd name="T5" fmla="*/ 143 h 565"/>
                    <a:gd name="T6" fmla="*/ 18 w 124"/>
                    <a:gd name="T7" fmla="*/ 67 h 565"/>
                    <a:gd name="T8" fmla="*/ 26 w 124"/>
                    <a:gd name="T9" fmla="*/ 19 h 565"/>
                    <a:gd name="T10" fmla="*/ 58 w 124"/>
                    <a:gd name="T11" fmla="*/ 0 h 565"/>
                    <a:gd name="T12" fmla="*/ 84 w 124"/>
                    <a:gd name="T13" fmla="*/ 21 h 565"/>
                    <a:gd name="T14" fmla="*/ 100 w 124"/>
                    <a:gd name="T15" fmla="*/ 57 h 565"/>
                    <a:gd name="T16" fmla="*/ 102 w 124"/>
                    <a:gd name="T17" fmla="*/ 149 h 565"/>
                    <a:gd name="T18" fmla="*/ 114 w 124"/>
                    <a:gd name="T19" fmla="*/ 255 h 565"/>
                    <a:gd name="T20" fmla="*/ 114 w 124"/>
                    <a:gd name="T21" fmla="*/ 407 h 565"/>
                    <a:gd name="T22" fmla="*/ 124 w 124"/>
                    <a:gd name="T23" fmla="*/ 565 h 565"/>
                    <a:gd name="T24" fmla="*/ 0 w 124"/>
                    <a:gd name="T25" fmla="*/ 563 h 565"/>
                    <a:gd name="T26" fmla="*/ 0 w 124"/>
                    <a:gd name="T27" fmla="*/ 499 h 56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4"/>
                    <a:gd name="T43" fmla="*/ 0 h 565"/>
                    <a:gd name="T44" fmla="*/ 124 w 124"/>
                    <a:gd name="T45" fmla="*/ 565 h 56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4" h="565">
                      <a:moveTo>
                        <a:pt x="0" y="499"/>
                      </a:moveTo>
                      <a:lnTo>
                        <a:pt x="3" y="241"/>
                      </a:lnTo>
                      <a:lnTo>
                        <a:pt x="12" y="143"/>
                      </a:lnTo>
                      <a:lnTo>
                        <a:pt x="18" y="67"/>
                      </a:lnTo>
                      <a:lnTo>
                        <a:pt x="26" y="19"/>
                      </a:lnTo>
                      <a:lnTo>
                        <a:pt x="58" y="0"/>
                      </a:lnTo>
                      <a:lnTo>
                        <a:pt x="84" y="21"/>
                      </a:lnTo>
                      <a:lnTo>
                        <a:pt x="100" y="57"/>
                      </a:lnTo>
                      <a:lnTo>
                        <a:pt x="102" y="149"/>
                      </a:lnTo>
                      <a:lnTo>
                        <a:pt x="114" y="255"/>
                      </a:lnTo>
                      <a:lnTo>
                        <a:pt x="114" y="407"/>
                      </a:lnTo>
                      <a:lnTo>
                        <a:pt x="124" y="565"/>
                      </a:lnTo>
                      <a:lnTo>
                        <a:pt x="0" y="563"/>
                      </a:lnTo>
                      <a:lnTo>
                        <a:pt x="0" y="499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27" name="Rectangle 1314" descr="Large confetti">
                  <a:extLst>
                    <a:ext uri="{FF2B5EF4-FFF2-40B4-BE49-F238E27FC236}">
                      <a16:creationId xmlns:a16="http://schemas.microsoft.com/office/drawing/2014/main" id="{42D0248F-2E33-3CC5-FC73-9407635A014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541" y="3103"/>
                  <a:ext cx="561" cy="140"/>
                </a:xfrm>
                <a:prstGeom prst="rect">
                  <a:avLst/>
                </a:prstGeom>
                <a:pattFill prst="lgConfetti">
                  <a:fgClr>
                    <a:srgbClr val="CCCC00"/>
                  </a:fgClr>
                  <a:bgClr>
                    <a:srgbClr val="CC9900"/>
                  </a:bgClr>
                </a:pattFill>
                <a:ln w="19050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3008" name="Freeform 1315">
                <a:extLst>
                  <a:ext uri="{FF2B5EF4-FFF2-40B4-BE49-F238E27FC236}">
                    <a16:creationId xmlns:a16="http://schemas.microsoft.com/office/drawing/2014/main" id="{BFA50686-C09C-54F1-E760-DF20DC0975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338" y="2442"/>
                <a:ext cx="502" cy="107"/>
              </a:xfrm>
              <a:custGeom>
                <a:avLst/>
                <a:gdLst>
                  <a:gd name="T0" fmla="*/ 0 w 624"/>
                  <a:gd name="T1" fmla="*/ 0 h 144"/>
                  <a:gd name="T2" fmla="*/ 0 w 624"/>
                  <a:gd name="T3" fmla="*/ 72 h 144"/>
                  <a:gd name="T4" fmla="*/ 0 w 624"/>
                  <a:gd name="T5" fmla="*/ 144 h 144"/>
                  <a:gd name="T6" fmla="*/ 311 w 624"/>
                  <a:gd name="T7" fmla="*/ 144 h 144"/>
                  <a:gd name="T8" fmla="*/ 624 w 624"/>
                  <a:gd name="T9" fmla="*/ 144 h 144"/>
                  <a:gd name="T10" fmla="*/ 624 w 624"/>
                  <a:gd name="T11" fmla="*/ 72 h 144"/>
                  <a:gd name="T12" fmla="*/ 624 w 624"/>
                  <a:gd name="T13" fmla="*/ 0 h 144"/>
                  <a:gd name="T14" fmla="*/ 311 w 624"/>
                  <a:gd name="T15" fmla="*/ 0 h 144"/>
                  <a:gd name="T16" fmla="*/ 0 w 624"/>
                  <a:gd name="T17" fmla="*/ 0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24"/>
                  <a:gd name="T28" fmla="*/ 0 h 144"/>
                  <a:gd name="T29" fmla="*/ 624 w 624"/>
                  <a:gd name="T30" fmla="*/ 144 h 1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24" h="144">
                    <a:moveTo>
                      <a:pt x="0" y="0"/>
                    </a:moveTo>
                    <a:lnTo>
                      <a:pt x="0" y="72"/>
                    </a:lnTo>
                    <a:lnTo>
                      <a:pt x="0" y="144"/>
                    </a:lnTo>
                    <a:lnTo>
                      <a:pt x="311" y="144"/>
                    </a:lnTo>
                    <a:lnTo>
                      <a:pt x="624" y="144"/>
                    </a:lnTo>
                    <a:lnTo>
                      <a:pt x="624" y="72"/>
                    </a:lnTo>
                    <a:lnTo>
                      <a:pt x="624" y="0"/>
                    </a:lnTo>
                    <a:lnTo>
                      <a:pt x="3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614" name="Group 1317">
              <a:extLst>
                <a:ext uri="{FF2B5EF4-FFF2-40B4-BE49-F238E27FC236}">
                  <a16:creationId xmlns:a16="http://schemas.microsoft.com/office/drawing/2014/main" id="{C1D9EB1C-AC3A-C978-8487-DE8D340138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40" y="3189"/>
              <a:ext cx="595" cy="428"/>
              <a:chOff x="2324" y="2651"/>
              <a:chExt cx="518" cy="373"/>
            </a:xfrm>
          </p:grpSpPr>
          <p:grpSp>
            <p:nvGrpSpPr>
              <p:cNvPr id="22877" name="Group 1318">
                <a:extLst>
                  <a:ext uri="{FF2B5EF4-FFF2-40B4-BE49-F238E27FC236}">
                    <a16:creationId xmlns:a16="http://schemas.microsoft.com/office/drawing/2014/main" id="{3FA45A5B-A38C-D902-1B6F-8601C61B223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24" y="2651"/>
                <a:ext cx="518" cy="373"/>
                <a:chOff x="2324" y="2651"/>
                <a:chExt cx="518" cy="373"/>
              </a:xfrm>
            </p:grpSpPr>
            <p:grpSp>
              <p:nvGrpSpPr>
                <p:cNvPr id="22879" name="Group 1319">
                  <a:extLst>
                    <a:ext uri="{FF2B5EF4-FFF2-40B4-BE49-F238E27FC236}">
                      <a16:creationId xmlns:a16="http://schemas.microsoft.com/office/drawing/2014/main" id="{EEECFB30-9C96-D6D4-C58E-2E8E900677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24" y="2651"/>
                  <a:ext cx="518" cy="373"/>
                  <a:chOff x="2324" y="2651"/>
                  <a:chExt cx="518" cy="373"/>
                </a:xfrm>
              </p:grpSpPr>
              <p:grpSp>
                <p:nvGrpSpPr>
                  <p:cNvPr id="22881" name="Group 1320">
                    <a:extLst>
                      <a:ext uri="{FF2B5EF4-FFF2-40B4-BE49-F238E27FC236}">
                        <a16:creationId xmlns:a16="http://schemas.microsoft.com/office/drawing/2014/main" id="{2885F828-CA99-E706-F03B-C4CC18F7CAE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19" y="2728"/>
                    <a:ext cx="54" cy="191"/>
                    <a:chOff x="2743" y="3483"/>
                    <a:chExt cx="60" cy="253"/>
                  </a:xfrm>
                </p:grpSpPr>
                <p:sp>
                  <p:nvSpPr>
                    <p:cNvPr id="22998" name="Freeform 1321">
                      <a:extLst>
                        <a:ext uri="{FF2B5EF4-FFF2-40B4-BE49-F238E27FC236}">
                          <a16:creationId xmlns:a16="http://schemas.microsoft.com/office/drawing/2014/main" id="{B1ADEB5B-0B57-85EC-B38A-A49045CB8CD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68" y="3619"/>
                      <a:ext cx="14" cy="117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99" name="Freeform 1322">
                      <a:extLst>
                        <a:ext uri="{FF2B5EF4-FFF2-40B4-BE49-F238E27FC236}">
                          <a16:creationId xmlns:a16="http://schemas.microsoft.com/office/drawing/2014/main" id="{4151B1B6-C5FD-3FEF-ABB1-E9DB8A7E5AE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61" y="3654"/>
                      <a:ext cx="12" cy="10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00" name="Freeform 1323">
                      <a:extLst>
                        <a:ext uri="{FF2B5EF4-FFF2-40B4-BE49-F238E27FC236}">
                          <a16:creationId xmlns:a16="http://schemas.microsoft.com/office/drawing/2014/main" id="{A09AC281-65C7-74C5-9FC8-42533CE219D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3" y="3654"/>
                      <a:ext cx="12" cy="10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01" name="Freeform 1324">
                      <a:extLst>
                        <a:ext uri="{FF2B5EF4-FFF2-40B4-BE49-F238E27FC236}">
                          <a16:creationId xmlns:a16="http://schemas.microsoft.com/office/drawing/2014/main" id="{8667FDF7-7CB5-F97B-9993-6500AC595D0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61" y="3645"/>
                      <a:ext cx="12" cy="5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02" name="Freeform 1325">
                      <a:extLst>
                        <a:ext uri="{FF2B5EF4-FFF2-40B4-BE49-F238E27FC236}">
                          <a16:creationId xmlns:a16="http://schemas.microsoft.com/office/drawing/2014/main" id="{71636599-B9CF-A324-7C28-358CD0A39C2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5" y="3649"/>
                      <a:ext cx="5" cy="3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03" name="Freeform 1326">
                      <a:extLst>
                        <a:ext uri="{FF2B5EF4-FFF2-40B4-BE49-F238E27FC236}">
                          <a16:creationId xmlns:a16="http://schemas.microsoft.com/office/drawing/2014/main" id="{2644A493-BB56-F138-8598-A00E12F6923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5" y="3645"/>
                      <a:ext cx="7" cy="2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04" name="Freeform 1327">
                      <a:extLst>
                        <a:ext uri="{FF2B5EF4-FFF2-40B4-BE49-F238E27FC236}">
                          <a16:creationId xmlns:a16="http://schemas.microsoft.com/office/drawing/2014/main" id="{59B949DE-F74D-0FE1-744D-47587DE2D10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81" y="3657"/>
                      <a:ext cx="6" cy="3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05" name="Freeform 1328">
                      <a:extLst>
                        <a:ext uri="{FF2B5EF4-FFF2-40B4-BE49-F238E27FC236}">
                          <a16:creationId xmlns:a16="http://schemas.microsoft.com/office/drawing/2014/main" id="{9990CF67-A952-5B7D-E39F-5AFDBD0E713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65" y="3647"/>
                      <a:ext cx="2" cy="7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006" name="Freeform 1329">
                      <a:extLst>
                        <a:ext uri="{FF2B5EF4-FFF2-40B4-BE49-F238E27FC236}">
                          <a16:creationId xmlns:a16="http://schemas.microsoft.com/office/drawing/2014/main" id="{26ABBA2E-4E88-B95D-A7C8-A3FF03FBF79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3" y="3483"/>
                      <a:ext cx="60" cy="163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882" name="Group 1330">
                    <a:extLst>
                      <a:ext uri="{FF2B5EF4-FFF2-40B4-BE49-F238E27FC236}">
                        <a16:creationId xmlns:a16="http://schemas.microsoft.com/office/drawing/2014/main" id="{CE0370B9-60BB-AB77-FF26-5D9436DD7A0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90" y="2723"/>
                    <a:ext cx="49" cy="196"/>
                    <a:chOff x="2599" y="3476"/>
                    <a:chExt cx="55" cy="261"/>
                  </a:xfrm>
                </p:grpSpPr>
                <p:sp>
                  <p:nvSpPr>
                    <p:cNvPr id="22989" name="Freeform 1331">
                      <a:extLst>
                        <a:ext uri="{FF2B5EF4-FFF2-40B4-BE49-F238E27FC236}">
                          <a16:creationId xmlns:a16="http://schemas.microsoft.com/office/drawing/2014/main" id="{5653CEF8-096A-88FC-3F82-F7485E75D4D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22" y="3616"/>
                      <a:ext cx="12" cy="121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90" name="Freeform 1332">
                      <a:extLst>
                        <a:ext uri="{FF2B5EF4-FFF2-40B4-BE49-F238E27FC236}">
                          <a16:creationId xmlns:a16="http://schemas.microsoft.com/office/drawing/2014/main" id="{3442A13C-FACC-0D59-AF23-38D35C5AC28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15" y="3653"/>
                      <a:ext cx="12" cy="9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91" name="Freeform 1333">
                      <a:extLst>
                        <a:ext uri="{FF2B5EF4-FFF2-40B4-BE49-F238E27FC236}">
                          <a16:creationId xmlns:a16="http://schemas.microsoft.com/office/drawing/2014/main" id="{446F7F27-F433-BE17-74AA-35F9C60CE14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27" y="3653"/>
                      <a:ext cx="11" cy="9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92" name="Freeform 1334">
                      <a:extLst>
                        <a:ext uri="{FF2B5EF4-FFF2-40B4-BE49-F238E27FC236}">
                          <a16:creationId xmlns:a16="http://schemas.microsoft.com/office/drawing/2014/main" id="{6C981D5D-FE62-CE92-FAA8-A829889BAE7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15" y="3644"/>
                      <a:ext cx="12" cy="5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93" name="Freeform 1335">
                      <a:extLst>
                        <a:ext uri="{FF2B5EF4-FFF2-40B4-BE49-F238E27FC236}">
                          <a16:creationId xmlns:a16="http://schemas.microsoft.com/office/drawing/2014/main" id="{BCA2F1D5-9554-BBA3-87E2-61F3BD6B179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29" y="3647"/>
                      <a:ext cx="4" cy="3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94" name="Freeform 1336">
                      <a:extLst>
                        <a:ext uri="{FF2B5EF4-FFF2-40B4-BE49-F238E27FC236}">
                          <a16:creationId xmlns:a16="http://schemas.microsoft.com/office/drawing/2014/main" id="{F5C671AE-F29B-ECD8-E57F-0B951D7EF24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29" y="3643"/>
                      <a:ext cx="5" cy="3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95" name="Freeform 1337">
                      <a:extLst>
                        <a:ext uri="{FF2B5EF4-FFF2-40B4-BE49-F238E27FC236}">
                          <a16:creationId xmlns:a16="http://schemas.microsoft.com/office/drawing/2014/main" id="{DF74871E-AA35-5976-407D-A121AB6EB96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3" y="3656"/>
                      <a:ext cx="6" cy="2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96" name="Freeform 1338">
                      <a:extLst>
                        <a:ext uri="{FF2B5EF4-FFF2-40B4-BE49-F238E27FC236}">
                          <a16:creationId xmlns:a16="http://schemas.microsoft.com/office/drawing/2014/main" id="{37D9A7A9-61C5-89AD-7B87-39FB34FECC8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20" y="3645"/>
                      <a:ext cx="1" cy="8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97" name="Freeform 1339">
                      <a:extLst>
                        <a:ext uri="{FF2B5EF4-FFF2-40B4-BE49-F238E27FC236}">
                          <a16:creationId xmlns:a16="http://schemas.microsoft.com/office/drawing/2014/main" id="{F23FAAF8-8731-ABCE-7A44-7F2FE2791B4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9" y="3476"/>
                      <a:ext cx="55" cy="168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883" name="Freeform 1340">
                    <a:extLst>
                      <a:ext uri="{FF2B5EF4-FFF2-40B4-BE49-F238E27FC236}">
                        <a16:creationId xmlns:a16="http://schemas.microsoft.com/office/drawing/2014/main" id="{DC735369-9C8E-6957-412B-DFF930CFED1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90" y="2895"/>
                    <a:ext cx="17" cy="62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884" name="Freeform 1341">
                    <a:extLst>
                      <a:ext uri="{FF2B5EF4-FFF2-40B4-BE49-F238E27FC236}">
                        <a16:creationId xmlns:a16="http://schemas.microsoft.com/office/drawing/2014/main" id="{CD6AF15D-A548-FA76-7606-2283BF7ABA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26" y="2899"/>
                    <a:ext cx="15" cy="62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885" name="Group 1342">
                    <a:extLst>
                      <a:ext uri="{FF2B5EF4-FFF2-40B4-BE49-F238E27FC236}">
                        <a16:creationId xmlns:a16="http://schemas.microsoft.com/office/drawing/2014/main" id="{1E607F85-36AD-2348-571E-9ABD017789E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3" y="2679"/>
                    <a:ext cx="28" cy="253"/>
                    <a:chOff x="2763" y="2679"/>
                    <a:chExt cx="28" cy="253"/>
                  </a:xfrm>
                </p:grpSpPr>
                <p:sp>
                  <p:nvSpPr>
                    <p:cNvPr id="22980" name="Freeform 1343">
                      <a:extLst>
                        <a:ext uri="{FF2B5EF4-FFF2-40B4-BE49-F238E27FC236}">
                          <a16:creationId xmlns:a16="http://schemas.microsoft.com/office/drawing/2014/main" id="{047D1238-F711-08EE-894B-925CBC55466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3" y="2679"/>
                      <a:ext cx="11" cy="253"/>
                    </a:xfrm>
                    <a:custGeom>
                      <a:avLst/>
                      <a:gdLst>
                        <a:gd name="T0" fmla="*/ 0 w 132"/>
                        <a:gd name="T1" fmla="*/ 2210 h 2210"/>
                        <a:gd name="T2" fmla="*/ 23 w 132"/>
                        <a:gd name="T3" fmla="*/ 1463 h 2210"/>
                        <a:gd name="T4" fmla="*/ 31 w 132"/>
                        <a:gd name="T5" fmla="*/ 973 h 2210"/>
                        <a:gd name="T6" fmla="*/ 31 w 132"/>
                        <a:gd name="T7" fmla="*/ 692 h 2210"/>
                        <a:gd name="T8" fmla="*/ 39 w 132"/>
                        <a:gd name="T9" fmla="*/ 358 h 2210"/>
                        <a:gd name="T10" fmla="*/ 54 w 132"/>
                        <a:gd name="T11" fmla="*/ 54 h 2210"/>
                        <a:gd name="T12" fmla="*/ 85 w 132"/>
                        <a:gd name="T13" fmla="*/ 0 h 2210"/>
                        <a:gd name="T14" fmla="*/ 93 w 132"/>
                        <a:gd name="T15" fmla="*/ 78 h 2210"/>
                        <a:gd name="T16" fmla="*/ 101 w 132"/>
                        <a:gd name="T17" fmla="*/ 513 h 2210"/>
                        <a:gd name="T18" fmla="*/ 117 w 132"/>
                        <a:gd name="T19" fmla="*/ 957 h 2210"/>
                        <a:gd name="T20" fmla="*/ 117 w 132"/>
                        <a:gd name="T21" fmla="*/ 1261 h 2210"/>
                        <a:gd name="T22" fmla="*/ 124 w 132"/>
                        <a:gd name="T23" fmla="*/ 1541 h 2210"/>
                        <a:gd name="T24" fmla="*/ 132 w 132"/>
                        <a:gd name="T25" fmla="*/ 1899 h 2210"/>
                        <a:gd name="T26" fmla="*/ 132 w 132"/>
                        <a:gd name="T27" fmla="*/ 2210 h 2210"/>
                        <a:gd name="T28" fmla="*/ 0 w 132"/>
                        <a:gd name="T29" fmla="*/ 2210 h 221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32"/>
                        <a:gd name="T46" fmla="*/ 0 h 2210"/>
                        <a:gd name="T47" fmla="*/ 132 w 132"/>
                        <a:gd name="T48" fmla="*/ 2210 h 221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32" h="2210">
                          <a:moveTo>
                            <a:pt x="0" y="2210"/>
                          </a:moveTo>
                          <a:lnTo>
                            <a:pt x="23" y="1463"/>
                          </a:lnTo>
                          <a:lnTo>
                            <a:pt x="31" y="973"/>
                          </a:lnTo>
                          <a:lnTo>
                            <a:pt x="31" y="692"/>
                          </a:lnTo>
                          <a:lnTo>
                            <a:pt x="39" y="358"/>
                          </a:lnTo>
                          <a:lnTo>
                            <a:pt x="54" y="54"/>
                          </a:lnTo>
                          <a:lnTo>
                            <a:pt x="85" y="0"/>
                          </a:lnTo>
                          <a:lnTo>
                            <a:pt x="93" y="78"/>
                          </a:lnTo>
                          <a:lnTo>
                            <a:pt x="101" y="513"/>
                          </a:lnTo>
                          <a:lnTo>
                            <a:pt x="117" y="957"/>
                          </a:lnTo>
                          <a:lnTo>
                            <a:pt x="117" y="1261"/>
                          </a:lnTo>
                          <a:lnTo>
                            <a:pt x="124" y="1541"/>
                          </a:lnTo>
                          <a:lnTo>
                            <a:pt x="132" y="1899"/>
                          </a:lnTo>
                          <a:lnTo>
                            <a:pt x="132" y="2210"/>
                          </a:lnTo>
                          <a:lnTo>
                            <a:pt x="0" y="2210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9525" cap="flat" cmpd="sng">
                      <a:solidFill>
                        <a:srgbClr val="99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81" name="Freeform 1344">
                      <a:extLst>
                        <a:ext uri="{FF2B5EF4-FFF2-40B4-BE49-F238E27FC236}">
                          <a16:creationId xmlns:a16="http://schemas.microsoft.com/office/drawing/2014/main" id="{A6230972-6E9D-E2BB-B597-3339E9A5F65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67" y="2778"/>
                      <a:ext cx="10" cy="0"/>
                    </a:xfrm>
                    <a:custGeom>
                      <a:avLst/>
                      <a:gdLst>
                        <a:gd name="T0" fmla="*/ 123 w 123"/>
                        <a:gd name="T1" fmla="*/ 1 h 1"/>
                        <a:gd name="T2" fmla="*/ 0 w 123"/>
                        <a:gd name="T3" fmla="*/ 0 h 1"/>
                        <a:gd name="T4" fmla="*/ 0 60000 65536"/>
                        <a:gd name="T5" fmla="*/ 0 60000 65536"/>
                        <a:gd name="T6" fmla="*/ 0 w 123"/>
                        <a:gd name="T7" fmla="*/ 0 h 1"/>
                        <a:gd name="T8" fmla="*/ 123 w 123"/>
                        <a:gd name="T9" fmla="*/ 0 h 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23" h="1">
                          <a:moveTo>
                            <a:pt x="123" y="1"/>
                          </a:moveTo>
                          <a:cubicBezTo>
                            <a:pt x="69" y="0"/>
                            <a:pt x="16" y="0"/>
                            <a:pt x="0" y="0"/>
                          </a:cubicBezTo>
                        </a:path>
                      </a:pathLst>
                    </a:custGeom>
                    <a:solidFill>
                      <a:srgbClr val="993300"/>
                    </a:solidFill>
                    <a:ln w="12700" cap="flat" cmpd="sng">
                      <a:solidFill>
                        <a:srgbClr val="99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82" name="Freeform 1345">
                      <a:extLst>
                        <a:ext uri="{FF2B5EF4-FFF2-40B4-BE49-F238E27FC236}">
                          <a16:creationId xmlns:a16="http://schemas.microsoft.com/office/drawing/2014/main" id="{44F1EB53-23FF-5D37-9F38-1D70D4DD022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63" y="2745"/>
                      <a:ext cx="14" cy="3"/>
                    </a:xfrm>
                    <a:custGeom>
                      <a:avLst/>
                      <a:gdLst>
                        <a:gd name="T0" fmla="*/ 170 w 170"/>
                        <a:gd name="T1" fmla="*/ 0 h 26"/>
                        <a:gd name="T2" fmla="*/ 86 w 170"/>
                        <a:gd name="T3" fmla="*/ 22 h 26"/>
                        <a:gd name="T4" fmla="*/ 0 w 170"/>
                        <a:gd name="T5" fmla="*/ 22 h 26"/>
                        <a:gd name="T6" fmla="*/ 0 60000 65536"/>
                        <a:gd name="T7" fmla="*/ 0 60000 65536"/>
                        <a:gd name="T8" fmla="*/ 0 60000 65536"/>
                        <a:gd name="T9" fmla="*/ 0 w 170"/>
                        <a:gd name="T10" fmla="*/ 0 h 26"/>
                        <a:gd name="T11" fmla="*/ 170 w 170"/>
                        <a:gd name="T12" fmla="*/ 26 h 2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70" h="26">
                          <a:moveTo>
                            <a:pt x="170" y="0"/>
                          </a:moveTo>
                          <a:cubicBezTo>
                            <a:pt x="142" y="9"/>
                            <a:pt x="114" y="18"/>
                            <a:pt x="86" y="22"/>
                          </a:cubicBezTo>
                          <a:cubicBezTo>
                            <a:pt x="58" y="26"/>
                            <a:pt x="29" y="24"/>
                            <a:pt x="0" y="22"/>
                          </a:cubicBezTo>
                        </a:path>
                      </a:pathLst>
                    </a:custGeom>
                    <a:solidFill>
                      <a:srgbClr val="993300"/>
                    </a:solidFill>
                    <a:ln w="12700" cap="flat" cmpd="sng">
                      <a:solidFill>
                        <a:srgbClr val="99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83" name="Freeform 1346">
                      <a:extLst>
                        <a:ext uri="{FF2B5EF4-FFF2-40B4-BE49-F238E27FC236}">
                          <a16:creationId xmlns:a16="http://schemas.microsoft.com/office/drawing/2014/main" id="{22CFFAB6-031D-5A25-D12E-F56BF72B08A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7" y="2723"/>
                      <a:ext cx="14" cy="2"/>
                    </a:xfrm>
                    <a:custGeom>
                      <a:avLst/>
                      <a:gdLst>
                        <a:gd name="T0" fmla="*/ 0 w 165"/>
                        <a:gd name="T1" fmla="*/ 0 h 14"/>
                        <a:gd name="T2" fmla="*/ 71 w 165"/>
                        <a:gd name="T3" fmla="*/ 12 h 14"/>
                        <a:gd name="T4" fmla="*/ 165 w 165"/>
                        <a:gd name="T5" fmla="*/ 12 h 14"/>
                        <a:gd name="T6" fmla="*/ 0 60000 65536"/>
                        <a:gd name="T7" fmla="*/ 0 60000 65536"/>
                        <a:gd name="T8" fmla="*/ 0 60000 65536"/>
                        <a:gd name="T9" fmla="*/ 0 w 165"/>
                        <a:gd name="T10" fmla="*/ 0 h 14"/>
                        <a:gd name="T11" fmla="*/ 165 w 165"/>
                        <a:gd name="T12" fmla="*/ 14 h 14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65" h="14">
                          <a:moveTo>
                            <a:pt x="0" y="0"/>
                          </a:moveTo>
                          <a:cubicBezTo>
                            <a:pt x="22" y="5"/>
                            <a:pt x="44" y="10"/>
                            <a:pt x="71" y="12"/>
                          </a:cubicBezTo>
                          <a:cubicBezTo>
                            <a:pt x="98" y="14"/>
                            <a:pt x="131" y="13"/>
                            <a:pt x="165" y="12"/>
                          </a:cubicBezTo>
                        </a:path>
                      </a:pathLst>
                    </a:custGeom>
                    <a:solidFill>
                      <a:srgbClr val="993300"/>
                    </a:solidFill>
                    <a:ln w="12700" cap="flat" cmpd="sng">
                      <a:solidFill>
                        <a:srgbClr val="99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84" name="Freeform 1347">
                      <a:extLst>
                        <a:ext uri="{FF2B5EF4-FFF2-40B4-BE49-F238E27FC236}">
                          <a16:creationId xmlns:a16="http://schemas.microsoft.com/office/drawing/2014/main" id="{9F62CED1-BC36-2BA2-9C3D-E41367BE62F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81" y="2699"/>
                      <a:ext cx="9" cy="2"/>
                    </a:xfrm>
                    <a:custGeom>
                      <a:avLst/>
                      <a:gdLst>
                        <a:gd name="T0" fmla="*/ 0 w 101"/>
                        <a:gd name="T1" fmla="*/ 16 h 16"/>
                        <a:gd name="T2" fmla="*/ 47 w 101"/>
                        <a:gd name="T3" fmla="*/ 2 h 16"/>
                        <a:gd name="T4" fmla="*/ 101 w 101"/>
                        <a:gd name="T5" fmla="*/ 2 h 16"/>
                        <a:gd name="T6" fmla="*/ 0 60000 65536"/>
                        <a:gd name="T7" fmla="*/ 0 60000 65536"/>
                        <a:gd name="T8" fmla="*/ 0 60000 65536"/>
                        <a:gd name="T9" fmla="*/ 0 w 101"/>
                        <a:gd name="T10" fmla="*/ 0 h 16"/>
                        <a:gd name="T11" fmla="*/ 101 w 101"/>
                        <a:gd name="T12" fmla="*/ 16 h 1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101" h="16">
                          <a:moveTo>
                            <a:pt x="0" y="16"/>
                          </a:moveTo>
                          <a:cubicBezTo>
                            <a:pt x="15" y="10"/>
                            <a:pt x="30" y="4"/>
                            <a:pt x="47" y="2"/>
                          </a:cubicBezTo>
                          <a:cubicBezTo>
                            <a:pt x="64" y="0"/>
                            <a:pt x="94" y="3"/>
                            <a:pt x="101" y="2"/>
                          </a:cubicBezTo>
                        </a:path>
                      </a:pathLst>
                    </a:custGeom>
                    <a:solidFill>
                      <a:srgbClr val="993300"/>
                    </a:solidFill>
                    <a:ln w="12700" cap="flat" cmpd="sng">
                      <a:solidFill>
                        <a:srgbClr val="99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85" name="Freeform 1348">
                      <a:extLst>
                        <a:ext uri="{FF2B5EF4-FFF2-40B4-BE49-F238E27FC236}">
                          <a16:creationId xmlns:a16="http://schemas.microsoft.com/office/drawing/2014/main" id="{71ECA0FE-494D-BF5C-F8B1-218BB314493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7" y="2685"/>
                      <a:ext cx="8" cy="0"/>
                    </a:xfrm>
                    <a:custGeom>
                      <a:avLst/>
                      <a:gdLst>
                        <a:gd name="T0" fmla="*/ 0 w 95"/>
                        <a:gd name="T1" fmla="*/ 0 h 5"/>
                        <a:gd name="T2" fmla="*/ 95 w 95"/>
                        <a:gd name="T3" fmla="*/ 5 h 5"/>
                        <a:gd name="T4" fmla="*/ 0 60000 65536"/>
                        <a:gd name="T5" fmla="*/ 0 60000 65536"/>
                        <a:gd name="T6" fmla="*/ 0 w 95"/>
                        <a:gd name="T7" fmla="*/ 0 h 5"/>
                        <a:gd name="T8" fmla="*/ 95 w 95"/>
                        <a:gd name="T9" fmla="*/ 0 h 5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95" h="5">
                          <a:moveTo>
                            <a:pt x="0" y="0"/>
                          </a:moveTo>
                          <a:cubicBezTo>
                            <a:pt x="38" y="1"/>
                            <a:pt x="77" y="2"/>
                            <a:pt x="95" y="5"/>
                          </a:cubicBezTo>
                        </a:path>
                      </a:pathLst>
                    </a:custGeom>
                    <a:solidFill>
                      <a:srgbClr val="993300"/>
                    </a:solidFill>
                    <a:ln w="12700" cap="flat" cmpd="sng">
                      <a:solidFill>
                        <a:srgbClr val="99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86" name="Freeform 1349">
                      <a:extLst>
                        <a:ext uri="{FF2B5EF4-FFF2-40B4-BE49-F238E27FC236}">
                          <a16:creationId xmlns:a16="http://schemas.microsoft.com/office/drawing/2014/main" id="{B6DA8E93-E0D1-6219-9039-10A9E0B9AC9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1" y="2699"/>
                      <a:ext cx="10" cy="2"/>
                    </a:xfrm>
                    <a:custGeom>
                      <a:avLst/>
                      <a:gdLst>
                        <a:gd name="T0" fmla="*/ 117 w 117"/>
                        <a:gd name="T1" fmla="*/ 14 h 14"/>
                        <a:gd name="T2" fmla="*/ 0 w 117"/>
                        <a:gd name="T3" fmla="*/ 0 h 14"/>
                        <a:gd name="T4" fmla="*/ 0 60000 65536"/>
                        <a:gd name="T5" fmla="*/ 0 60000 65536"/>
                        <a:gd name="T6" fmla="*/ 0 w 117"/>
                        <a:gd name="T7" fmla="*/ 0 h 14"/>
                        <a:gd name="T8" fmla="*/ 117 w 117"/>
                        <a:gd name="T9" fmla="*/ 14 h 14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17" h="14">
                          <a:moveTo>
                            <a:pt x="117" y="14"/>
                          </a:moveTo>
                          <a:cubicBezTo>
                            <a:pt x="117" y="14"/>
                            <a:pt x="58" y="7"/>
                            <a:pt x="0" y="0"/>
                          </a:cubicBezTo>
                        </a:path>
                      </a:pathLst>
                    </a:custGeom>
                    <a:solidFill>
                      <a:srgbClr val="993300"/>
                    </a:solidFill>
                    <a:ln w="12700" cap="flat" cmpd="sng">
                      <a:solidFill>
                        <a:srgbClr val="99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87" name="Freeform 1350">
                      <a:extLst>
                        <a:ext uri="{FF2B5EF4-FFF2-40B4-BE49-F238E27FC236}">
                          <a16:creationId xmlns:a16="http://schemas.microsoft.com/office/drawing/2014/main" id="{71FFA47E-A857-F07E-81CD-92E66DE67E1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3" y="2681"/>
                      <a:ext cx="4" cy="4"/>
                    </a:xfrm>
                    <a:custGeom>
                      <a:avLst/>
                      <a:gdLst>
                        <a:gd name="T0" fmla="*/ 45 w 45"/>
                        <a:gd name="T1" fmla="*/ 34 h 34"/>
                        <a:gd name="T2" fmla="*/ 0 w 45"/>
                        <a:gd name="T3" fmla="*/ 0 h 34"/>
                        <a:gd name="T4" fmla="*/ 0 60000 65536"/>
                        <a:gd name="T5" fmla="*/ 0 60000 65536"/>
                        <a:gd name="T6" fmla="*/ 0 w 45"/>
                        <a:gd name="T7" fmla="*/ 0 h 34"/>
                        <a:gd name="T8" fmla="*/ 45 w 45"/>
                        <a:gd name="T9" fmla="*/ 34 h 34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45" h="34">
                          <a:moveTo>
                            <a:pt x="45" y="34"/>
                          </a:moveTo>
                          <a:cubicBezTo>
                            <a:pt x="45" y="34"/>
                            <a:pt x="22" y="17"/>
                            <a:pt x="0" y="0"/>
                          </a:cubicBezTo>
                        </a:path>
                      </a:pathLst>
                    </a:custGeom>
                    <a:solidFill>
                      <a:srgbClr val="993300"/>
                    </a:solidFill>
                    <a:ln w="12700" cap="flat" cmpd="sng">
                      <a:solidFill>
                        <a:srgbClr val="99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88" name="Freeform 1351">
                      <a:extLst>
                        <a:ext uri="{FF2B5EF4-FFF2-40B4-BE49-F238E27FC236}">
                          <a16:creationId xmlns:a16="http://schemas.microsoft.com/office/drawing/2014/main" id="{F38F65F0-0D2D-7F9B-3ED6-3B61A5C3265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1" y="2752"/>
                      <a:ext cx="6" cy="4"/>
                    </a:xfrm>
                    <a:custGeom>
                      <a:avLst/>
                      <a:gdLst>
                        <a:gd name="T0" fmla="*/ 69 w 69"/>
                        <a:gd name="T1" fmla="*/ 35 h 35"/>
                        <a:gd name="T2" fmla="*/ 0 w 69"/>
                        <a:gd name="T3" fmla="*/ 0 h 35"/>
                        <a:gd name="T4" fmla="*/ 0 60000 65536"/>
                        <a:gd name="T5" fmla="*/ 0 60000 65536"/>
                        <a:gd name="T6" fmla="*/ 0 w 69"/>
                        <a:gd name="T7" fmla="*/ 0 h 35"/>
                        <a:gd name="T8" fmla="*/ 69 w 69"/>
                        <a:gd name="T9" fmla="*/ 35 h 35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69" h="35">
                          <a:moveTo>
                            <a:pt x="69" y="35"/>
                          </a:moveTo>
                          <a:cubicBezTo>
                            <a:pt x="69" y="35"/>
                            <a:pt x="34" y="17"/>
                            <a:pt x="0" y="0"/>
                          </a:cubicBezTo>
                        </a:path>
                      </a:pathLst>
                    </a:custGeom>
                    <a:solidFill>
                      <a:srgbClr val="993300"/>
                    </a:solidFill>
                    <a:ln w="12700" cap="flat" cmpd="sng">
                      <a:solidFill>
                        <a:srgbClr val="99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886" name="Group 1352">
                    <a:extLst>
                      <a:ext uri="{FF2B5EF4-FFF2-40B4-BE49-F238E27FC236}">
                        <a16:creationId xmlns:a16="http://schemas.microsoft.com/office/drawing/2014/main" id="{D6951E7A-AD04-0C63-94EA-E535526FEE9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24" y="2651"/>
                    <a:ext cx="87" cy="279"/>
                    <a:chOff x="2409" y="1311"/>
                    <a:chExt cx="279" cy="1497"/>
                  </a:xfrm>
                </p:grpSpPr>
                <p:sp>
                  <p:nvSpPr>
                    <p:cNvPr id="22966" name="Freeform 1353">
                      <a:extLst>
                        <a:ext uri="{FF2B5EF4-FFF2-40B4-BE49-F238E27FC236}">
                          <a16:creationId xmlns:a16="http://schemas.microsoft.com/office/drawing/2014/main" id="{71844E89-7EB5-9422-3597-805D16F31CA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67" name="Freeform 1354">
                      <a:extLst>
                        <a:ext uri="{FF2B5EF4-FFF2-40B4-BE49-F238E27FC236}">
                          <a16:creationId xmlns:a16="http://schemas.microsoft.com/office/drawing/2014/main" id="{9F737D91-57CB-0650-C763-B011E41915D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68" name="Freeform 1355">
                      <a:extLst>
                        <a:ext uri="{FF2B5EF4-FFF2-40B4-BE49-F238E27FC236}">
                          <a16:creationId xmlns:a16="http://schemas.microsoft.com/office/drawing/2014/main" id="{4044D664-6B22-5A00-A060-007E7AF0BC6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69" name="Freeform 1356">
                      <a:extLst>
                        <a:ext uri="{FF2B5EF4-FFF2-40B4-BE49-F238E27FC236}">
                          <a16:creationId xmlns:a16="http://schemas.microsoft.com/office/drawing/2014/main" id="{3B0F8B59-2636-99C6-9351-F45285C82EF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0" name="Freeform 1357">
                      <a:extLst>
                        <a:ext uri="{FF2B5EF4-FFF2-40B4-BE49-F238E27FC236}">
                          <a16:creationId xmlns:a16="http://schemas.microsoft.com/office/drawing/2014/main" id="{377A26F3-A33E-BDFF-64D6-CCB9E917E97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1" name="Freeform 1358">
                      <a:extLst>
                        <a:ext uri="{FF2B5EF4-FFF2-40B4-BE49-F238E27FC236}">
                          <a16:creationId xmlns:a16="http://schemas.microsoft.com/office/drawing/2014/main" id="{F43D6927-6511-5128-09AA-77022CDE277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2" name="Freeform 1359">
                      <a:extLst>
                        <a:ext uri="{FF2B5EF4-FFF2-40B4-BE49-F238E27FC236}">
                          <a16:creationId xmlns:a16="http://schemas.microsoft.com/office/drawing/2014/main" id="{1723EFE0-3408-31AF-7773-46D408F1FF5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3" name="Freeform 1360">
                      <a:extLst>
                        <a:ext uri="{FF2B5EF4-FFF2-40B4-BE49-F238E27FC236}">
                          <a16:creationId xmlns:a16="http://schemas.microsoft.com/office/drawing/2014/main" id="{13A4F4AC-B767-69DE-1655-B6C26E457BF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4" name="Freeform 1361">
                      <a:extLst>
                        <a:ext uri="{FF2B5EF4-FFF2-40B4-BE49-F238E27FC236}">
                          <a16:creationId xmlns:a16="http://schemas.microsoft.com/office/drawing/2014/main" id="{047E1C58-2C2B-4E16-4A70-686631B3150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5" name="Freeform 1362">
                      <a:extLst>
                        <a:ext uri="{FF2B5EF4-FFF2-40B4-BE49-F238E27FC236}">
                          <a16:creationId xmlns:a16="http://schemas.microsoft.com/office/drawing/2014/main" id="{C683E5AD-B343-BC45-7363-7C7769898C4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6" name="Freeform 1363">
                      <a:extLst>
                        <a:ext uri="{FF2B5EF4-FFF2-40B4-BE49-F238E27FC236}">
                          <a16:creationId xmlns:a16="http://schemas.microsoft.com/office/drawing/2014/main" id="{F4CC973B-5B19-43AA-3B49-CFF82B9B906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7" name="Freeform 1364">
                      <a:extLst>
                        <a:ext uri="{FF2B5EF4-FFF2-40B4-BE49-F238E27FC236}">
                          <a16:creationId xmlns:a16="http://schemas.microsoft.com/office/drawing/2014/main" id="{C866F694-D06E-25A6-BE7E-2403DD762F8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8" name="Freeform 1365">
                      <a:extLst>
                        <a:ext uri="{FF2B5EF4-FFF2-40B4-BE49-F238E27FC236}">
                          <a16:creationId xmlns:a16="http://schemas.microsoft.com/office/drawing/2014/main" id="{190CAEE8-1E1C-2EC4-923B-2997193778D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79" name="Freeform 1366">
                      <a:extLst>
                        <a:ext uri="{FF2B5EF4-FFF2-40B4-BE49-F238E27FC236}">
                          <a16:creationId xmlns:a16="http://schemas.microsoft.com/office/drawing/2014/main" id="{AC6A3339-2A36-BEE6-6381-7A622B5D3D1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887" name="Group 1367">
                    <a:extLst>
                      <a:ext uri="{FF2B5EF4-FFF2-40B4-BE49-F238E27FC236}">
                        <a16:creationId xmlns:a16="http://schemas.microsoft.com/office/drawing/2014/main" id="{18B5B854-7527-0256-6C03-9E79E60BA24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07" y="2658"/>
                    <a:ext cx="85" cy="270"/>
                    <a:chOff x="2409" y="1311"/>
                    <a:chExt cx="279" cy="1497"/>
                  </a:xfrm>
                </p:grpSpPr>
                <p:sp>
                  <p:nvSpPr>
                    <p:cNvPr id="22952" name="Freeform 1368">
                      <a:extLst>
                        <a:ext uri="{FF2B5EF4-FFF2-40B4-BE49-F238E27FC236}">
                          <a16:creationId xmlns:a16="http://schemas.microsoft.com/office/drawing/2014/main" id="{90F20FBC-1E3D-EE9A-A685-08B4F5947AE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2" y="1382"/>
                      <a:ext cx="136" cy="349"/>
                    </a:xfrm>
                    <a:custGeom>
                      <a:avLst/>
                      <a:gdLst>
                        <a:gd name="T0" fmla="*/ 38 w 136"/>
                        <a:gd name="T1" fmla="*/ 10 h 349"/>
                        <a:gd name="T2" fmla="*/ 77 w 136"/>
                        <a:gd name="T3" fmla="*/ 54 h 349"/>
                        <a:gd name="T4" fmla="*/ 59 w 136"/>
                        <a:gd name="T5" fmla="*/ 82 h 349"/>
                        <a:gd name="T6" fmla="*/ 29 w 136"/>
                        <a:gd name="T7" fmla="*/ 42 h 349"/>
                        <a:gd name="T8" fmla="*/ 6 w 136"/>
                        <a:gd name="T9" fmla="*/ 73 h 349"/>
                        <a:gd name="T10" fmla="*/ 70 w 136"/>
                        <a:gd name="T11" fmla="*/ 97 h 349"/>
                        <a:gd name="T12" fmla="*/ 101 w 136"/>
                        <a:gd name="T13" fmla="*/ 139 h 349"/>
                        <a:gd name="T14" fmla="*/ 56 w 136"/>
                        <a:gd name="T15" fmla="*/ 118 h 349"/>
                        <a:gd name="T16" fmla="*/ 20 w 136"/>
                        <a:gd name="T17" fmla="*/ 118 h 349"/>
                        <a:gd name="T18" fmla="*/ 16 w 136"/>
                        <a:gd name="T19" fmla="*/ 144 h 349"/>
                        <a:gd name="T20" fmla="*/ 52 w 136"/>
                        <a:gd name="T21" fmla="*/ 144 h 349"/>
                        <a:gd name="T22" fmla="*/ 101 w 136"/>
                        <a:gd name="T23" fmla="*/ 177 h 349"/>
                        <a:gd name="T24" fmla="*/ 75 w 136"/>
                        <a:gd name="T25" fmla="*/ 181 h 349"/>
                        <a:gd name="T26" fmla="*/ 36 w 136"/>
                        <a:gd name="T27" fmla="*/ 172 h 349"/>
                        <a:gd name="T28" fmla="*/ 13 w 136"/>
                        <a:gd name="T29" fmla="*/ 190 h 349"/>
                        <a:gd name="T30" fmla="*/ 65 w 136"/>
                        <a:gd name="T31" fmla="*/ 198 h 349"/>
                        <a:gd name="T32" fmla="*/ 121 w 136"/>
                        <a:gd name="T33" fmla="*/ 213 h 349"/>
                        <a:gd name="T34" fmla="*/ 116 w 136"/>
                        <a:gd name="T35" fmla="*/ 237 h 349"/>
                        <a:gd name="T36" fmla="*/ 80 w 136"/>
                        <a:gd name="T37" fmla="*/ 235 h 349"/>
                        <a:gd name="T38" fmla="*/ 59 w 136"/>
                        <a:gd name="T39" fmla="*/ 240 h 349"/>
                        <a:gd name="T40" fmla="*/ 31 w 136"/>
                        <a:gd name="T41" fmla="*/ 226 h 349"/>
                        <a:gd name="T42" fmla="*/ 28 w 136"/>
                        <a:gd name="T43" fmla="*/ 252 h 349"/>
                        <a:gd name="T44" fmla="*/ 76 w 136"/>
                        <a:gd name="T45" fmla="*/ 249 h 349"/>
                        <a:gd name="T46" fmla="*/ 130 w 136"/>
                        <a:gd name="T47" fmla="*/ 274 h 349"/>
                        <a:gd name="T48" fmla="*/ 136 w 136"/>
                        <a:gd name="T49" fmla="*/ 312 h 349"/>
                        <a:gd name="T50" fmla="*/ 107 w 136"/>
                        <a:gd name="T51" fmla="*/ 285 h 349"/>
                        <a:gd name="T52" fmla="*/ 83 w 136"/>
                        <a:gd name="T53" fmla="*/ 289 h 349"/>
                        <a:gd name="T54" fmla="*/ 53 w 136"/>
                        <a:gd name="T55" fmla="*/ 271 h 349"/>
                        <a:gd name="T56" fmla="*/ 34 w 136"/>
                        <a:gd name="T57" fmla="*/ 277 h 349"/>
                        <a:gd name="T58" fmla="*/ 17 w 136"/>
                        <a:gd name="T59" fmla="*/ 294 h 349"/>
                        <a:gd name="T60" fmla="*/ 71 w 136"/>
                        <a:gd name="T61" fmla="*/ 295 h 349"/>
                        <a:gd name="T62" fmla="*/ 100 w 136"/>
                        <a:gd name="T63" fmla="*/ 318 h 349"/>
                        <a:gd name="T64" fmla="*/ 85 w 136"/>
                        <a:gd name="T65" fmla="*/ 333 h 349"/>
                        <a:gd name="T66" fmla="*/ 58 w 136"/>
                        <a:gd name="T67" fmla="*/ 327 h 349"/>
                        <a:gd name="T68" fmla="*/ 37 w 136"/>
                        <a:gd name="T69" fmla="*/ 349 h 349"/>
                        <a:gd name="T70" fmla="*/ 1 w 136"/>
                        <a:gd name="T71" fmla="*/ 328 h 349"/>
                        <a:gd name="T72" fmla="*/ 4 w 136"/>
                        <a:gd name="T73" fmla="*/ 270 h 349"/>
                        <a:gd name="T74" fmla="*/ 4 w 136"/>
                        <a:gd name="T75" fmla="*/ 172 h 349"/>
                        <a:gd name="T76" fmla="*/ 10 w 136"/>
                        <a:gd name="T77" fmla="*/ 129 h 349"/>
                        <a:gd name="T78" fmla="*/ 10 w 136"/>
                        <a:gd name="T79" fmla="*/ 0 h 349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36"/>
                        <a:gd name="T121" fmla="*/ 0 h 349"/>
                        <a:gd name="T122" fmla="*/ 136 w 136"/>
                        <a:gd name="T123" fmla="*/ 349 h 349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36" h="349">
                          <a:moveTo>
                            <a:pt x="10" y="0"/>
                          </a:moveTo>
                          <a:lnTo>
                            <a:pt x="38" y="10"/>
                          </a:lnTo>
                          <a:lnTo>
                            <a:pt x="62" y="19"/>
                          </a:lnTo>
                          <a:lnTo>
                            <a:pt x="77" y="54"/>
                          </a:lnTo>
                          <a:lnTo>
                            <a:pt x="76" y="81"/>
                          </a:lnTo>
                          <a:lnTo>
                            <a:pt x="59" y="82"/>
                          </a:lnTo>
                          <a:lnTo>
                            <a:pt x="55" y="55"/>
                          </a:lnTo>
                          <a:lnTo>
                            <a:pt x="29" y="42"/>
                          </a:lnTo>
                          <a:lnTo>
                            <a:pt x="11" y="42"/>
                          </a:lnTo>
                          <a:lnTo>
                            <a:pt x="6" y="73"/>
                          </a:lnTo>
                          <a:lnTo>
                            <a:pt x="41" y="81"/>
                          </a:lnTo>
                          <a:lnTo>
                            <a:pt x="70" y="97"/>
                          </a:lnTo>
                          <a:lnTo>
                            <a:pt x="85" y="117"/>
                          </a:lnTo>
                          <a:lnTo>
                            <a:pt x="101" y="139"/>
                          </a:lnTo>
                          <a:lnTo>
                            <a:pt x="82" y="136"/>
                          </a:lnTo>
                          <a:lnTo>
                            <a:pt x="56" y="118"/>
                          </a:lnTo>
                          <a:lnTo>
                            <a:pt x="33" y="109"/>
                          </a:lnTo>
                          <a:lnTo>
                            <a:pt x="20" y="118"/>
                          </a:lnTo>
                          <a:lnTo>
                            <a:pt x="6" y="127"/>
                          </a:lnTo>
                          <a:lnTo>
                            <a:pt x="16" y="144"/>
                          </a:lnTo>
                          <a:lnTo>
                            <a:pt x="40" y="139"/>
                          </a:lnTo>
                          <a:lnTo>
                            <a:pt x="52" y="144"/>
                          </a:lnTo>
                          <a:lnTo>
                            <a:pt x="74" y="148"/>
                          </a:lnTo>
                          <a:lnTo>
                            <a:pt x="101" y="177"/>
                          </a:lnTo>
                          <a:lnTo>
                            <a:pt x="106" y="199"/>
                          </a:lnTo>
                          <a:lnTo>
                            <a:pt x="75" y="181"/>
                          </a:lnTo>
                          <a:lnTo>
                            <a:pt x="55" y="189"/>
                          </a:lnTo>
                          <a:lnTo>
                            <a:pt x="36" y="172"/>
                          </a:lnTo>
                          <a:lnTo>
                            <a:pt x="14" y="180"/>
                          </a:lnTo>
                          <a:lnTo>
                            <a:pt x="13" y="190"/>
                          </a:lnTo>
                          <a:lnTo>
                            <a:pt x="31" y="198"/>
                          </a:lnTo>
                          <a:lnTo>
                            <a:pt x="65" y="198"/>
                          </a:lnTo>
                          <a:lnTo>
                            <a:pt x="95" y="202"/>
                          </a:lnTo>
                          <a:lnTo>
                            <a:pt x="121" y="213"/>
                          </a:lnTo>
                          <a:lnTo>
                            <a:pt x="127" y="237"/>
                          </a:lnTo>
                          <a:lnTo>
                            <a:pt x="116" y="237"/>
                          </a:lnTo>
                          <a:lnTo>
                            <a:pt x="88" y="223"/>
                          </a:lnTo>
                          <a:lnTo>
                            <a:pt x="80" y="235"/>
                          </a:lnTo>
                          <a:lnTo>
                            <a:pt x="68" y="228"/>
                          </a:lnTo>
                          <a:lnTo>
                            <a:pt x="59" y="240"/>
                          </a:lnTo>
                          <a:lnTo>
                            <a:pt x="44" y="228"/>
                          </a:lnTo>
                          <a:lnTo>
                            <a:pt x="31" y="226"/>
                          </a:lnTo>
                          <a:lnTo>
                            <a:pt x="26" y="240"/>
                          </a:lnTo>
                          <a:lnTo>
                            <a:pt x="28" y="252"/>
                          </a:lnTo>
                          <a:lnTo>
                            <a:pt x="56" y="246"/>
                          </a:lnTo>
                          <a:lnTo>
                            <a:pt x="76" y="249"/>
                          </a:lnTo>
                          <a:lnTo>
                            <a:pt x="104" y="261"/>
                          </a:lnTo>
                          <a:lnTo>
                            <a:pt x="130" y="274"/>
                          </a:lnTo>
                          <a:lnTo>
                            <a:pt x="134" y="297"/>
                          </a:lnTo>
                          <a:lnTo>
                            <a:pt x="136" y="312"/>
                          </a:lnTo>
                          <a:lnTo>
                            <a:pt x="124" y="298"/>
                          </a:lnTo>
                          <a:lnTo>
                            <a:pt x="107" y="285"/>
                          </a:lnTo>
                          <a:lnTo>
                            <a:pt x="94" y="289"/>
                          </a:lnTo>
                          <a:lnTo>
                            <a:pt x="83" y="289"/>
                          </a:lnTo>
                          <a:lnTo>
                            <a:pt x="73" y="279"/>
                          </a:lnTo>
                          <a:lnTo>
                            <a:pt x="53" y="271"/>
                          </a:lnTo>
                          <a:lnTo>
                            <a:pt x="43" y="273"/>
                          </a:lnTo>
                          <a:lnTo>
                            <a:pt x="34" y="277"/>
                          </a:lnTo>
                          <a:lnTo>
                            <a:pt x="29" y="286"/>
                          </a:lnTo>
                          <a:lnTo>
                            <a:pt x="17" y="294"/>
                          </a:lnTo>
                          <a:lnTo>
                            <a:pt x="55" y="295"/>
                          </a:lnTo>
                          <a:lnTo>
                            <a:pt x="71" y="295"/>
                          </a:lnTo>
                          <a:lnTo>
                            <a:pt x="95" y="304"/>
                          </a:lnTo>
                          <a:lnTo>
                            <a:pt x="100" y="318"/>
                          </a:lnTo>
                          <a:lnTo>
                            <a:pt x="95" y="328"/>
                          </a:lnTo>
                          <a:lnTo>
                            <a:pt x="85" y="333"/>
                          </a:lnTo>
                          <a:lnTo>
                            <a:pt x="73" y="324"/>
                          </a:lnTo>
                          <a:lnTo>
                            <a:pt x="58" y="327"/>
                          </a:lnTo>
                          <a:lnTo>
                            <a:pt x="49" y="340"/>
                          </a:lnTo>
                          <a:lnTo>
                            <a:pt x="37" y="349"/>
                          </a:lnTo>
                          <a:lnTo>
                            <a:pt x="26" y="331"/>
                          </a:lnTo>
                          <a:lnTo>
                            <a:pt x="1" y="328"/>
                          </a:lnTo>
                          <a:lnTo>
                            <a:pt x="0" y="283"/>
                          </a:lnTo>
                          <a:lnTo>
                            <a:pt x="4" y="270"/>
                          </a:lnTo>
                          <a:lnTo>
                            <a:pt x="7" y="193"/>
                          </a:lnTo>
                          <a:lnTo>
                            <a:pt x="4" y="172"/>
                          </a:lnTo>
                          <a:lnTo>
                            <a:pt x="4" y="147"/>
                          </a:lnTo>
                          <a:lnTo>
                            <a:pt x="10" y="129"/>
                          </a:lnTo>
                          <a:lnTo>
                            <a:pt x="4" y="93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53" name="Freeform 1369">
                      <a:extLst>
                        <a:ext uri="{FF2B5EF4-FFF2-40B4-BE49-F238E27FC236}">
                          <a16:creationId xmlns:a16="http://schemas.microsoft.com/office/drawing/2014/main" id="{398E7D8D-DF00-E262-8A86-8259B50DAA3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18" y="1311"/>
                      <a:ext cx="63" cy="1497"/>
                    </a:xfrm>
                    <a:custGeom>
                      <a:avLst/>
                      <a:gdLst>
                        <a:gd name="T0" fmla="*/ 63 w 63"/>
                        <a:gd name="T1" fmla="*/ 1496 h 1497"/>
                        <a:gd name="T2" fmla="*/ 3 w 63"/>
                        <a:gd name="T3" fmla="*/ 1497 h 1497"/>
                        <a:gd name="T4" fmla="*/ 0 w 63"/>
                        <a:gd name="T5" fmla="*/ 1334 h 1497"/>
                        <a:gd name="T6" fmla="*/ 8 w 63"/>
                        <a:gd name="T7" fmla="*/ 998 h 1497"/>
                        <a:gd name="T8" fmla="*/ 11 w 63"/>
                        <a:gd name="T9" fmla="*/ 819 h 1497"/>
                        <a:gd name="T10" fmla="*/ 27 w 63"/>
                        <a:gd name="T11" fmla="*/ 288 h 1497"/>
                        <a:gd name="T12" fmla="*/ 33 w 63"/>
                        <a:gd name="T13" fmla="*/ 5 h 1497"/>
                        <a:gd name="T14" fmla="*/ 47 w 63"/>
                        <a:gd name="T15" fmla="*/ 0 h 1497"/>
                        <a:gd name="T16" fmla="*/ 42 w 63"/>
                        <a:gd name="T17" fmla="*/ 144 h 1497"/>
                        <a:gd name="T18" fmla="*/ 44 w 63"/>
                        <a:gd name="T19" fmla="*/ 329 h 1497"/>
                        <a:gd name="T20" fmla="*/ 45 w 63"/>
                        <a:gd name="T21" fmla="*/ 489 h 1497"/>
                        <a:gd name="T22" fmla="*/ 48 w 63"/>
                        <a:gd name="T23" fmla="*/ 807 h 1497"/>
                        <a:gd name="T24" fmla="*/ 48 w 63"/>
                        <a:gd name="T25" fmla="*/ 1073 h 1497"/>
                        <a:gd name="T26" fmla="*/ 59 w 63"/>
                        <a:gd name="T27" fmla="*/ 1335 h 1497"/>
                        <a:gd name="T28" fmla="*/ 62 w 63"/>
                        <a:gd name="T29" fmla="*/ 1413 h 1497"/>
                        <a:gd name="T30" fmla="*/ 63 w 63"/>
                        <a:gd name="T31" fmla="*/ 1496 h 149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63"/>
                        <a:gd name="T49" fmla="*/ 0 h 1497"/>
                        <a:gd name="T50" fmla="*/ 63 w 63"/>
                        <a:gd name="T51" fmla="*/ 1497 h 149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63" h="1497">
                          <a:moveTo>
                            <a:pt x="63" y="1496"/>
                          </a:moveTo>
                          <a:lnTo>
                            <a:pt x="3" y="1497"/>
                          </a:lnTo>
                          <a:lnTo>
                            <a:pt x="0" y="1334"/>
                          </a:lnTo>
                          <a:lnTo>
                            <a:pt x="8" y="998"/>
                          </a:lnTo>
                          <a:lnTo>
                            <a:pt x="11" y="819"/>
                          </a:lnTo>
                          <a:lnTo>
                            <a:pt x="27" y="288"/>
                          </a:lnTo>
                          <a:lnTo>
                            <a:pt x="33" y="5"/>
                          </a:lnTo>
                          <a:lnTo>
                            <a:pt x="47" y="0"/>
                          </a:lnTo>
                          <a:lnTo>
                            <a:pt x="42" y="144"/>
                          </a:lnTo>
                          <a:lnTo>
                            <a:pt x="44" y="329"/>
                          </a:lnTo>
                          <a:lnTo>
                            <a:pt x="45" y="489"/>
                          </a:lnTo>
                          <a:lnTo>
                            <a:pt x="48" y="807"/>
                          </a:lnTo>
                          <a:lnTo>
                            <a:pt x="48" y="1073"/>
                          </a:lnTo>
                          <a:lnTo>
                            <a:pt x="59" y="1335"/>
                          </a:lnTo>
                          <a:lnTo>
                            <a:pt x="62" y="1413"/>
                          </a:lnTo>
                          <a:lnTo>
                            <a:pt x="63" y="1496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54" name="Freeform 1370">
                      <a:extLst>
                        <a:ext uri="{FF2B5EF4-FFF2-40B4-BE49-F238E27FC236}">
                          <a16:creationId xmlns:a16="http://schemas.microsoft.com/office/drawing/2014/main" id="{FC76564D-F6FC-8AC4-9229-2396772939D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3" y="2037"/>
                      <a:ext cx="54" cy="98"/>
                    </a:xfrm>
                    <a:custGeom>
                      <a:avLst/>
                      <a:gdLst>
                        <a:gd name="T0" fmla="*/ 54 w 54"/>
                        <a:gd name="T1" fmla="*/ 0 h 98"/>
                        <a:gd name="T2" fmla="*/ 54 w 54"/>
                        <a:gd name="T3" fmla="*/ 30 h 98"/>
                        <a:gd name="T4" fmla="*/ 40 w 54"/>
                        <a:gd name="T5" fmla="*/ 53 h 98"/>
                        <a:gd name="T6" fmla="*/ 30 w 54"/>
                        <a:gd name="T7" fmla="*/ 77 h 98"/>
                        <a:gd name="T8" fmla="*/ 13 w 54"/>
                        <a:gd name="T9" fmla="*/ 98 h 98"/>
                        <a:gd name="T10" fmla="*/ 0 w 54"/>
                        <a:gd name="T11" fmla="*/ 81 h 98"/>
                        <a:gd name="T12" fmla="*/ 18 w 54"/>
                        <a:gd name="T13" fmla="*/ 50 h 98"/>
                        <a:gd name="T14" fmla="*/ 28 w 54"/>
                        <a:gd name="T15" fmla="*/ 27 h 98"/>
                        <a:gd name="T16" fmla="*/ 54 w 54"/>
                        <a:gd name="T17" fmla="*/ 0 h 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4"/>
                        <a:gd name="T28" fmla="*/ 0 h 98"/>
                        <a:gd name="T29" fmla="*/ 54 w 54"/>
                        <a:gd name="T30" fmla="*/ 98 h 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4" h="98">
                          <a:moveTo>
                            <a:pt x="54" y="0"/>
                          </a:moveTo>
                          <a:lnTo>
                            <a:pt x="54" y="30"/>
                          </a:lnTo>
                          <a:lnTo>
                            <a:pt x="40" y="53"/>
                          </a:lnTo>
                          <a:lnTo>
                            <a:pt x="30" y="77"/>
                          </a:lnTo>
                          <a:lnTo>
                            <a:pt x="13" y="98"/>
                          </a:lnTo>
                          <a:lnTo>
                            <a:pt x="0" y="81"/>
                          </a:lnTo>
                          <a:lnTo>
                            <a:pt x="18" y="50"/>
                          </a:lnTo>
                          <a:lnTo>
                            <a:pt x="28" y="27"/>
                          </a:lnTo>
                          <a:lnTo>
                            <a:pt x="5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55" name="Freeform 1371">
                      <a:extLst>
                        <a:ext uri="{FF2B5EF4-FFF2-40B4-BE49-F238E27FC236}">
                          <a16:creationId xmlns:a16="http://schemas.microsoft.com/office/drawing/2014/main" id="{A56695DD-0D6E-2F0E-D7E3-E84FB42D045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94" y="1980"/>
                      <a:ext cx="39" cy="41"/>
                    </a:xfrm>
                    <a:custGeom>
                      <a:avLst/>
                      <a:gdLst>
                        <a:gd name="T0" fmla="*/ 14 w 39"/>
                        <a:gd name="T1" fmla="*/ 41 h 41"/>
                        <a:gd name="T2" fmla="*/ 0 w 39"/>
                        <a:gd name="T3" fmla="*/ 32 h 41"/>
                        <a:gd name="T4" fmla="*/ 15 w 39"/>
                        <a:gd name="T5" fmla="*/ 14 h 41"/>
                        <a:gd name="T6" fmla="*/ 38 w 39"/>
                        <a:gd name="T7" fmla="*/ 0 h 41"/>
                        <a:gd name="T8" fmla="*/ 39 w 39"/>
                        <a:gd name="T9" fmla="*/ 26 h 41"/>
                        <a:gd name="T10" fmla="*/ 14 w 39"/>
                        <a:gd name="T11" fmla="*/ 41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39"/>
                        <a:gd name="T19" fmla="*/ 0 h 41"/>
                        <a:gd name="T20" fmla="*/ 39 w 39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39" h="41">
                          <a:moveTo>
                            <a:pt x="14" y="41"/>
                          </a:moveTo>
                          <a:lnTo>
                            <a:pt x="0" y="32"/>
                          </a:lnTo>
                          <a:lnTo>
                            <a:pt x="15" y="14"/>
                          </a:lnTo>
                          <a:lnTo>
                            <a:pt x="38" y="0"/>
                          </a:lnTo>
                          <a:lnTo>
                            <a:pt x="39" y="26"/>
                          </a:lnTo>
                          <a:lnTo>
                            <a:pt x="14" y="41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56" name="Freeform 1372">
                      <a:extLst>
                        <a:ext uri="{FF2B5EF4-FFF2-40B4-BE49-F238E27FC236}">
                          <a16:creationId xmlns:a16="http://schemas.microsoft.com/office/drawing/2014/main" id="{903EFB03-C5D1-58D7-620E-3BAA8C40EC0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1" y="2025"/>
                      <a:ext cx="62" cy="86"/>
                    </a:xfrm>
                    <a:custGeom>
                      <a:avLst/>
                      <a:gdLst>
                        <a:gd name="T0" fmla="*/ 0 w 62"/>
                        <a:gd name="T1" fmla="*/ 27 h 86"/>
                        <a:gd name="T2" fmla="*/ 48 w 62"/>
                        <a:gd name="T3" fmla="*/ 75 h 86"/>
                        <a:gd name="T4" fmla="*/ 56 w 62"/>
                        <a:gd name="T5" fmla="*/ 86 h 86"/>
                        <a:gd name="T6" fmla="*/ 62 w 62"/>
                        <a:gd name="T7" fmla="*/ 66 h 86"/>
                        <a:gd name="T8" fmla="*/ 45 w 62"/>
                        <a:gd name="T9" fmla="*/ 41 h 86"/>
                        <a:gd name="T10" fmla="*/ 26 w 62"/>
                        <a:gd name="T11" fmla="*/ 20 h 86"/>
                        <a:gd name="T12" fmla="*/ 9 w 62"/>
                        <a:gd name="T13" fmla="*/ 0 h 86"/>
                        <a:gd name="T14" fmla="*/ 0 w 62"/>
                        <a:gd name="T15" fmla="*/ 27 h 8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62"/>
                        <a:gd name="T25" fmla="*/ 0 h 86"/>
                        <a:gd name="T26" fmla="*/ 62 w 62"/>
                        <a:gd name="T27" fmla="*/ 86 h 86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62" h="86">
                          <a:moveTo>
                            <a:pt x="0" y="27"/>
                          </a:moveTo>
                          <a:lnTo>
                            <a:pt x="48" y="75"/>
                          </a:lnTo>
                          <a:lnTo>
                            <a:pt x="56" y="86"/>
                          </a:lnTo>
                          <a:lnTo>
                            <a:pt x="62" y="66"/>
                          </a:lnTo>
                          <a:lnTo>
                            <a:pt x="45" y="41"/>
                          </a:lnTo>
                          <a:lnTo>
                            <a:pt x="26" y="20"/>
                          </a:lnTo>
                          <a:lnTo>
                            <a:pt x="9" y="0"/>
                          </a:lnTo>
                          <a:lnTo>
                            <a:pt x="0" y="2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57" name="Freeform 1373">
                      <a:extLst>
                        <a:ext uri="{FF2B5EF4-FFF2-40B4-BE49-F238E27FC236}">
                          <a16:creationId xmlns:a16="http://schemas.microsoft.com/office/drawing/2014/main" id="{8DA2532E-02E9-6B75-A921-4DE262F9BDA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09" y="1349"/>
                      <a:ext cx="141" cy="354"/>
                    </a:xfrm>
                    <a:custGeom>
                      <a:avLst/>
                      <a:gdLst>
                        <a:gd name="T0" fmla="*/ 141 w 141"/>
                        <a:gd name="T1" fmla="*/ 0 h 354"/>
                        <a:gd name="T2" fmla="*/ 126 w 141"/>
                        <a:gd name="T3" fmla="*/ 21 h 354"/>
                        <a:gd name="T4" fmla="*/ 105 w 141"/>
                        <a:gd name="T5" fmla="*/ 28 h 354"/>
                        <a:gd name="T6" fmla="*/ 79 w 141"/>
                        <a:gd name="T7" fmla="*/ 37 h 354"/>
                        <a:gd name="T8" fmla="*/ 49 w 141"/>
                        <a:gd name="T9" fmla="*/ 45 h 354"/>
                        <a:gd name="T10" fmla="*/ 25 w 141"/>
                        <a:gd name="T11" fmla="*/ 69 h 354"/>
                        <a:gd name="T12" fmla="*/ 33 w 141"/>
                        <a:gd name="T13" fmla="*/ 91 h 354"/>
                        <a:gd name="T14" fmla="*/ 62 w 141"/>
                        <a:gd name="T15" fmla="*/ 70 h 354"/>
                        <a:gd name="T16" fmla="*/ 81 w 141"/>
                        <a:gd name="T17" fmla="*/ 72 h 354"/>
                        <a:gd name="T18" fmla="*/ 105 w 141"/>
                        <a:gd name="T19" fmla="*/ 55 h 354"/>
                        <a:gd name="T20" fmla="*/ 108 w 141"/>
                        <a:gd name="T21" fmla="*/ 72 h 354"/>
                        <a:gd name="T22" fmla="*/ 84 w 141"/>
                        <a:gd name="T23" fmla="*/ 93 h 354"/>
                        <a:gd name="T24" fmla="*/ 100 w 141"/>
                        <a:gd name="T25" fmla="*/ 93 h 354"/>
                        <a:gd name="T26" fmla="*/ 118 w 141"/>
                        <a:gd name="T27" fmla="*/ 88 h 354"/>
                        <a:gd name="T28" fmla="*/ 126 w 141"/>
                        <a:gd name="T29" fmla="*/ 66 h 354"/>
                        <a:gd name="T30" fmla="*/ 136 w 141"/>
                        <a:gd name="T31" fmla="*/ 63 h 354"/>
                        <a:gd name="T32" fmla="*/ 138 w 141"/>
                        <a:gd name="T33" fmla="*/ 76 h 354"/>
                        <a:gd name="T34" fmla="*/ 115 w 141"/>
                        <a:gd name="T35" fmla="*/ 99 h 354"/>
                        <a:gd name="T36" fmla="*/ 84 w 141"/>
                        <a:gd name="T37" fmla="*/ 117 h 354"/>
                        <a:gd name="T38" fmla="*/ 69 w 141"/>
                        <a:gd name="T39" fmla="*/ 148 h 354"/>
                        <a:gd name="T40" fmla="*/ 70 w 141"/>
                        <a:gd name="T41" fmla="*/ 163 h 354"/>
                        <a:gd name="T42" fmla="*/ 87 w 141"/>
                        <a:gd name="T43" fmla="*/ 156 h 354"/>
                        <a:gd name="T44" fmla="*/ 91 w 141"/>
                        <a:gd name="T45" fmla="*/ 136 h 354"/>
                        <a:gd name="T46" fmla="*/ 108 w 141"/>
                        <a:gd name="T47" fmla="*/ 148 h 354"/>
                        <a:gd name="T48" fmla="*/ 110 w 141"/>
                        <a:gd name="T49" fmla="*/ 127 h 354"/>
                        <a:gd name="T50" fmla="*/ 129 w 141"/>
                        <a:gd name="T51" fmla="*/ 114 h 354"/>
                        <a:gd name="T52" fmla="*/ 135 w 141"/>
                        <a:gd name="T53" fmla="*/ 136 h 354"/>
                        <a:gd name="T54" fmla="*/ 109 w 141"/>
                        <a:gd name="T55" fmla="*/ 145 h 354"/>
                        <a:gd name="T56" fmla="*/ 91 w 141"/>
                        <a:gd name="T57" fmla="*/ 159 h 354"/>
                        <a:gd name="T58" fmla="*/ 76 w 141"/>
                        <a:gd name="T59" fmla="*/ 168 h 354"/>
                        <a:gd name="T60" fmla="*/ 91 w 141"/>
                        <a:gd name="T61" fmla="*/ 180 h 354"/>
                        <a:gd name="T62" fmla="*/ 105 w 141"/>
                        <a:gd name="T63" fmla="*/ 165 h 354"/>
                        <a:gd name="T64" fmla="*/ 120 w 141"/>
                        <a:gd name="T65" fmla="*/ 166 h 354"/>
                        <a:gd name="T66" fmla="*/ 96 w 141"/>
                        <a:gd name="T67" fmla="*/ 186 h 354"/>
                        <a:gd name="T68" fmla="*/ 72 w 141"/>
                        <a:gd name="T69" fmla="*/ 187 h 354"/>
                        <a:gd name="T70" fmla="*/ 55 w 141"/>
                        <a:gd name="T71" fmla="*/ 220 h 354"/>
                        <a:gd name="T72" fmla="*/ 57 w 141"/>
                        <a:gd name="T73" fmla="*/ 231 h 354"/>
                        <a:gd name="T74" fmla="*/ 80 w 141"/>
                        <a:gd name="T75" fmla="*/ 207 h 354"/>
                        <a:gd name="T76" fmla="*/ 108 w 141"/>
                        <a:gd name="T77" fmla="*/ 204 h 354"/>
                        <a:gd name="T78" fmla="*/ 126 w 141"/>
                        <a:gd name="T79" fmla="*/ 181 h 354"/>
                        <a:gd name="T80" fmla="*/ 112 w 141"/>
                        <a:gd name="T81" fmla="*/ 210 h 354"/>
                        <a:gd name="T82" fmla="*/ 84 w 141"/>
                        <a:gd name="T83" fmla="*/ 228 h 354"/>
                        <a:gd name="T84" fmla="*/ 60 w 141"/>
                        <a:gd name="T85" fmla="*/ 247 h 354"/>
                        <a:gd name="T86" fmla="*/ 43 w 141"/>
                        <a:gd name="T87" fmla="*/ 264 h 354"/>
                        <a:gd name="T88" fmla="*/ 57 w 141"/>
                        <a:gd name="T89" fmla="*/ 276 h 354"/>
                        <a:gd name="T90" fmla="*/ 97 w 141"/>
                        <a:gd name="T91" fmla="*/ 253 h 354"/>
                        <a:gd name="T92" fmla="*/ 109 w 141"/>
                        <a:gd name="T93" fmla="*/ 237 h 354"/>
                        <a:gd name="T94" fmla="*/ 132 w 141"/>
                        <a:gd name="T95" fmla="*/ 231 h 354"/>
                        <a:gd name="T96" fmla="*/ 133 w 141"/>
                        <a:gd name="T97" fmla="*/ 243 h 354"/>
                        <a:gd name="T98" fmla="*/ 102 w 141"/>
                        <a:gd name="T99" fmla="*/ 258 h 354"/>
                        <a:gd name="T100" fmla="*/ 75 w 141"/>
                        <a:gd name="T101" fmla="*/ 271 h 354"/>
                        <a:gd name="T102" fmla="*/ 64 w 141"/>
                        <a:gd name="T103" fmla="*/ 280 h 354"/>
                        <a:gd name="T104" fmla="*/ 34 w 141"/>
                        <a:gd name="T105" fmla="*/ 312 h 354"/>
                        <a:gd name="T106" fmla="*/ 6 w 141"/>
                        <a:gd name="T107" fmla="*/ 319 h 354"/>
                        <a:gd name="T108" fmla="*/ 0 w 141"/>
                        <a:gd name="T109" fmla="*/ 333 h 354"/>
                        <a:gd name="T110" fmla="*/ 0 w 141"/>
                        <a:gd name="T111" fmla="*/ 354 h 354"/>
                        <a:gd name="T112" fmla="*/ 30 w 141"/>
                        <a:gd name="T113" fmla="*/ 339 h 354"/>
                        <a:gd name="T114" fmla="*/ 70 w 141"/>
                        <a:gd name="T115" fmla="*/ 313 h 354"/>
                        <a:gd name="T116" fmla="*/ 90 w 141"/>
                        <a:gd name="T117" fmla="*/ 298 h 354"/>
                        <a:gd name="T118" fmla="*/ 112 w 141"/>
                        <a:gd name="T119" fmla="*/ 282 h 354"/>
                        <a:gd name="T120" fmla="*/ 129 w 141"/>
                        <a:gd name="T121" fmla="*/ 262 h 354"/>
                        <a:gd name="T122" fmla="*/ 139 w 141"/>
                        <a:gd name="T123" fmla="*/ 250 h 354"/>
                        <a:gd name="T124" fmla="*/ 141 w 141"/>
                        <a:gd name="T125" fmla="*/ 0 h 354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  <a:gd name="T189" fmla="*/ 0 w 141"/>
                        <a:gd name="T190" fmla="*/ 0 h 354"/>
                        <a:gd name="T191" fmla="*/ 141 w 141"/>
                        <a:gd name="T192" fmla="*/ 354 h 354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T189" t="T190" r="T191" b="T192"/>
                      <a:pathLst>
                        <a:path w="141" h="354">
                          <a:moveTo>
                            <a:pt x="141" y="0"/>
                          </a:moveTo>
                          <a:lnTo>
                            <a:pt x="126" y="21"/>
                          </a:lnTo>
                          <a:lnTo>
                            <a:pt x="105" y="28"/>
                          </a:lnTo>
                          <a:lnTo>
                            <a:pt x="79" y="37"/>
                          </a:lnTo>
                          <a:lnTo>
                            <a:pt x="49" y="45"/>
                          </a:lnTo>
                          <a:lnTo>
                            <a:pt x="25" y="69"/>
                          </a:lnTo>
                          <a:lnTo>
                            <a:pt x="33" y="91"/>
                          </a:lnTo>
                          <a:lnTo>
                            <a:pt x="62" y="70"/>
                          </a:lnTo>
                          <a:lnTo>
                            <a:pt x="81" y="72"/>
                          </a:lnTo>
                          <a:lnTo>
                            <a:pt x="105" y="55"/>
                          </a:lnTo>
                          <a:lnTo>
                            <a:pt x="108" y="72"/>
                          </a:lnTo>
                          <a:lnTo>
                            <a:pt x="84" y="93"/>
                          </a:lnTo>
                          <a:lnTo>
                            <a:pt x="100" y="93"/>
                          </a:lnTo>
                          <a:lnTo>
                            <a:pt x="118" y="88"/>
                          </a:lnTo>
                          <a:lnTo>
                            <a:pt x="126" y="66"/>
                          </a:lnTo>
                          <a:lnTo>
                            <a:pt x="136" y="63"/>
                          </a:lnTo>
                          <a:lnTo>
                            <a:pt x="138" y="76"/>
                          </a:lnTo>
                          <a:lnTo>
                            <a:pt x="115" y="99"/>
                          </a:lnTo>
                          <a:lnTo>
                            <a:pt x="84" y="117"/>
                          </a:lnTo>
                          <a:lnTo>
                            <a:pt x="69" y="148"/>
                          </a:lnTo>
                          <a:lnTo>
                            <a:pt x="70" y="163"/>
                          </a:lnTo>
                          <a:lnTo>
                            <a:pt x="87" y="156"/>
                          </a:lnTo>
                          <a:lnTo>
                            <a:pt x="91" y="136"/>
                          </a:lnTo>
                          <a:lnTo>
                            <a:pt x="108" y="148"/>
                          </a:lnTo>
                          <a:lnTo>
                            <a:pt x="110" y="127"/>
                          </a:lnTo>
                          <a:lnTo>
                            <a:pt x="129" y="114"/>
                          </a:lnTo>
                          <a:lnTo>
                            <a:pt x="135" y="136"/>
                          </a:lnTo>
                          <a:lnTo>
                            <a:pt x="109" y="145"/>
                          </a:lnTo>
                          <a:lnTo>
                            <a:pt x="91" y="159"/>
                          </a:lnTo>
                          <a:lnTo>
                            <a:pt x="76" y="168"/>
                          </a:lnTo>
                          <a:lnTo>
                            <a:pt x="91" y="180"/>
                          </a:lnTo>
                          <a:lnTo>
                            <a:pt x="105" y="165"/>
                          </a:lnTo>
                          <a:lnTo>
                            <a:pt x="120" y="166"/>
                          </a:lnTo>
                          <a:lnTo>
                            <a:pt x="96" y="186"/>
                          </a:lnTo>
                          <a:lnTo>
                            <a:pt x="72" y="187"/>
                          </a:lnTo>
                          <a:lnTo>
                            <a:pt x="55" y="220"/>
                          </a:lnTo>
                          <a:lnTo>
                            <a:pt x="57" y="231"/>
                          </a:lnTo>
                          <a:lnTo>
                            <a:pt x="80" y="207"/>
                          </a:lnTo>
                          <a:lnTo>
                            <a:pt x="108" y="204"/>
                          </a:lnTo>
                          <a:lnTo>
                            <a:pt x="126" y="181"/>
                          </a:lnTo>
                          <a:lnTo>
                            <a:pt x="112" y="210"/>
                          </a:lnTo>
                          <a:lnTo>
                            <a:pt x="84" y="228"/>
                          </a:lnTo>
                          <a:lnTo>
                            <a:pt x="60" y="247"/>
                          </a:lnTo>
                          <a:lnTo>
                            <a:pt x="43" y="264"/>
                          </a:lnTo>
                          <a:lnTo>
                            <a:pt x="57" y="276"/>
                          </a:lnTo>
                          <a:lnTo>
                            <a:pt x="97" y="253"/>
                          </a:lnTo>
                          <a:lnTo>
                            <a:pt x="109" y="237"/>
                          </a:lnTo>
                          <a:lnTo>
                            <a:pt x="132" y="231"/>
                          </a:lnTo>
                          <a:lnTo>
                            <a:pt x="133" y="243"/>
                          </a:lnTo>
                          <a:lnTo>
                            <a:pt x="102" y="258"/>
                          </a:lnTo>
                          <a:lnTo>
                            <a:pt x="75" y="271"/>
                          </a:lnTo>
                          <a:lnTo>
                            <a:pt x="64" y="280"/>
                          </a:lnTo>
                          <a:lnTo>
                            <a:pt x="34" y="312"/>
                          </a:lnTo>
                          <a:lnTo>
                            <a:pt x="6" y="319"/>
                          </a:lnTo>
                          <a:lnTo>
                            <a:pt x="0" y="333"/>
                          </a:lnTo>
                          <a:lnTo>
                            <a:pt x="0" y="354"/>
                          </a:lnTo>
                          <a:lnTo>
                            <a:pt x="30" y="339"/>
                          </a:lnTo>
                          <a:lnTo>
                            <a:pt x="70" y="313"/>
                          </a:lnTo>
                          <a:lnTo>
                            <a:pt x="90" y="298"/>
                          </a:lnTo>
                          <a:lnTo>
                            <a:pt x="112" y="282"/>
                          </a:lnTo>
                          <a:lnTo>
                            <a:pt x="129" y="262"/>
                          </a:lnTo>
                          <a:lnTo>
                            <a:pt x="139" y="250"/>
                          </a:lnTo>
                          <a:lnTo>
                            <a:pt x="14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58" name="Freeform 1374">
                      <a:extLst>
                        <a:ext uri="{FF2B5EF4-FFF2-40B4-BE49-F238E27FC236}">
                          <a16:creationId xmlns:a16="http://schemas.microsoft.com/office/drawing/2014/main" id="{2A79CB2E-5FD1-694C-6E23-48034CF9CC2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9" y="1647"/>
                      <a:ext cx="120" cy="137"/>
                    </a:xfrm>
                    <a:custGeom>
                      <a:avLst/>
                      <a:gdLst>
                        <a:gd name="T0" fmla="*/ 120 w 120"/>
                        <a:gd name="T1" fmla="*/ 0 h 137"/>
                        <a:gd name="T2" fmla="*/ 89 w 120"/>
                        <a:gd name="T3" fmla="*/ 21 h 137"/>
                        <a:gd name="T4" fmla="*/ 70 w 120"/>
                        <a:gd name="T5" fmla="*/ 41 h 137"/>
                        <a:gd name="T6" fmla="*/ 56 w 120"/>
                        <a:gd name="T7" fmla="*/ 65 h 137"/>
                        <a:gd name="T8" fmla="*/ 23 w 120"/>
                        <a:gd name="T9" fmla="*/ 86 h 137"/>
                        <a:gd name="T10" fmla="*/ 9 w 120"/>
                        <a:gd name="T11" fmla="*/ 105 h 137"/>
                        <a:gd name="T12" fmla="*/ 0 w 120"/>
                        <a:gd name="T13" fmla="*/ 132 h 137"/>
                        <a:gd name="T14" fmla="*/ 9 w 120"/>
                        <a:gd name="T15" fmla="*/ 137 h 137"/>
                        <a:gd name="T16" fmla="*/ 20 w 120"/>
                        <a:gd name="T17" fmla="*/ 125 h 137"/>
                        <a:gd name="T18" fmla="*/ 34 w 120"/>
                        <a:gd name="T19" fmla="*/ 107 h 137"/>
                        <a:gd name="T20" fmla="*/ 57 w 120"/>
                        <a:gd name="T21" fmla="*/ 99 h 137"/>
                        <a:gd name="T22" fmla="*/ 70 w 120"/>
                        <a:gd name="T23" fmla="*/ 80 h 137"/>
                        <a:gd name="T24" fmla="*/ 85 w 120"/>
                        <a:gd name="T25" fmla="*/ 71 h 137"/>
                        <a:gd name="T26" fmla="*/ 99 w 120"/>
                        <a:gd name="T27" fmla="*/ 92 h 137"/>
                        <a:gd name="T28" fmla="*/ 114 w 120"/>
                        <a:gd name="T29" fmla="*/ 57 h 137"/>
                        <a:gd name="T30" fmla="*/ 120 w 120"/>
                        <a:gd name="T31" fmla="*/ 0 h 137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120"/>
                        <a:gd name="T49" fmla="*/ 0 h 137"/>
                        <a:gd name="T50" fmla="*/ 120 w 120"/>
                        <a:gd name="T51" fmla="*/ 137 h 137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120" h="137">
                          <a:moveTo>
                            <a:pt x="120" y="0"/>
                          </a:moveTo>
                          <a:lnTo>
                            <a:pt x="89" y="21"/>
                          </a:lnTo>
                          <a:lnTo>
                            <a:pt x="70" y="41"/>
                          </a:lnTo>
                          <a:lnTo>
                            <a:pt x="56" y="65"/>
                          </a:lnTo>
                          <a:lnTo>
                            <a:pt x="23" y="86"/>
                          </a:lnTo>
                          <a:lnTo>
                            <a:pt x="9" y="105"/>
                          </a:lnTo>
                          <a:lnTo>
                            <a:pt x="0" y="132"/>
                          </a:lnTo>
                          <a:lnTo>
                            <a:pt x="9" y="137"/>
                          </a:lnTo>
                          <a:lnTo>
                            <a:pt x="20" y="125"/>
                          </a:lnTo>
                          <a:lnTo>
                            <a:pt x="34" y="107"/>
                          </a:lnTo>
                          <a:lnTo>
                            <a:pt x="57" y="99"/>
                          </a:lnTo>
                          <a:lnTo>
                            <a:pt x="70" y="80"/>
                          </a:lnTo>
                          <a:lnTo>
                            <a:pt x="85" y="71"/>
                          </a:lnTo>
                          <a:lnTo>
                            <a:pt x="99" y="92"/>
                          </a:lnTo>
                          <a:lnTo>
                            <a:pt x="114" y="57"/>
                          </a:lnTo>
                          <a:lnTo>
                            <a:pt x="12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59" name="Freeform 1375">
                      <a:extLst>
                        <a:ext uri="{FF2B5EF4-FFF2-40B4-BE49-F238E27FC236}">
                          <a16:creationId xmlns:a16="http://schemas.microsoft.com/office/drawing/2014/main" id="{AE50419B-6271-0F8B-3061-ED9E7860DA4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0" y="1751"/>
                      <a:ext cx="105" cy="79"/>
                    </a:xfrm>
                    <a:custGeom>
                      <a:avLst/>
                      <a:gdLst>
                        <a:gd name="T0" fmla="*/ 4 w 105"/>
                        <a:gd name="T1" fmla="*/ 0 h 79"/>
                        <a:gd name="T2" fmla="*/ 30 w 105"/>
                        <a:gd name="T3" fmla="*/ 16 h 79"/>
                        <a:gd name="T4" fmla="*/ 78 w 105"/>
                        <a:gd name="T5" fmla="*/ 18 h 79"/>
                        <a:gd name="T6" fmla="*/ 93 w 105"/>
                        <a:gd name="T7" fmla="*/ 31 h 79"/>
                        <a:gd name="T8" fmla="*/ 105 w 105"/>
                        <a:gd name="T9" fmla="*/ 54 h 79"/>
                        <a:gd name="T10" fmla="*/ 96 w 105"/>
                        <a:gd name="T11" fmla="*/ 63 h 79"/>
                        <a:gd name="T12" fmla="*/ 84 w 105"/>
                        <a:gd name="T13" fmla="*/ 52 h 79"/>
                        <a:gd name="T14" fmla="*/ 67 w 105"/>
                        <a:gd name="T15" fmla="*/ 43 h 79"/>
                        <a:gd name="T16" fmla="*/ 54 w 105"/>
                        <a:gd name="T17" fmla="*/ 49 h 79"/>
                        <a:gd name="T18" fmla="*/ 42 w 105"/>
                        <a:gd name="T19" fmla="*/ 63 h 79"/>
                        <a:gd name="T20" fmla="*/ 30 w 105"/>
                        <a:gd name="T21" fmla="*/ 79 h 79"/>
                        <a:gd name="T22" fmla="*/ 27 w 105"/>
                        <a:gd name="T23" fmla="*/ 63 h 79"/>
                        <a:gd name="T24" fmla="*/ 10 w 105"/>
                        <a:gd name="T25" fmla="*/ 48 h 79"/>
                        <a:gd name="T26" fmla="*/ 0 w 105"/>
                        <a:gd name="T27" fmla="*/ 40 h 79"/>
                        <a:gd name="T28" fmla="*/ 4 w 105"/>
                        <a:gd name="T29" fmla="*/ 0 h 7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105"/>
                        <a:gd name="T46" fmla="*/ 0 h 79"/>
                        <a:gd name="T47" fmla="*/ 105 w 105"/>
                        <a:gd name="T48" fmla="*/ 79 h 79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105" h="79">
                          <a:moveTo>
                            <a:pt x="4" y="0"/>
                          </a:moveTo>
                          <a:lnTo>
                            <a:pt x="30" y="16"/>
                          </a:lnTo>
                          <a:lnTo>
                            <a:pt x="78" y="18"/>
                          </a:lnTo>
                          <a:lnTo>
                            <a:pt x="93" y="31"/>
                          </a:lnTo>
                          <a:lnTo>
                            <a:pt x="105" y="54"/>
                          </a:lnTo>
                          <a:lnTo>
                            <a:pt x="96" y="63"/>
                          </a:lnTo>
                          <a:lnTo>
                            <a:pt x="84" y="52"/>
                          </a:lnTo>
                          <a:lnTo>
                            <a:pt x="67" y="43"/>
                          </a:lnTo>
                          <a:lnTo>
                            <a:pt x="54" y="49"/>
                          </a:lnTo>
                          <a:lnTo>
                            <a:pt x="42" y="63"/>
                          </a:lnTo>
                          <a:lnTo>
                            <a:pt x="30" y="79"/>
                          </a:lnTo>
                          <a:lnTo>
                            <a:pt x="27" y="63"/>
                          </a:lnTo>
                          <a:lnTo>
                            <a:pt x="10" y="48"/>
                          </a:lnTo>
                          <a:lnTo>
                            <a:pt x="0" y="40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60" name="Freeform 1376">
                      <a:extLst>
                        <a:ext uri="{FF2B5EF4-FFF2-40B4-BE49-F238E27FC236}">
                          <a16:creationId xmlns:a16="http://schemas.microsoft.com/office/drawing/2014/main" id="{6A16B628-07D7-6C02-CCF6-1412964E147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1" y="1796"/>
                      <a:ext cx="69" cy="45"/>
                    </a:xfrm>
                    <a:custGeom>
                      <a:avLst/>
                      <a:gdLst>
                        <a:gd name="T0" fmla="*/ 60 w 69"/>
                        <a:gd name="T1" fmla="*/ 7 h 45"/>
                        <a:gd name="T2" fmla="*/ 43 w 69"/>
                        <a:gd name="T3" fmla="*/ 9 h 45"/>
                        <a:gd name="T4" fmla="*/ 25 w 69"/>
                        <a:gd name="T5" fmla="*/ 0 h 45"/>
                        <a:gd name="T6" fmla="*/ 10 w 69"/>
                        <a:gd name="T7" fmla="*/ 0 h 45"/>
                        <a:gd name="T8" fmla="*/ 0 w 69"/>
                        <a:gd name="T9" fmla="*/ 7 h 45"/>
                        <a:gd name="T10" fmla="*/ 18 w 69"/>
                        <a:gd name="T11" fmla="*/ 13 h 45"/>
                        <a:gd name="T12" fmla="*/ 16 w 69"/>
                        <a:gd name="T13" fmla="*/ 31 h 45"/>
                        <a:gd name="T14" fmla="*/ 7 w 69"/>
                        <a:gd name="T15" fmla="*/ 45 h 45"/>
                        <a:gd name="T16" fmla="*/ 25 w 69"/>
                        <a:gd name="T17" fmla="*/ 39 h 45"/>
                        <a:gd name="T18" fmla="*/ 34 w 69"/>
                        <a:gd name="T19" fmla="*/ 31 h 45"/>
                        <a:gd name="T20" fmla="*/ 46 w 69"/>
                        <a:gd name="T21" fmla="*/ 30 h 45"/>
                        <a:gd name="T22" fmla="*/ 57 w 69"/>
                        <a:gd name="T23" fmla="*/ 22 h 45"/>
                        <a:gd name="T24" fmla="*/ 69 w 69"/>
                        <a:gd name="T25" fmla="*/ 22 h 45"/>
                        <a:gd name="T26" fmla="*/ 60 w 69"/>
                        <a:gd name="T27" fmla="*/ 7 h 45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w 69"/>
                        <a:gd name="T43" fmla="*/ 0 h 45"/>
                        <a:gd name="T44" fmla="*/ 69 w 69"/>
                        <a:gd name="T45" fmla="*/ 45 h 45"/>
                      </a:gdLst>
                      <a:ahLst/>
                      <a:cxnLst>
                        <a:cxn ang="T28">
                          <a:pos x="T0" y="T1"/>
                        </a:cxn>
                        <a:cxn ang="T29">
                          <a:pos x="T2" y="T3"/>
                        </a:cxn>
                        <a:cxn ang="T30">
                          <a:pos x="T4" y="T5"/>
                        </a:cxn>
                        <a:cxn ang="T31">
                          <a:pos x="T6" y="T7"/>
                        </a:cxn>
                        <a:cxn ang="T32">
                          <a:pos x="T8" y="T9"/>
                        </a:cxn>
                        <a:cxn ang="T33">
                          <a:pos x="T10" y="T11"/>
                        </a:cxn>
                        <a:cxn ang="T34">
                          <a:pos x="T12" y="T13"/>
                        </a:cxn>
                        <a:cxn ang="T35">
                          <a:pos x="T14" y="T15"/>
                        </a:cxn>
                        <a:cxn ang="T36">
                          <a:pos x="T16" y="T17"/>
                        </a:cxn>
                        <a:cxn ang="T37">
                          <a:pos x="T18" y="T19"/>
                        </a:cxn>
                        <a:cxn ang="T38">
                          <a:pos x="T20" y="T21"/>
                        </a:cxn>
                        <a:cxn ang="T39">
                          <a:pos x="T22" y="T23"/>
                        </a:cxn>
                        <a:cxn ang="T40">
                          <a:pos x="T24" y="T25"/>
                        </a:cxn>
                        <a:cxn ang="T41">
                          <a:pos x="T26" y="T27"/>
                        </a:cxn>
                      </a:cxnLst>
                      <a:rect l="T42" t="T43" r="T44" b="T45"/>
                      <a:pathLst>
                        <a:path w="69" h="45">
                          <a:moveTo>
                            <a:pt x="60" y="7"/>
                          </a:moveTo>
                          <a:lnTo>
                            <a:pt x="43" y="9"/>
                          </a:lnTo>
                          <a:lnTo>
                            <a:pt x="25" y="0"/>
                          </a:lnTo>
                          <a:lnTo>
                            <a:pt x="10" y="0"/>
                          </a:lnTo>
                          <a:lnTo>
                            <a:pt x="0" y="7"/>
                          </a:lnTo>
                          <a:lnTo>
                            <a:pt x="18" y="13"/>
                          </a:lnTo>
                          <a:lnTo>
                            <a:pt x="16" y="31"/>
                          </a:lnTo>
                          <a:lnTo>
                            <a:pt x="7" y="45"/>
                          </a:lnTo>
                          <a:lnTo>
                            <a:pt x="25" y="39"/>
                          </a:lnTo>
                          <a:lnTo>
                            <a:pt x="34" y="31"/>
                          </a:lnTo>
                          <a:lnTo>
                            <a:pt x="46" y="30"/>
                          </a:lnTo>
                          <a:lnTo>
                            <a:pt x="57" y="22"/>
                          </a:lnTo>
                          <a:lnTo>
                            <a:pt x="69" y="22"/>
                          </a:lnTo>
                          <a:lnTo>
                            <a:pt x="60" y="7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61" name="Freeform 1377">
                      <a:extLst>
                        <a:ext uri="{FF2B5EF4-FFF2-40B4-BE49-F238E27FC236}">
                          <a16:creationId xmlns:a16="http://schemas.microsoft.com/office/drawing/2014/main" id="{D9DAA4B6-355D-7574-D28C-30EC96F356F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88" y="1850"/>
                      <a:ext cx="51" cy="43"/>
                    </a:xfrm>
                    <a:custGeom>
                      <a:avLst/>
                      <a:gdLst>
                        <a:gd name="T0" fmla="*/ 51 w 51"/>
                        <a:gd name="T1" fmla="*/ 0 h 43"/>
                        <a:gd name="T2" fmla="*/ 35 w 51"/>
                        <a:gd name="T3" fmla="*/ 19 h 43"/>
                        <a:gd name="T4" fmla="*/ 11 w 51"/>
                        <a:gd name="T5" fmla="*/ 22 h 43"/>
                        <a:gd name="T6" fmla="*/ 0 w 51"/>
                        <a:gd name="T7" fmla="*/ 36 h 43"/>
                        <a:gd name="T8" fmla="*/ 26 w 51"/>
                        <a:gd name="T9" fmla="*/ 43 h 43"/>
                        <a:gd name="T10" fmla="*/ 36 w 51"/>
                        <a:gd name="T11" fmla="*/ 33 h 43"/>
                        <a:gd name="T12" fmla="*/ 48 w 51"/>
                        <a:gd name="T13" fmla="*/ 33 h 43"/>
                        <a:gd name="T14" fmla="*/ 51 w 51"/>
                        <a:gd name="T15" fmla="*/ 0 h 43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1"/>
                        <a:gd name="T25" fmla="*/ 0 h 43"/>
                        <a:gd name="T26" fmla="*/ 51 w 51"/>
                        <a:gd name="T27" fmla="*/ 43 h 43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1" h="43">
                          <a:moveTo>
                            <a:pt x="51" y="0"/>
                          </a:moveTo>
                          <a:lnTo>
                            <a:pt x="35" y="19"/>
                          </a:lnTo>
                          <a:lnTo>
                            <a:pt x="11" y="22"/>
                          </a:lnTo>
                          <a:lnTo>
                            <a:pt x="0" y="36"/>
                          </a:lnTo>
                          <a:lnTo>
                            <a:pt x="26" y="43"/>
                          </a:lnTo>
                          <a:lnTo>
                            <a:pt x="36" y="33"/>
                          </a:lnTo>
                          <a:lnTo>
                            <a:pt x="48" y="33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62" name="Freeform 1378">
                      <a:extLst>
                        <a:ext uri="{FF2B5EF4-FFF2-40B4-BE49-F238E27FC236}">
                          <a16:creationId xmlns:a16="http://schemas.microsoft.com/office/drawing/2014/main" id="{E05EA5C4-2160-6A5F-D857-1D22955BD57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9" y="1890"/>
                      <a:ext cx="98" cy="99"/>
                    </a:xfrm>
                    <a:custGeom>
                      <a:avLst/>
                      <a:gdLst>
                        <a:gd name="T0" fmla="*/ 95 w 98"/>
                        <a:gd name="T1" fmla="*/ 0 h 99"/>
                        <a:gd name="T2" fmla="*/ 78 w 98"/>
                        <a:gd name="T3" fmla="*/ 11 h 99"/>
                        <a:gd name="T4" fmla="*/ 66 w 98"/>
                        <a:gd name="T5" fmla="*/ 27 h 99"/>
                        <a:gd name="T6" fmla="*/ 41 w 98"/>
                        <a:gd name="T7" fmla="*/ 41 h 99"/>
                        <a:gd name="T8" fmla="*/ 26 w 98"/>
                        <a:gd name="T9" fmla="*/ 56 h 99"/>
                        <a:gd name="T10" fmla="*/ 11 w 98"/>
                        <a:gd name="T11" fmla="*/ 60 h 99"/>
                        <a:gd name="T12" fmla="*/ 0 w 98"/>
                        <a:gd name="T13" fmla="*/ 75 h 99"/>
                        <a:gd name="T14" fmla="*/ 0 w 98"/>
                        <a:gd name="T15" fmla="*/ 93 h 99"/>
                        <a:gd name="T16" fmla="*/ 23 w 98"/>
                        <a:gd name="T17" fmla="*/ 99 h 99"/>
                        <a:gd name="T18" fmla="*/ 35 w 98"/>
                        <a:gd name="T19" fmla="*/ 90 h 99"/>
                        <a:gd name="T20" fmla="*/ 41 w 98"/>
                        <a:gd name="T21" fmla="*/ 72 h 99"/>
                        <a:gd name="T22" fmla="*/ 54 w 98"/>
                        <a:gd name="T23" fmla="*/ 63 h 99"/>
                        <a:gd name="T24" fmla="*/ 72 w 98"/>
                        <a:gd name="T25" fmla="*/ 60 h 99"/>
                        <a:gd name="T26" fmla="*/ 87 w 98"/>
                        <a:gd name="T27" fmla="*/ 45 h 99"/>
                        <a:gd name="T28" fmla="*/ 98 w 98"/>
                        <a:gd name="T29" fmla="*/ 29 h 99"/>
                        <a:gd name="T30" fmla="*/ 95 w 98"/>
                        <a:gd name="T31" fmla="*/ 0 h 99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w 98"/>
                        <a:gd name="T49" fmla="*/ 0 h 99"/>
                        <a:gd name="T50" fmla="*/ 98 w 98"/>
                        <a:gd name="T51" fmla="*/ 99 h 99"/>
                      </a:gdLst>
                      <a:ahLst/>
                      <a:cxnLst>
                        <a:cxn ang="T32">
                          <a:pos x="T0" y="T1"/>
                        </a:cxn>
                        <a:cxn ang="T33">
                          <a:pos x="T2" y="T3"/>
                        </a:cxn>
                        <a:cxn ang="T34">
                          <a:pos x="T4" y="T5"/>
                        </a:cxn>
                        <a:cxn ang="T35">
                          <a:pos x="T6" y="T7"/>
                        </a:cxn>
                        <a:cxn ang="T36">
                          <a:pos x="T8" y="T9"/>
                        </a:cxn>
                        <a:cxn ang="T37">
                          <a:pos x="T10" y="T11"/>
                        </a:cxn>
                        <a:cxn ang="T38">
                          <a:pos x="T12" y="T13"/>
                        </a:cxn>
                        <a:cxn ang="T39">
                          <a:pos x="T14" y="T15"/>
                        </a:cxn>
                        <a:cxn ang="T40">
                          <a:pos x="T16" y="T17"/>
                        </a:cxn>
                        <a:cxn ang="T41">
                          <a:pos x="T18" y="T19"/>
                        </a:cxn>
                        <a:cxn ang="T42">
                          <a:pos x="T20" y="T21"/>
                        </a:cxn>
                        <a:cxn ang="T43">
                          <a:pos x="T22" y="T23"/>
                        </a:cxn>
                        <a:cxn ang="T44">
                          <a:pos x="T24" y="T25"/>
                        </a:cxn>
                        <a:cxn ang="T45">
                          <a:pos x="T26" y="T27"/>
                        </a:cxn>
                        <a:cxn ang="T46">
                          <a:pos x="T28" y="T29"/>
                        </a:cxn>
                        <a:cxn ang="T47">
                          <a:pos x="T30" y="T31"/>
                        </a:cxn>
                      </a:cxnLst>
                      <a:rect l="T48" t="T49" r="T50" b="T51"/>
                      <a:pathLst>
                        <a:path w="98" h="99">
                          <a:moveTo>
                            <a:pt x="95" y="0"/>
                          </a:moveTo>
                          <a:lnTo>
                            <a:pt x="78" y="11"/>
                          </a:lnTo>
                          <a:lnTo>
                            <a:pt x="66" y="27"/>
                          </a:lnTo>
                          <a:lnTo>
                            <a:pt x="41" y="41"/>
                          </a:lnTo>
                          <a:lnTo>
                            <a:pt x="26" y="56"/>
                          </a:lnTo>
                          <a:lnTo>
                            <a:pt x="11" y="60"/>
                          </a:lnTo>
                          <a:lnTo>
                            <a:pt x="0" y="75"/>
                          </a:lnTo>
                          <a:lnTo>
                            <a:pt x="0" y="93"/>
                          </a:lnTo>
                          <a:lnTo>
                            <a:pt x="23" y="99"/>
                          </a:lnTo>
                          <a:lnTo>
                            <a:pt x="35" y="90"/>
                          </a:lnTo>
                          <a:lnTo>
                            <a:pt x="41" y="72"/>
                          </a:lnTo>
                          <a:lnTo>
                            <a:pt x="54" y="63"/>
                          </a:lnTo>
                          <a:lnTo>
                            <a:pt x="72" y="60"/>
                          </a:lnTo>
                          <a:lnTo>
                            <a:pt x="87" y="45"/>
                          </a:lnTo>
                          <a:lnTo>
                            <a:pt x="98" y="29"/>
                          </a:lnTo>
                          <a:lnTo>
                            <a:pt x="95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63" name="Freeform 1379">
                      <a:extLst>
                        <a:ext uri="{FF2B5EF4-FFF2-40B4-BE49-F238E27FC236}">
                          <a16:creationId xmlns:a16="http://schemas.microsoft.com/office/drawing/2014/main" id="{AFFA10AE-78B4-0482-A8F8-C26D4B7F0AF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7" y="1824"/>
                      <a:ext cx="47" cy="39"/>
                    </a:xfrm>
                    <a:custGeom>
                      <a:avLst/>
                      <a:gdLst>
                        <a:gd name="T0" fmla="*/ 0 w 47"/>
                        <a:gd name="T1" fmla="*/ 0 h 39"/>
                        <a:gd name="T2" fmla="*/ 23 w 47"/>
                        <a:gd name="T3" fmla="*/ 14 h 39"/>
                        <a:gd name="T4" fmla="*/ 47 w 47"/>
                        <a:gd name="T5" fmla="*/ 27 h 39"/>
                        <a:gd name="T6" fmla="*/ 33 w 47"/>
                        <a:gd name="T7" fmla="*/ 32 h 39"/>
                        <a:gd name="T8" fmla="*/ 24 w 47"/>
                        <a:gd name="T9" fmla="*/ 39 h 39"/>
                        <a:gd name="T10" fmla="*/ 3 w 47"/>
                        <a:gd name="T11" fmla="*/ 32 h 39"/>
                        <a:gd name="T12" fmla="*/ 0 w 47"/>
                        <a:gd name="T13" fmla="*/ 0 h 39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47"/>
                        <a:gd name="T22" fmla="*/ 0 h 39"/>
                        <a:gd name="T23" fmla="*/ 47 w 47"/>
                        <a:gd name="T24" fmla="*/ 39 h 39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47" h="39">
                          <a:moveTo>
                            <a:pt x="0" y="0"/>
                          </a:moveTo>
                          <a:lnTo>
                            <a:pt x="23" y="14"/>
                          </a:lnTo>
                          <a:lnTo>
                            <a:pt x="47" y="27"/>
                          </a:lnTo>
                          <a:lnTo>
                            <a:pt x="33" y="32"/>
                          </a:lnTo>
                          <a:lnTo>
                            <a:pt x="24" y="39"/>
                          </a:lnTo>
                          <a:lnTo>
                            <a:pt x="3" y="3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64" name="Freeform 1380">
                      <a:extLst>
                        <a:ext uri="{FF2B5EF4-FFF2-40B4-BE49-F238E27FC236}">
                          <a16:creationId xmlns:a16="http://schemas.microsoft.com/office/drawing/2014/main" id="{059DF62C-DA4E-C968-675C-C2148118981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4" y="1896"/>
                      <a:ext cx="72" cy="57"/>
                    </a:xfrm>
                    <a:custGeom>
                      <a:avLst/>
                      <a:gdLst>
                        <a:gd name="T0" fmla="*/ 9 w 72"/>
                        <a:gd name="T1" fmla="*/ 0 h 57"/>
                        <a:gd name="T2" fmla="*/ 33 w 72"/>
                        <a:gd name="T3" fmla="*/ 5 h 57"/>
                        <a:gd name="T4" fmla="*/ 50 w 72"/>
                        <a:gd name="T5" fmla="*/ 8 h 57"/>
                        <a:gd name="T6" fmla="*/ 69 w 72"/>
                        <a:gd name="T7" fmla="*/ 32 h 57"/>
                        <a:gd name="T8" fmla="*/ 72 w 72"/>
                        <a:gd name="T9" fmla="*/ 50 h 57"/>
                        <a:gd name="T10" fmla="*/ 56 w 72"/>
                        <a:gd name="T11" fmla="*/ 48 h 57"/>
                        <a:gd name="T12" fmla="*/ 38 w 72"/>
                        <a:gd name="T13" fmla="*/ 57 h 57"/>
                        <a:gd name="T14" fmla="*/ 27 w 72"/>
                        <a:gd name="T15" fmla="*/ 54 h 57"/>
                        <a:gd name="T16" fmla="*/ 18 w 72"/>
                        <a:gd name="T17" fmla="*/ 47 h 57"/>
                        <a:gd name="T18" fmla="*/ 8 w 72"/>
                        <a:gd name="T19" fmla="*/ 44 h 57"/>
                        <a:gd name="T20" fmla="*/ 0 w 72"/>
                        <a:gd name="T21" fmla="*/ 33 h 57"/>
                        <a:gd name="T22" fmla="*/ 9 w 72"/>
                        <a:gd name="T23" fmla="*/ 0 h 57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72"/>
                        <a:gd name="T37" fmla="*/ 0 h 57"/>
                        <a:gd name="T38" fmla="*/ 72 w 72"/>
                        <a:gd name="T39" fmla="*/ 57 h 57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72" h="57">
                          <a:moveTo>
                            <a:pt x="9" y="0"/>
                          </a:moveTo>
                          <a:lnTo>
                            <a:pt x="33" y="5"/>
                          </a:lnTo>
                          <a:lnTo>
                            <a:pt x="50" y="8"/>
                          </a:lnTo>
                          <a:lnTo>
                            <a:pt x="69" y="32"/>
                          </a:lnTo>
                          <a:lnTo>
                            <a:pt x="72" y="50"/>
                          </a:lnTo>
                          <a:lnTo>
                            <a:pt x="56" y="48"/>
                          </a:lnTo>
                          <a:lnTo>
                            <a:pt x="38" y="57"/>
                          </a:lnTo>
                          <a:lnTo>
                            <a:pt x="27" y="54"/>
                          </a:lnTo>
                          <a:lnTo>
                            <a:pt x="18" y="47"/>
                          </a:lnTo>
                          <a:lnTo>
                            <a:pt x="8" y="44"/>
                          </a:lnTo>
                          <a:lnTo>
                            <a:pt x="0" y="3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65" name="Freeform 1381">
                      <a:extLst>
                        <a:ext uri="{FF2B5EF4-FFF2-40B4-BE49-F238E27FC236}">
                          <a16:creationId xmlns:a16="http://schemas.microsoft.com/office/drawing/2014/main" id="{E38D6D09-BD08-84F4-CA37-363665421B5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6" y="1968"/>
                      <a:ext cx="54" cy="44"/>
                    </a:xfrm>
                    <a:custGeom>
                      <a:avLst/>
                      <a:gdLst>
                        <a:gd name="T0" fmla="*/ 1 w 54"/>
                        <a:gd name="T1" fmla="*/ 0 h 44"/>
                        <a:gd name="T2" fmla="*/ 25 w 54"/>
                        <a:gd name="T3" fmla="*/ 8 h 44"/>
                        <a:gd name="T4" fmla="*/ 54 w 54"/>
                        <a:gd name="T5" fmla="*/ 15 h 44"/>
                        <a:gd name="T6" fmla="*/ 51 w 54"/>
                        <a:gd name="T7" fmla="*/ 36 h 44"/>
                        <a:gd name="T8" fmla="*/ 27 w 54"/>
                        <a:gd name="T9" fmla="*/ 30 h 44"/>
                        <a:gd name="T10" fmla="*/ 22 w 54"/>
                        <a:gd name="T11" fmla="*/ 44 h 44"/>
                        <a:gd name="T12" fmla="*/ 0 w 54"/>
                        <a:gd name="T13" fmla="*/ 33 h 44"/>
                        <a:gd name="T14" fmla="*/ 1 w 54"/>
                        <a:gd name="T15" fmla="*/ 0 h 44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w 54"/>
                        <a:gd name="T25" fmla="*/ 0 h 44"/>
                        <a:gd name="T26" fmla="*/ 54 w 54"/>
                        <a:gd name="T27" fmla="*/ 44 h 44"/>
                      </a:gdLst>
                      <a:ahLst/>
                      <a:cxnLst>
                        <a:cxn ang="T16">
                          <a:pos x="T0" y="T1"/>
                        </a:cxn>
                        <a:cxn ang="T17">
                          <a:pos x="T2" y="T3"/>
                        </a:cxn>
                        <a:cxn ang="T18">
                          <a:pos x="T4" y="T5"/>
                        </a:cxn>
                        <a:cxn ang="T19">
                          <a:pos x="T6" y="T7"/>
                        </a:cxn>
                        <a:cxn ang="T20">
                          <a:pos x="T8" y="T9"/>
                        </a:cxn>
                        <a:cxn ang="T21">
                          <a:pos x="T10" y="T11"/>
                        </a:cxn>
                        <a:cxn ang="T22">
                          <a:pos x="T12" y="T13"/>
                        </a:cxn>
                        <a:cxn ang="T23">
                          <a:pos x="T14" y="T15"/>
                        </a:cxn>
                      </a:cxnLst>
                      <a:rect l="T24" t="T25" r="T26" b="T27"/>
                      <a:pathLst>
                        <a:path w="54" h="44">
                          <a:moveTo>
                            <a:pt x="1" y="0"/>
                          </a:moveTo>
                          <a:lnTo>
                            <a:pt x="25" y="8"/>
                          </a:lnTo>
                          <a:lnTo>
                            <a:pt x="54" y="15"/>
                          </a:lnTo>
                          <a:lnTo>
                            <a:pt x="51" y="36"/>
                          </a:lnTo>
                          <a:lnTo>
                            <a:pt x="27" y="30"/>
                          </a:lnTo>
                          <a:lnTo>
                            <a:pt x="22" y="44"/>
                          </a:lnTo>
                          <a:lnTo>
                            <a:pt x="0" y="33"/>
                          </a:ln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rgbClr val="008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888" name="Group 1382">
                    <a:extLst>
                      <a:ext uri="{FF2B5EF4-FFF2-40B4-BE49-F238E27FC236}">
                        <a16:creationId xmlns:a16="http://schemas.microsoft.com/office/drawing/2014/main" id="{74C71844-DAF8-D747-CD88-5D48F6A16F5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92" y="2779"/>
                    <a:ext cx="39" cy="139"/>
                    <a:chOff x="3046" y="3550"/>
                    <a:chExt cx="44" cy="185"/>
                  </a:xfrm>
                </p:grpSpPr>
                <p:sp>
                  <p:nvSpPr>
                    <p:cNvPr id="22943" name="Freeform 1383">
                      <a:extLst>
                        <a:ext uri="{FF2B5EF4-FFF2-40B4-BE49-F238E27FC236}">
                          <a16:creationId xmlns:a16="http://schemas.microsoft.com/office/drawing/2014/main" id="{4166ECFE-AE8B-EFA1-C6F6-DCCA8646312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4" y="3649"/>
                      <a:ext cx="10" cy="86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44" name="Freeform 1384">
                      <a:extLst>
                        <a:ext uri="{FF2B5EF4-FFF2-40B4-BE49-F238E27FC236}">
                          <a16:creationId xmlns:a16="http://schemas.microsoft.com/office/drawing/2014/main" id="{378483F8-5870-4029-2972-39161075BFE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59" y="3675"/>
                      <a:ext cx="9" cy="7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45" name="Freeform 1385">
                      <a:extLst>
                        <a:ext uri="{FF2B5EF4-FFF2-40B4-BE49-F238E27FC236}">
                          <a16:creationId xmlns:a16="http://schemas.microsoft.com/office/drawing/2014/main" id="{2BF751DE-DB25-EE8F-22A0-DF55B465C64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8" y="3675"/>
                      <a:ext cx="9" cy="7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46" name="Freeform 1386">
                      <a:extLst>
                        <a:ext uri="{FF2B5EF4-FFF2-40B4-BE49-F238E27FC236}">
                          <a16:creationId xmlns:a16="http://schemas.microsoft.com/office/drawing/2014/main" id="{EF58506B-F595-1256-4EB7-C92374CBE33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59" y="3669"/>
                      <a:ext cx="9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47" name="Freeform 1387">
                      <a:extLst>
                        <a:ext uri="{FF2B5EF4-FFF2-40B4-BE49-F238E27FC236}">
                          <a16:creationId xmlns:a16="http://schemas.microsoft.com/office/drawing/2014/main" id="{E2973232-9BB1-F280-9AF7-AA7D2514605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70" y="3671"/>
                      <a:ext cx="3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48" name="Freeform 1388">
                      <a:extLst>
                        <a:ext uri="{FF2B5EF4-FFF2-40B4-BE49-F238E27FC236}">
                          <a16:creationId xmlns:a16="http://schemas.microsoft.com/office/drawing/2014/main" id="{B3BF95B2-C770-63A3-233C-43BB47F5601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70" y="3669"/>
                      <a:ext cx="4" cy="1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49" name="Freeform 1389">
                      <a:extLst>
                        <a:ext uri="{FF2B5EF4-FFF2-40B4-BE49-F238E27FC236}">
                          <a16:creationId xmlns:a16="http://schemas.microsoft.com/office/drawing/2014/main" id="{9FDF616B-79F9-85BE-0848-8717D0DFF24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74" y="3677"/>
                      <a:ext cx="4" cy="2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50" name="Freeform 1390">
                      <a:extLst>
                        <a:ext uri="{FF2B5EF4-FFF2-40B4-BE49-F238E27FC236}">
                          <a16:creationId xmlns:a16="http://schemas.microsoft.com/office/drawing/2014/main" id="{3DA85827-A2B4-8A77-A57E-DA58B1115BA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3670"/>
                      <a:ext cx="2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51" name="Freeform 1391">
                      <a:extLst>
                        <a:ext uri="{FF2B5EF4-FFF2-40B4-BE49-F238E27FC236}">
                          <a16:creationId xmlns:a16="http://schemas.microsoft.com/office/drawing/2014/main" id="{7845B20A-2A3A-7E4A-EE66-5441A9EBA5E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46" y="3550"/>
                      <a:ext cx="44" cy="119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889" name="Group 1392">
                    <a:extLst>
                      <a:ext uri="{FF2B5EF4-FFF2-40B4-BE49-F238E27FC236}">
                        <a16:creationId xmlns:a16="http://schemas.microsoft.com/office/drawing/2014/main" id="{1EC2FCCA-9DC9-69D6-A21E-52E62C043DA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2" y="2796"/>
                    <a:ext cx="33" cy="121"/>
                    <a:chOff x="2824" y="3573"/>
                    <a:chExt cx="37" cy="161"/>
                  </a:xfrm>
                </p:grpSpPr>
                <p:sp>
                  <p:nvSpPr>
                    <p:cNvPr id="22934" name="Freeform 1393">
                      <a:extLst>
                        <a:ext uri="{FF2B5EF4-FFF2-40B4-BE49-F238E27FC236}">
                          <a16:creationId xmlns:a16="http://schemas.microsoft.com/office/drawing/2014/main" id="{6BCDE3AF-0418-0E70-4905-93B94947536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39" y="3659"/>
                      <a:ext cx="9" cy="75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35" name="Freeform 1394">
                      <a:extLst>
                        <a:ext uri="{FF2B5EF4-FFF2-40B4-BE49-F238E27FC236}">
                          <a16:creationId xmlns:a16="http://schemas.microsoft.com/office/drawing/2014/main" id="{CBE438D0-1002-BC33-E295-DE2063D987B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35" y="3682"/>
                      <a:ext cx="8" cy="6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36" name="Freeform 1395">
                      <a:extLst>
                        <a:ext uri="{FF2B5EF4-FFF2-40B4-BE49-F238E27FC236}">
                          <a16:creationId xmlns:a16="http://schemas.microsoft.com/office/drawing/2014/main" id="{5304EE8C-F349-3DCA-D601-9CBCE1F928A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43" y="3682"/>
                      <a:ext cx="7" cy="6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37" name="Freeform 1396">
                      <a:extLst>
                        <a:ext uri="{FF2B5EF4-FFF2-40B4-BE49-F238E27FC236}">
                          <a16:creationId xmlns:a16="http://schemas.microsoft.com/office/drawing/2014/main" id="{C0EFED6E-2588-FC0C-57B8-B2019E6FAC8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35" y="3676"/>
                      <a:ext cx="8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38" name="Freeform 1397">
                      <a:extLst>
                        <a:ext uri="{FF2B5EF4-FFF2-40B4-BE49-F238E27FC236}">
                          <a16:creationId xmlns:a16="http://schemas.microsoft.com/office/drawing/2014/main" id="{3D89C0FB-2A25-2CEF-396E-CC5E96E2DBA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44" y="3679"/>
                      <a:ext cx="3" cy="1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39" name="Freeform 1398">
                      <a:extLst>
                        <a:ext uri="{FF2B5EF4-FFF2-40B4-BE49-F238E27FC236}">
                          <a16:creationId xmlns:a16="http://schemas.microsoft.com/office/drawing/2014/main" id="{24D814B3-8449-6E6A-492F-9EF635A0F6C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44" y="3676"/>
                      <a:ext cx="4" cy="1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40" name="Freeform 1399">
                      <a:extLst>
                        <a:ext uri="{FF2B5EF4-FFF2-40B4-BE49-F238E27FC236}">
                          <a16:creationId xmlns:a16="http://schemas.microsoft.com/office/drawing/2014/main" id="{7FE59E34-90B5-B8E7-800B-22E130D1DBF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47" y="3684"/>
                      <a:ext cx="4" cy="2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41" name="Freeform 1400">
                      <a:extLst>
                        <a:ext uri="{FF2B5EF4-FFF2-40B4-BE49-F238E27FC236}">
                          <a16:creationId xmlns:a16="http://schemas.microsoft.com/office/drawing/2014/main" id="{E524C3FC-3392-D6EC-DE45-AACB2A619E9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38" y="3677"/>
                      <a:ext cx="1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42" name="Freeform 1401">
                      <a:extLst>
                        <a:ext uri="{FF2B5EF4-FFF2-40B4-BE49-F238E27FC236}">
                          <a16:creationId xmlns:a16="http://schemas.microsoft.com/office/drawing/2014/main" id="{9EAE4F2C-B937-C99D-816F-054E51FC3BD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24" y="3573"/>
                      <a:ext cx="37" cy="104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890" name="Group 1402">
                    <a:extLst>
                      <a:ext uri="{FF2B5EF4-FFF2-40B4-BE49-F238E27FC236}">
                        <a16:creationId xmlns:a16="http://schemas.microsoft.com/office/drawing/2014/main" id="{F341FF87-327F-1520-CA16-F2CBA2D5C02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31" y="2785"/>
                    <a:ext cx="37" cy="137"/>
                    <a:chOff x="2979" y="3558"/>
                    <a:chExt cx="41" cy="183"/>
                  </a:xfrm>
                </p:grpSpPr>
                <p:sp>
                  <p:nvSpPr>
                    <p:cNvPr id="22925" name="Freeform 1403">
                      <a:extLst>
                        <a:ext uri="{FF2B5EF4-FFF2-40B4-BE49-F238E27FC236}">
                          <a16:creationId xmlns:a16="http://schemas.microsoft.com/office/drawing/2014/main" id="{6DA5982F-F8B3-75A9-ECBD-5EEA0402705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6" y="3656"/>
                      <a:ext cx="9" cy="85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26" name="Freeform 1404">
                      <a:extLst>
                        <a:ext uri="{FF2B5EF4-FFF2-40B4-BE49-F238E27FC236}">
                          <a16:creationId xmlns:a16="http://schemas.microsoft.com/office/drawing/2014/main" id="{92956A8D-88B8-4E46-357A-970E5D088A2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1" y="3682"/>
                      <a:ext cx="9" cy="7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27" name="Freeform 1405">
                      <a:extLst>
                        <a:ext uri="{FF2B5EF4-FFF2-40B4-BE49-F238E27FC236}">
                          <a16:creationId xmlns:a16="http://schemas.microsoft.com/office/drawing/2014/main" id="{DEDF8198-71A2-AC67-8E44-EF2BD6BEF7B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00" y="3682"/>
                      <a:ext cx="8" cy="7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28" name="Freeform 1406">
                      <a:extLst>
                        <a:ext uri="{FF2B5EF4-FFF2-40B4-BE49-F238E27FC236}">
                          <a16:creationId xmlns:a16="http://schemas.microsoft.com/office/drawing/2014/main" id="{04FB7248-33C7-2741-7CD1-3ADEA1CE76C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1" y="3675"/>
                      <a:ext cx="9" cy="4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29" name="Freeform 1407">
                      <a:extLst>
                        <a:ext uri="{FF2B5EF4-FFF2-40B4-BE49-F238E27FC236}">
                          <a16:creationId xmlns:a16="http://schemas.microsoft.com/office/drawing/2014/main" id="{C7A32F71-F3A4-249B-18E9-89CECEBA924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01" y="3678"/>
                      <a:ext cx="3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30" name="Freeform 1408">
                      <a:extLst>
                        <a:ext uri="{FF2B5EF4-FFF2-40B4-BE49-F238E27FC236}">
                          <a16:creationId xmlns:a16="http://schemas.microsoft.com/office/drawing/2014/main" id="{37FE051D-04DA-1A1A-CEAD-2B1CDE8AD3C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01" y="3675"/>
                      <a:ext cx="4" cy="2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31" name="Freeform 1409">
                      <a:extLst>
                        <a:ext uri="{FF2B5EF4-FFF2-40B4-BE49-F238E27FC236}">
                          <a16:creationId xmlns:a16="http://schemas.microsoft.com/office/drawing/2014/main" id="{866AACC8-832A-680B-BAA9-33D59FB5B9E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05" y="3684"/>
                      <a:ext cx="4" cy="2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32" name="Freeform 1410">
                      <a:extLst>
                        <a:ext uri="{FF2B5EF4-FFF2-40B4-BE49-F238E27FC236}">
                          <a16:creationId xmlns:a16="http://schemas.microsoft.com/office/drawing/2014/main" id="{4D0BBC64-8C42-B98E-5888-768E52F8751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4" y="3677"/>
                      <a:ext cx="2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33" name="Freeform 1411">
                      <a:extLst>
                        <a:ext uri="{FF2B5EF4-FFF2-40B4-BE49-F238E27FC236}">
                          <a16:creationId xmlns:a16="http://schemas.microsoft.com/office/drawing/2014/main" id="{FFFB1945-4904-F05A-EAA9-B58C21D5C1F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9" y="3558"/>
                      <a:ext cx="41" cy="118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891" name="Group 1412">
                    <a:extLst>
                      <a:ext uri="{FF2B5EF4-FFF2-40B4-BE49-F238E27FC236}">
                        <a16:creationId xmlns:a16="http://schemas.microsoft.com/office/drawing/2014/main" id="{52E6160C-5C49-1657-35EF-2D5D47D1ACB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59" y="2801"/>
                    <a:ext cx="33" cy="121"/>
                    <a:chOff x="2898" y="3579"/>
                    <a:chExt cx="37" cy="161"/>
                  </a:xfrm>
                </p:grpSpPr>
                <p:sp>
                  <p:nvSpPr>
                    <p:cNvPr id="22916" name="Freeform 1413">
                      <a:extLst>
                        <a:ext uri="{FF2B5EF4-FFF2-40B4-BE49-F238E27FC236}">
                          <a16:creationId xmlns:a16="http://schemas.microsoft.com/office/drawing/2014/main" id="{61A906F5-AD2C-0ABF-EEA1-853375B5812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13" y="3665"/>
                      <a:ext cx="9" cy="75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17" name="Freeform 1414">
                      <a:extLst>
                        <a:ext uri="{FF2B5EF4-FFF2-40B4-BE49-F238E27FC236}">
                          <a16:creationId xmlns:a16="http://schemas.microsoft.com/office/drawing/2014/main" id="{C36E20D4-CBD8-BB68-28C7-3AED080D60C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09" y="3688"/>
                      <a:ext cx="8" cy="6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18" name="Freeform 1415">
                      <a:extLst>
                        <a:ext uri="{FF2B5EF4-FFF2-40B4-BE49-F238E27FC236}">
                          <a16:creationId xmlns:a16="http://schemas.microsoft.com/office/drawing/2014/main" id="{AA68D61F-616C-98DB-979A-79D7DD14822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17" y="3688"/>
                      <a:ext cx="7" cy="6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19" name="Freeform 1416">
                      <a:extLst>
                        <a:ext uri="{FF2B5EF4-FFF2-40B4-BE49-F238E27FC236}">
                          <a16:creationId xmlns:a16="http://schemas.microsoft.com/office/drawing/2014/main" id="{C4FF0540-7C0D-A40F-1D1C-CE939F875FF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09" y="3682"/>
                      <a:ext cx="8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20" name="Freeform 1417">
                      <a:extLst>
                        <a:ext uri="{FF2B5EF4-FFF2-40B4-BE49-F238E27FC236}">
                          <a16:creationId xmlns:a16="http://schemas.microsoft.com/office/drawing/2014/main" id="{C2812C5E-EC62-6D4F-917D-EC24478B9AB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18" y="3685"/>
                      <a:ext cx="3" cy="1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21" name="Freeform 1418">
                      <a:extLst>
                        <a:ext uri="{FF2B5EF4-FFF2-40B4-BE49-F238E27FC236}">
                          <a16:creationId xmlns:a16="http://schemas.microsoft.com/office/drawing/2014/main" id="{14CF8C83-5030-64CB-E402-8BD86F162C3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18" y="3682"/>
                      <a:ext cx="4" cy="1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22" name="Freeform 1419">
                      <a:extLst>
                        <a:ext uri="{FF2B5EF4-FFF2-40B4-BE49-F238E27FC236}">
                          <a16:creationId xmlns:a16="http://schemas.microsoft.com/office/drawing/2014/main" id="{59762646-FCC3-4C9B-3851-5903918B1DC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21" y="3690"/>
                      <a:ext cx="4" cy="2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23" name="Freeform 1420">
                      <a:extLst>
                        <a:ext uri="{FF2B5EF4-FFF2-40B4-BE49-F238E27FC236}">
                          <a16:creationId xmlns:a16="http://schemas.microsoft.com/office/drawing/2014/main" id="{829FE289-FF61-1674-0226-C24AA60B65F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12" y="3683"/>
                      <a:ext cx="1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24" name="Freeform 1421">
                      <a:extLst>
                        <a:ext uri="{FF2B5EF4-FFF2-40B4-BE49-F238E27FC236}">
                          <a16:creationId xmlns:a16="http://schemas.microsoft.com/office/drawing/2014/main" id="{729454E2-704B-7356-CFA9-8EC73D8B827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98" y="3579"/>
                      <a:ext cx="37" cy="104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892" name="Group 1422">
                    <a:extLst>
                      <a:ext uri="{FF2B5EF4-FFF2-40B4-BE49-F238E27FC236}">
                        <a16:creationId xmlns:a16="http://schemas.microsoft.com/office/drawing/2014/main" id="{5EF74A4C-10F1-198F-9C51-F0236C79D38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34" y="2822"/>
                    <a:ext cx="36" cy="108"/>
                    <a:chOff x="2532" y="1924"/>
                    <a:chExt cx="104" cy="380"/>
                  </a:xfrm>
                </p:grpSpPr>
                <p:sp>
                  <p:nvSpPr>
                    <p:cNvPr id="22911" name="Freeform 1423">
                      <a:extLst>
                        <a:ext uri="{FF2B5EF4-FFF2-40B4-BE49-F238E27FC236}">
                          <a16:creationId xmlns:a16="http://schemas.microsoft.com/office/drawing/2014/main" id="{818DE05A-3852-15DC-7A86-FDC505BE253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2912" name="Group 1424">
                      <a:extLst>
                        <a:ext uri="{FF2B5EF4-FFF2-40B4-BE49-F238E27FC236}">
                          <a16:creationId xmlns:a16="http://schemas.microsoft.com/office/drawing/2014/main" id="{E4920159-73C4-25D4-5D6B-E79E64D15CF8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2913" name="Freeform 1425">
                        <a:extLst>
                          <a:ext uri="{FF2B5EF4-FFF2-40B4-BE49-F238E27FC236}">
                            <a16:creationId xmlns:a16="http://schemas.microsoft.com/office/drawing/2014/main" id="{C419B735-4440-A88C-14B4-AAC9B65E481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914" name="Freeform 1426">
                        <a:extLst>
                          <a:ext uri="{FF2B5EF4-FFF2-40B4-BE49-F238E27FC236}">
                            <a16:creationId xmlns:a16="http://schemas.microsoft.com/office/drawing/2014/main" id="{AA12DC9B-BB30-3F0C-EE7E-EC16905FE45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915" name="Freeform 1427">
                        <a:extLst>
                          <a:ext uri="{FF2B5EF4-FFF2-40B4-BE49-F238E27FC236}">
                            <a16:creationId xmlns:a16="http://schemas.microsoft.com/office/drawing/2014/main" id="{3EA13A27-79A1-F0F7-0B4D-324C1D4C147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893" name="Group 1428">
                    <a:extLst>
                      <a:ext uri="{FF2B5EF4-FFF2-40B4-BE49-F238E27FC236}">
                        <a16:creationId xmlns:a16="http://schemas.microsoft.com/office/drawing/2014/main" id="{B06B0722-F062-DB80-5C3F-2C4119DAE0F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96" y="2815"/>
                    <a:ext cx="36" cy="107"/>
                    <a:chOff x="2532" y="1924"/>
                    <a:chExt cx="104" cy="380"/>
                  </a:xfrm>
                </p:grpSpPr>
                <p:sp>
                  <p:nvSpPr>
                    <p:cNvPr id="22906" name="Freeform 1429">
                      <a:extLst>
                        <a:ext uri="{FF2B5EF4-FFF2-40B4-BE49-F238E27FC236}">
                          <a16:creationId xmlns:a16="http://schemas.microsoft.com/office/drawing/2014/main" id="{E581C2AD-11D3-7348-7759-4E335B280AF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2907" name="Group 1430">
                      <a:extLst>
                        <a:ext uri="{FF2B5EF4-FFF2-40B4-BE49-F238E27FC236}">
                          <a16:creationId xmlns:a16="http://schemas.microsoft.com/office/drawing/2014/main" id="{CAC4A015-7DB9-E40F-230A-1B83B34DF3BE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2908" name="Freeform 1431">
                        <a:extLst>
                          <a:ext uri="{FF2B5EF4-FFF2-40B4-BE49-F238E27FC236}">
                            <a16:creationId xmlns:a16="http://schemas.microsoft.com/office/drawing/2014/main" id="{42E41463-1951-6510-0DD6-202704DC97B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909" name="Freeform 1432">
                        <a:extLst>
                          <a:ext uri="{FF2B5EF4-FFF2-40B4-BE49-F238E27FC236}">
                            <a16:creationId xmlns:a16="http://schemas.microsoft.com/office/drawing/2014/main" id="{EB3C0150-4FBA-EC3C-F80B-D2E3577EB77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910" name="Freeform 1433">
                        <a:extLst>
                          <a:ext uri="{FF2B5EF4-FFF2-40B4-BE49-F238E27FC236}">
                            <a16:creationId xmlns:a16="http://schemas.microsoft.com/office/drawing/2014/main" id="{2C8D718B-C0F7-EF41-ACF3-DFB599E947E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894" name="Group 1434">
                    <a:extLst>
                      <a:ext uri="{FF2B5EF4-FFF2-40B4-BE49-F238E27FC236}">
                        <a16:creationId xmlns:a16="http://schemas.microsoft.com/office/drawing/2014/main" id="{309C9872-6B76-60D1-2BAD-CADA378EC6F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97" y="2819"/>
                    <a:ext cx="36" cy="107"/>
                    <a:chOff x="2532" y="1924"/>
                    <a:chExt cx="104" cy="380"/>
                  </a:xfrm>
                </p:grpSpPr>
                <p:sp>
                  <p:nvSpPr>
                    <p:cNvPr id="22901" name="Freeform 1435">
                      <a:extLst>
                        <a:ext uri="{FF2B5EF4-FFF2-40B4-BE49-F238E27FC236}">
                          <a16:creationId xmlns:a16="http://schemas.microsoft.com/office/drawing/2014/main" id="{39D467F1-8F74-A7A3-9718-5093F98DABF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2902" name="Group 1436">
                      <a:extLst>
                        <a:ext uri="{FF2B5EF4-FFF2-40B4-BE49-F238E27FC236}">
                          <a16:creationId xmlns:a16="http://schemas.microsoft.com/office/drawing/2014/main" id="{FE5EB822-CD8A-9EC7-0B85-0ADAFD500413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2903" name="Freeform 1437">
                        <a:extLst>
                          <a:ext uri="{FF2B5EF4-FFF2-40B4-BE49-F238E27FC236}">
                            <a16:creationId xmlns:a16="http://schemas.microsoft.com/office/drawing/2014/main" id="{39ED5429-2E1D-B864-3B6B-B768D5BE50E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904" name="Freeform 1438">
                        <a:extLst>
                          <a:ext uri="{FF2B5EF4-FFF2-40B4-BE49-F238E27FC236}">
                            <a16:creationId xmlns:a16="http://schemas.microsoft.com/office/drawing/2014/main" id="{04288046-E6F2-7D28-B0E6-70A73101A2E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905" name="Freeform 1439">
                        <a:extLst>
                          <a:ext uri="{FF2B5EF4-FFF2-40B4-BE49-F238E27FC236}">
                            <a16:creationId xmlns:a16="http://schemas.microsoft.com/office/drawing/2014/main" id="{2FD2CE46-580A-2100-3B7E-6F66C8DFB5A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895" name="Group 1440">
                    <a:extLst>
                      <a:ext uri="{FF2B5EF4-FFF2-40B4-BE49-F238E27FC236}">
                        <a16:creationId xmlns:a16="http://schemas.microsoft.com/office/drawing/2014/main" id="{BC4D4F2A-4248-ECC4-5F60-93B962AB98E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72" y="2822"/>
                    <a:ext cx="32" cy="108"/>
                    <a:chOff x="2321" y="1656"/>
                    <a:chExt cx="127" cy="491"/>
                  </a:xfrm>
                </p:grpSpPr>
                <p:sp>
                  <p:nvSpPr>
                    <p:cNvPr id="22899" name="Freeform 1441">
                      <a:extLst>
                        <a:ext uri="{FF2B5EF4-FFF2-40B4-BE49-F238E27FC236}">
                          <a16:creationId xmlns:a16="http://schemas.microsoft.com/office/drawing/2014/main" id="{EC817FCB-7F8C-92EB-CEAE-D14C3A9FFA7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900" name="Freeform 1442">
                      <a:extLst>
                        <a:ext uri="{FF2B5EF4-FFF2-40B4-BE49-F238E27FC236}">
                          <a16:creationId xmlns:a16="http://schemas.microsoft.com/office/drawing/2014/main" id="{805DCDA1-314C-B73F-4132-0D90729C3A7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896" name="Freeform 1443">
                    <a:extLst>
                      <a:ext uri="{FF2B5EF4-FFF2-40B4-BE49-F238E27FC236}">
                        <a16:creationId xmlns:a16="http://schemas.microsoft.com/office/drawing/2014/main" id="{9F566304-CECC-AA36-A46F-589BCDD97DE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472" y="2865"/>
                    <a:ext cx="17" cy="62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897" name="Freeform 1444">
                    <a:extLst>
                      <a:ext uri="{FF2B5EF4-FFF2-40B4-BE49-F238E27FC236}">
                        <a16:creationId xmlns:a16="http://schemas.microsoft.com/office/drawing/2014/main" id="{21F106BB-018F-0D25-2662-19EABB9FFF5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72" y="2867"/>
                    <a:ext cx="16" cy="61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898" name="Rectangle 1445" descr="Large confetti">
                    <a:extLst>
                      <a:ext uri="{FF2B5EF4-FFF2-40B4-BE49-F238E27FC236}">
                        <a16:creationId xmlns:a16="http://schemas.microsoft.com/office/drawing/2014/main" id="{3EE978CE-E532-798C-2AA6-42E4F8AA1FF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7" y="2916"/>
                    <a:ext cx="505" cy="108"/>
                  </a:xfrm>
                  <a:prstGeom prst="rect">
                    <a:avLst/>
                  </a:prstGeom>
                  <a:pattFill prst="lgConfetti">
                    <a:fgClr>
                      <a:srgbClr val="CCCC00"/>
                    </a:fgClr>
                    <a:bgClr>
                      <a:srgbClr val="CC9900"/>
                    </a:bgClr>
                  </a:pattFill>
                  <a:ln w="19050" algn="ctr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2880" name="Freeform 1446">
                  <a:extLst>
                    <a:ext uri="{FF2B5EF4-FFF2-40B4-BE49-F238E27FC236}">
                      <a16:creationId xmlns:a16="http://schemas.microsoft.com/office/drawing/2014/main" id="{A636B848-95A6-916C-3E06-814ABAE8CA8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38" y="2916"/>
                  <a:ext cx="502" cy="107"/>
                </a:xfrm>
                <a:custGeom>
                  <a:avLst/>
                  <a:gdLst>
                    <a:gd name="T0" fmla="*/ 0 w 624"/>
                    <a:gd name="T1" fmla="*/ 0 h 144"/>
                    <a:gd name="T2" fmla="*/ 0 w 624"/>
                    <a:gd name="T3" fmla="*/ 72 h 144"/>
                    <a:gd name="T4" fmla="*/ 0 w 624"/>
                    <a:gd name="T5" fmla="*/ 144 h 144"/>
                    <a:gd name="T6" fmla="*/ 311 w 624"/>
                    <a:gd name="T7" fmla="*/ 144 h 144"/>
                    <a:gd name="T8" fmla="*/ 624 w 624"/>
                    <a:gd name="T9" fmla="*/ 144 h 144"/>
                    <a:gd name="T10" fmla="*/ 624 w 624"/>
                    <a:gd name="T11" fmla="*/ 72 h 144"/>
                    <a:gd name="T12" fmla="*/ 624 w 624"/>
                    <a:gd name="T13" fmla="*/ 0 h 144"/>
                    <a:gd name="T14" fmla="*/ 311 w 624"/>
                    <a:gd name="T15" fmla="*/ 0 h 144"/>
                    <a:gd name="T16" fmla="*/ 0 w 624"/>
                    <a:gd name="T17" fmla="*/ 0 h 1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4"/>
                    <a:gd name="T28" fmla="*/ 0 h 144"/>
                    <a:gd name="T29" fmla="*/ 624 w 624"/>
                    <a:gd name="T30" fmla="*/ 144 h 14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4" h="144">
                      <a:moveTo>
                        <a:pt x="0" y="0"/>
                      </a:moveTo>
                      <a:lnTo>
                        <a:pt x="0" y="72"/>
                      </a:lnTo>
                      <a:lnTo>
                        <a:pt x="0" y="144"/>
                      </a:lnTo>
                      <a:lnTo>
                        <a:pt x="311" y="144"/>
                      </a:lnTo>
                      <a:lnTo>
                        <a:pt x="624" y="144"/>
                      </a:lnTo>
                      <a:lnTo>
                        <a:pt x="624" y="72"/>
                      </a:lnTo>
                      <a:lnTo>
                        <a:pt x="624" y="0"/>
                      </a:lnTo>
                      <a:lnTo>
                        <a:pt x="3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878" name="Text Box 1447">
                <a:extLst>
                  <a:ext uri="{FF2B5EF4-FFF2-40B4-BE49-F238E27FC236}">
                    <a16:creationId xmlns:a16="http://schemas.microsoft.com/office/drawing/2014/main" id="{82E24309-402B-B8F9-7525-E7A49F08E24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87" y="2931"/>
                <a:ext cx="0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800"/>
              </a:p>
            </p:txBody>
          </p:sp>
        </p:grpSp>
        <p:grpSp>
          <p:nvGrpSpPr>
            <p:cNvPr id="22615" name="Group 1448">
              <a:extLst>
                <a:ext uri="{FF2B5EF4-FFF2-40B4-BE49-F238E27FC236}">
                  <a16:creationId xmlns:a16="http://schemas.microsoft.com/office/drawing/2014/main" id="{61D1D4AE-029D-F5AB-6F60-261D8FFEFD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40" y="1086"/>
              <a:ext cx="595" cy="280"/>
              <a:chOff x="2324" y="875"/>
              <a:chExt cx="518" cy="243"/>
            </a:xfrm>
          </p:grpSpPr>
          <p:grpSp>
            <p:nvGrpSpPr>
              <p:cNvPr id="22755" name="Group 1449">
                <a:extLst>
                  <a:ext uri="{FF2B5EF4-FFF2-40B4-BE49-F238E27FC236}">
                    <a16:creationId xmlns:a16="http://schemas.microsoft.com/office/drawing/2014/main" id="{23E7B329-9ED3-51C6-2B77-416021F6CA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24" y="875"/>
                <a:ext cx="518" cy="243"/>
                <a:chOff x="2324" y="875"/>
                <a:chExt cx="518" cy="243"/>
              </a:xfrm>
            </p:grpSpPr>
            <p:grpSp>
              <p:nvGrpSpPr>
                <p:cNvPr id="22757" name="Group 1450">
                  <a:extLst>
                    <a:ext uri="{FF2B5EF4-FFF2-40B4-BE49-F238E27FC236}">
                      <a16:creationId xmlns:a16="http://schemas.microsoft.com/office/drawing/2014/main" id="{2D3D4E62-70A9-5BF1-890E-9C0EF1D552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24" y="875"/>
                  <a:ext cx="518" cy="242"/>
                  <a:chOff x="2526" y="1021"/>
                  <a:chExt cx="576" cy="321"/>
                </a:xfrm>
              </p:grpSpPr>
              <p:sp>
                <p:nvSpPr>
                  <p:cNvPr id="22759" name="Freeform 1451">
                    <a:extLst>
                      <a:ext uri="{FF2B5EF4-FFF2-40B4-BE49-F238E27FC236}">
                        <a16:creationId xmlns:a16="http://schemas.microsoft.com/office/drawing/2014/main" id="{042E2CB7-AE85-914D-3C29-E81ABD6BAB2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866" y="1136"/>
                    <a:ext cx="19" cy="81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2760" name="Group 1452">
                    <a:extLst>
                      <a:ext uri="{FF2B5EF4-FFF2-40B4-BE49-F238E27FC236}">
                        <a16:creationId xmlns:a16="http://schemas.microsoft.com/office/drawing/2014/main" id="{21A7A9ED-F681-CD2D-5014-A3917E4B70B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60000">
                    <a:off x="2803" y="1067"/>
                    <a:ext cx="36" cy="143"/>
                    <a:chOff x="2532" y="1924"/>
                    <a:chExt cx="104" cy="380"/>
                  </a:xfrm>
                </p:grpSpPr>
                <p:sp>
                  <p:nvSpPr>
                    <p:cNvPr id="22872" name="Freeform 1453">
                      <a:extLst>
                        <a:ext uri="{FF2B5EF4-FFF2-40B4-BE49-F238E27FC236}">
                          <a16:creationId xmlns:a16="http://schemas.microsoft.com/office/drawing/2014/main" id="{A19E6F7C-950E-D364-092A-D8420C37D67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2873" name="Group 1454">
                      <a:extLst>
                        <a:ext uri="{FF2B5EF4-FFF2-40B4-BE49-F238E27FC236}">
                          <a16:creationId xmlns:a16="http://schemas.microsoft.com/office/drawing/2014/main" id="{747444B4-84F6-3664-0DC8-B3B27538F61D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2874" name="Freeform 1455">
                        <a:extLst>
                          <a:ext uri="{FF2B5EF4-FFF2-40B4-BE49-F238E27FC236}">
                            <a16:creationId xmlns:a16="http://schemas.microsoft.com/office/drawing/2014/main" id="{091D2441-758C-53DF-D513-33316C5F0EBB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875" name="Freeform 1456">
                        <a:extLst>
                          <a:ext uri="{FF2B5EF4-FFF2-40B4-BE49-F238E27FC236}">
                            <a16:creationId xmlns:a16="http://schemas.microsoft.com/office/drawing/2014/main" id="{8933D2C6-B623-B02E-66B0-324316D5E58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876" name="Freeform 1457">
                        <a:extLst>
                          <a:ext uri="{FF2B5EF4-FFF2-40B4-BE49-F238E27FC236}">
                            <a16:creationId xmlns:a16="http://schemas.microsoft.com/office/drawing/2014/main" id="{CDC4AB77-F9A9-C23A-78BC-03658E56B760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761" name="Group 1458">
                    <a:extLst>
                      <a:ext uri="{FF2B5EF4-FFF2-40B4-BE49-F238E27FC236}">
                        <a16:creationId xmlns:a16="http://schemas.microsoft.com/office/drawing/2014/main" id="{6025832D-F233-13C6-A6A1-573FF48B626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44" y="1067"/>
                    <a:ext cx="40" cy="143"/>
                    <a:chOff x="2532" y="1924"/>
                    <a:chExt cx="104" cy="380"/>
                  </a:xfrm>
                </p:grpSpPr>
                <p:sp>
                  <p:nvSpPr>
                    <p:cNvPr id="22867" name="Freeform 1459">
                      <a:extLst>
                        <a:ext uri="{FF2B5EF4-FFF2-40B4-BE49-F238E27FC236}">
                          <a16:creationId xmlns:a16="http://schemas.microsoft.com/office/drawing/2014/main" id="{CBA836B7-DCC8-4E5D-6BF8-FB7BC22337C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2868" name="Group 1460">
                      <a:extLst>
                        <a:ext uri="{FF2B5EF4-FFF2-40B4-BE49-F238E27FC236}">
                          <a16:creationId xmlns:a16="http://schemas.microsoft.com/office/drawing/2014/main" id="{D6BDAE1D-94D7-3195-7046-87F9C5D77DE4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2869" name="Freeform 1461">
                        <a:extLst>
                          <a:ext uri="{FF2B5EF4-FFF2-40B4-BE49-F238E27FC236}">
                            <a16:creationId xmlns:a16="http://schemas.microsoft.com/office/drawing/2014/main" id="{DEEB3356-680A-4F87-C4DF-B719FF59A0BF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870" name="Freeform 1462">
                        <a:extLst>
                          <a:ext uri="{FF2B5EF4-FFF2-40B4-BE49-F238E27FC236}">
                            <a16:creationId xmlns:a16="http://schemas.microsoft.com/office/drawing/2014/main" id="{C1E9F2F2-2688-5775-5AF4-7601EFD96D6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871" name="Freeform 1463">
                        <a:extLst>
                          <a:ext uri="{FF2B5EF4-FFF2-40B4-BE49-F238E27FC236}">
                            <a16:creationId xmlns:a16="http://schemas.microsoft.com/office/drawing/2014/main" id="{894F0332-A86A-5AE3-9F3D-0519A913D8D8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762" name="Group 1464">
                    <a:extLst>
                      <a:ext uri="{FF2B5EF4-FFF2-40B4-BE49-F238E27FC236}">
                        <a16:creationId xmlns:a16="http://schemas.microsoft.com/office/drawing/2014/main" id="{0E86E2CF-A45B-586F-DC98-A1D2A07F008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60000">
                    <a:off x="2564" y="1059"/>
                    <a:ext cx="37" cy="153"/>
                    <a:chOff x="2532" y="1924"/>
                    <a:chExt cx="104" cy="380"/>
                  </a:xfrm>
                </p:grpSpPr>
                <p:sp>
                  <p:nvSpPr>
                    <p:cNvPr id="22862" name="Freeform 1465">
                      <a:extLst>
                        <a:ext uri="{FF2B5EF4-FFF2-40B4-BE49-F238E27FC236}">
                          <a16:creationId xmlns:a16="http://schemas.microsoft.com/office/drawing/2014/main" id="{D6C7C08E-3D3A-44E4-06B0-75B92E65C27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2863" name="Group 1466">
                      <a:extLst>
                        <a:ext uri="{FF2B5EF4-FFF2-40B4-BE49-F238E27FC236}">
                          <a16:creationId xmlns:a16="http://schemas.microsoft.com/office/drawing/2014/main" id="{8EE361C4-DA79-A476-4703-8508756EED77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2864" name="Freeform 1467">
                        <a:extLst>
                          <a:ext uri="{FF2B5EF4-FFF2-40B4-BE49-F238E27FC236}">
                            <a16:creationId xmlns:a16="http://schemas.microsoft.com/office/drawing/2014/main" id="{547EE734-CA3F-0807-BC73-7883ED21FDD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865" name="Freeform 1468">
                        <a:extLst>
                          <a:ext uri="{FF2B5EF4-FFF2-40B4-BE49-F238E27FC236}">
                            <a16:creationId xmlns:a16="http://schemas.microsoft.com/office/drawing/2014/main" id="{6BDC5D96-3504-3936-F5B3-E52694293FB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866" name="Freeform 1469">
                        <a:extLst>
                          <a:ext uri="{FF2B5EF4-FFF2-40B4-BE49-F238E27FC236}">
                            <a16:creationId xmlns:a16="http://schemas.microsoft.com/office/drawing/2014/main" id="{A0B7ACDB-1C2D-8E57-F2E4-86E967D750B7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763" name="Group 1470">
                    <a:extLst>
                      <a:ext uri="{FF2B5EF4-FFF2-40B4-BE49-F238E27FC236}">
                        <a16:creationId xmlns:a16="http://schemas.microsoft.com/office/drawing/2014/main" id="{A105DE69-3453-2EC3-621A-62E36C8E1E7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9" y="1030"/>
                    <a:ext cx="38" cy="178"/>
                    <a:chOff x="2649" y="1030"/>
                    <a:chExt cx="38" cy="178"/>
                  </a:xfrm>
                </p:grpSpPr>
                <p:sp>
                  <p:nvSpPr>
                    <p:cNvPr id="22853" name="Freeform 1471">
                      <a:extLst>
                        <a:ext uri="{FF2B5EF4-FFF2-40B4-BE49-F238E27FC236}">
                          <a16:creationId xmlns:a16="http://schemas.microsoft.com/office/drawing/2014/main" id="{52FD5C2B-538D-6CD3-0FEB-2D5829C26D0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65" y="1125"/>
                      <a:ext cx="8" cy="83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54" name="Freeform 1472">
                      <a:extLst>
                        <a:ext uri="{FF2B5EF4-FFF2-40B4-BE49-F238E27FC236}">
                          <a16:creationId xmlns:a16="http://schemas.microsoft.com/office/drawing/2014/main" id="{0BB508CD-FFB6-F7E0-2947-9BECC9FCD3A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60" y="1151"/>
                      <a:ext cx="8" cy="6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55" name="Freeform 1473">
                      <a:extLst>
                        <a:ext uri="{FF2B5EF4-FFF2-40B4-BE49-F238E27FC236}">
                          <a16:creationId xmlns:a16="http://schemas.microsoft.com/office/drawing/2014/main" id="{AFA56AA5-BC9A-FD8C-3757-107A0EE9721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68" y="1151"/>
                      <a:ext cx="8" cy="6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56" name="Freeform 1474">
                      <a:extLst>
                        <a:ext uri="{FF2B5EF4-FFF2-40B4-BE49-F238E27FC236}">
                          <a16:creationId xmlns:a16="http://schemas.microsoft.com/office/drawing/2014/main" id="{B9733430-EAC5-9DC3-A37C-45390F50F06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60" y="1144"/>
                      <a:ext cx="8" cy="4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57" name="Freeform 1475">
                      <a:extLst>
                        <a:ext uri="{FF2B5EF4-FFF2-40B4-BE49-F238E27FC236}">
                          <a16:creationId xmlns:a16="http://schemas.microsoft.com/office/drawing/2014/main" id="{65261D79-BD75-30B9-00E4-88EBEC28B52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69" y="1146"/>
                      <a:ext cx="4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58" name="Freeform 1476">
                      <a:extLst>
                        <a:ext uri="{FF2B5EF4-FFF2-40B4-BE49-F238E27FC236}">
                          <a16:creationId xmlns:a16="http://schemas.microsoft.com/office/drawing/2014/main" id="{A88843C2-C5DC-C3BB-B849-3685B75D4C2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69" y="1144"/>
                      <a:ext cx="4" cy="2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59" name="Freeform 1477">
                      <a:extLst>
                        <a:ext uri="{FF2B5EF4-FFF2-40B4-BE49-F238E27FC236}">
                          <a16:creationId xmlns:a16="http://schemas.microsoft.com/office/drawing/2014/main" id="{84DEEE45-1F1A-D50F-4484-3042B8A39B4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73" y="1153"/>
                      <a:ext cx="4" cy="1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60" name="Freeform 1478">
                      <a:extLst>
                        <a:ext uri="{FF2B5EF4-FFF2-40B4-BE49-F238E27FC236}">
                          <a16:creationId xmlns:a16="http://schemas.microsoft.com/office/drawing/2014/main" id="{55BEBE0E-7D30-CF2A-27DF-892B690584C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63" y="1146"/>
                      <a:ext cx="2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61" name="Freeform 1479">
                      <a:extLst>
                        <a:ext uri="{FF2B5EF4-FFF2-40B4-BE49-F238E27FC236}">
                          <a16:creationId xmlns:a16="http://schemas.microsoft.com/office/drawing/2014/main" id="{AD43D98E-AD2C-9678-9668-5BB1A0F7379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49" y="1030"/>
                      <a:ext cx="38" cy="115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764" name="Group 1480">
                    <a:extLst>
                      <a:ext uri="{FF2B5EF4-FFF2-40B4-BE49-F238E27FC236}">
                        <a16:creationId xmlns:a16="http://schemas.microsoft.com/office/drawing/2014/main" id="{D4544BFE-8AC6-C578-B3F3-F41EF9536C6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60" y="1042"/>
                    <a:ext cx="37" cy="171"/>
                    <a:chOff x="2760" y="1042"/>
                    <a:chExt cx="37" cy="171"/>
                  </a:xfrm>
                </p:grpSpPr>
                <p:sp>
                  <p:nvSpPr>
                    <p:cNvPr id="22844" name="Freeform 1481">
                      <a:extLst>
                        <a:ext uri="{FF2B5EF4-FFF2-40B4-BE49-F238E27FC236}">
                          <a16:creationId xmlns:a16="http://schemas.microsoft.com/office/drawing/2014/main" id="{FFC34031-0D48-87AA-89C0-0D1C4A48C4A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6" y="1134"/>
                      <a:ext cx="8" cy="79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45" name="Freeform 1482">
                      <a:extLst>
                        <a:ext uri="{FF2B5EF4-FFF2-40B4-BE49-F238E27FC236}">
                          <a16:creationId xmlns:a16="http://schemas.microsoft.com/office/drawing/2014/main" id="{66A1FD46-49A4-B69E-8F43-3B5B9DB29D3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1" y="1158"/>
                      <a:ext cx="8" cy="6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46" name="Freeform 1483">
                      <a:extLst>
                        <a:ext uri="{FF2B5EF4-FFF2-40B4-BE49-F238E27FC236}">
                          <a16:creationId xmlns:a16="http://schemas.microsoft.com/office/drawing/2014/main" id="{2A481AAF-B229-0133-C41E-F87B347FA82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9" y="1158"/>
                      <a:ext cx="7" cy="6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47" name="Freeform 1484">
                      <a:extLst>
                        <a:ext uri="{FF2B5EF4-FFF2-40B4-BE49-F238E27FC236}">
                          <a16:creationId xmlns:a16="http://schemas.microsoft.com/office/drawing/2014/main" id="{200BEF50-FBE6-208D-22B0-EC9B4C138CB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1" y="1152"/>
                      <a:ext cx="8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48" name="Freeform 1485">
                      <a:extLst>
                        <a:ext uri="{FF2B5EF4-FFF2-40B4-BE49-F238E27FC236}">
                          <a16:creationId xmlns:a16="http://schemas.microsoft.com/office/drawing/2014/main" id="{8D16C11C-9811-70A3-7B60-CA534BD6B40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80" y="1154"/>
                      <a:ext cx="3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49" name="Freeform 1486">
                      <a:extLst>
                        <a:ext uri="{FF2B5EF4-FFF2-40B4-BE49-F238E27FC236}">
                          <a16:creationId xmlns:a16="http://schemas.microsoft.com/office/drawing/2014/main" id="{0738E5C3-AAEA-CAF4-E279-01D472F2192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80" y="1152"/>
                      <a:ext cx="4" cy="1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50" name="Freeform 1487">
                      <a:extLst>
                        <a:ext uri="{FF2B5EF4-FFF2-40B4-BE49-F238E27FC236}">
                          <a16:creationId xmlns:a16="http://schemas.microsoft.com/office/drawing/2014/main" id="{A8B1BFE1-9694-1AA2-D485-29D83098FE0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83" y="1160"/>
                      <a:ext cx="4" cy="1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51" name="Freeform 1488">
                      <a:extLst>
                        <a:ext uri="{FF2B5EF4-FFF2-40B4-BE49-F238E27FC236}">
                          <a16:creationId xmlns:a16="http://schemas.microsoft.com/office/drawing/2014/main" id="{A290C9DC-96ED-CF68-90C6-002AE5BF905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74" y="1153"/>
                      <a:ext cx="1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52" name="Freeform 1489">
                      <a:extLst>
                        <a:ext uri="{FF2B5EF4-FFF2-40B4-BE49-F238E27FC236}">
                          <a16:creationId xmlns:a16="http://schemas.microsoft.com/office/drawing/2014/main" id="{8237DF9E-E72D-F2C9-0AF6-FE1E36C7E65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60" y="1042"/>
                      <a:ext cx="37" cy="110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765" name="Group 1490">
                    <a:extLst>
                      <a:ext uri="{FF2B5EF4-FFF2-40B4-BE49-F238E27FC236}">
                        <a16:creationId xmlns:a16="http://schemas.microsoft.com/office/drawing/2014/main" id="{96DE576D-807B-2CCE-4FC7-A6488E8AA0F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6" y="1028"/>
                    <a:ext cx="38" cy="176"/>
                    <a:chOff x="2596" y="1028"/>
                    <a:chExt cx="38" cy="176"/>
                  </a:xfrm>
                </p:grpSpPr>
                <p:sp>
                  <p:nvSpPr>
                    <p:cNvPr id="22835" name="Freeform 1491">
                      <a:extLst>
                        <a:ext uri="{FF2B5EF4-FFF2-40B4-BE49-F238E27FC236}">
                          <a16:creationId xmlns:a16="http://schemas.microsoft.com/office/drawing/2014/main" id="{C9460858-696B-658B-6723-A3C21B06B9F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12" y="1122"/>
                      <a:ext cx="8" cy="82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36" name="Freeform 1492">
                      <a:extLst>
                        <a:ext uri="{FF2B5EF4-FFF2-40B4-BE49-F238E27FC236}">
                          <a16:creationId xmlns:a16="http://schemas.microsoft.com/office/drawing/2014/main" id="{9ADCE39E-0E69-7F34-C19E-6E92172FEC7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08" y="1147"/>
                      <a:ext cx="7" cy="7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37" name="Freeform 1493">
                      <a:extLst>
                        <a:ext uri="{FF2B5EF4-FFF2-40B4-BE49-F238E27FC236}">
                          <a16:creationId xmlns:a16="http://schemas.microsoft.com/office/drawing/2014/main" id="{9C6C22A1-C290-F310-545D-C245A747F28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15" y="1147"/>
                      <a:ext cx="7" cy="7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38" name="Freeform 1494">
                      <a:extLst>
                        <a:ext uri="{FF2B5EF4-FFF2-40B4-BE49-F238E27FC236}">
                          <a16:creationId xmlns:a16="http://schemas.microsoft.com/office/drawing/2014/main" id="{86985C18-BAFE-799C-FC4F-4B48ECCE994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08" y="1141"/>
                      <a:ext cx="7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39" name="Freeform 1495">
                      <a:extLst>
                        <a:ext uri="{FF2B5EF4-FFF2-40B4-BE49-F238E27FC236}">
                          <a16:creationId xmlns:a16="http://schemas.microsoft.com/office/drawing/2014/main" id="{36E4C98D-24D5-1F4D-680D-6E05DBA5AB7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16" y="1143"/>
                      <a:ext cx="4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40" name="Freeform 1496">
                      <a:extLst>
                        <a:ext uri="{FF2B5EF4-FFF2-40B4-BE49-F238E27FC236}">
                          <a16:creationId xmlns:a16="http://schemas.microsoft.com/office/drawing/2014/main" id="{7E598B0C-E0E8-095C-A04F-213008205B6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16" y="1141"/>
                      <a:ext cx="4" cy="1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41" name="Freeform 1497">
                      <a:extLst>
                        <a:ext uri="{FF2B5EF4-FFF2-40B4-BE49-F238E27FC236}">
                          <a16:creationId xmlns:a16="http://schemas.microsoft.com/office/drawing/2014/main" id="{F87A6BC0-6FD1-1FB5-5C96-6B0FC5205A4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20" y="1149"/>
                      <a:ext cx="4" cy="2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42" name="Freeform 1498">
                      <a:extLst>
                        <a:ext uri="{FF2B5EF4-FFF2-40B4-BE49-F238E27FC236}">
                          <a16:creationId xmlns:a16="http://schemas.microsoft.com/office/drawing/2014/main" id="{54311FC7-08C9-5404-3DF2-3D9E9DB8377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10" y="1142"/>
                      <a:ext cx="2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43" name="Freeform 1499">
                      <a:extLst>
                        <a:ext uri="{FF2B5EF4-FFF2-40B4-BE49-F238E27FC236}">
                          <a16:creationId xmlns:a16="http://schemas.microsoft.com/office/drawing/2014/main" id="{E898D198-8C16-DCC2-3553-11AD2ACB574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6" y="1028"/>
                      <a:ext cx="38" cy="114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766" name="Group 1500">
                    <a:extLst>
                      <a:ext uri="{FF2B5EF4-FFF2-40B4-BE49-F238E27FC236}">
                        <a16:creationId xmlns:a16="http://schemas.microsoft.com/office/drawing/2014/main" id="{474E9357-C769-7452-5665-F9CC230761D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75" y="1036"/>
                    <a:ext cx="41" cy="171"/>
                    <a:chOff x="2975" y="1036"/>
                    <a:chExt cx="41" cy="171"/>
                  </a:xfrm>
                </p:grpSpPr>
                <p:sp>
                  <p:nvSpPr>
                    <p:cNvPr id="22826" name="Freeform 1501">
                      <a:extLst>
                        <a:ext uri="{FF2B5EF4-FFF2-40B4-BE49-F238E27FC236}">
                          <a16:creationId xmlns:a16="http://schemas.microsoft.com/office/drawing/2014/main" id="{88CBF06C-4AC9-B3B8-C03B-EB60D20C805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2" y="1128"/>
                      <a:ext cx="9" cy="79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27" name="Freeform 1502">
                      <a:extLst>
                        <a:ext uri="{FF2B5EF4-FFF2-40B4-BE49-F238E27FC236}">
                          <a16:creationId xmlns:a16="http://schemas.microsoft.com/office/drawing/2014/main" id="{2AD7077A-F473-DEAA-E359-3E3FD5BD3B7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87" y="1152"/>
                      <a:ext cx="9" cy="6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28" name="Freeform 1503">
                      <a:extLst>
                        <a:ext uri="{FF2B5EF4-FFF2-40B4-BE49-F238E27FC236}">
                          <a16:creationId xmlns:a16="http://schemas.microsoft.com/office/drawing/2014/main" id="{500E5799-5719-9E79-2E25-14F2BEC32FB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6" y="1152"/>
                      <a:ext cx="8" cy="6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29" name="Freeform 1504">
                      <a:extLst>
                        <a:ext uri="{FF2B5EF4-FFF2-40B4-BE49-F238E27FC236}">
                          <a16:creationId xmlns:a16="http://schemas.microsoft.com/office/drawing/2014/main" id="{3DF7E6DB-D4A9-0D25-AFFD-3C77AA8F861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87" y="1146"/>
                      <a:ext cx="9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30" name="Freeform 1505">
                      <a:extLst>
                        <a:ext uri="{FF2B5EF4-FFF2-40B4-BE49-F238E27FC236}">
                          <a16:creationId xmlns:a16="http://schemas.microsoft.com/office/drawing/2014/main" id="{889D3788-EAFE-4F9E-B893-FB1A2DA4E29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6" y="1148"/>
                      <a:ext cx="4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31" name="Freeform 1506">
                      <a:extLst>
                        <a:ext uri="{FF2B5EF4-FFF2-40B4-BE49-F238E27FC236}">
                          <a16:creationId xmlns:a16="http://schemas.microsoft.com/office/drawing/2014/main" id="{710127A5-E63F-C9E1-82D6-2ECB0348269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6" y="1146"/>
                      <a:ext cx="5" cy="1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32" name="Freeform 1507">
                      <a:extLst>
                        <a:ext uri="{FF2B5EF4-FFF2-40B4-BE49-F238E27FC236}">
                          <a16:creationId xmlns:a16="http://schemas.microsoft.com/office/drawing/2014/main" id="{65CB9BE1-99D8-F541-F030-7F7E818E59B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00" y="1154"/>
                      <a:ext cx="5" cy="1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33" name="Freeform 1508">
                      <a:extLst>
                        <a:ext uri="{FF2B5EF4-FFF2-40B4-BE49-F238E27FC236}">
                          <a16:creationId xmlns:a16="http://schemas.microsoft.com/office/drawing/2014/main" id="{243B8E57-3362-D265-C42F-AFDA1872776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0" y="1147"/>
                      <a:ext cx="2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34" name="Freeform 1509">
                      <a:extLst>
                        <a:ext uri="{FF2B5EF4-FFF2-40B4-BE49-F238E27FC236}">
                          <a16:creationId xmlns:a16="http://schemas.microsoft.com/office/drawing/2014/main" id="{7258ECEC-71B7-7BAD-8C24-63DE8ED0711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5" y="1036"/>
                      <a:ext cx="41" cy="110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767" name="Group 1510">
                    <a:extLst>
                      <a:ext uri="{FF2B5EF4-FFF2-40B4-BE49-F238E27FC236}">
                        <a16:creationId xmlns:a16="http://schemas.microsoft.com/office/drawing/2014/main" id="{5180549C-C32D-AC10-49CC-4CB200BFD96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60000">
                    <a:off x="3019" y="1051"/>
                    <a:ext cx="45" cy="162"/>
                    <a:chOff x="2532" y="1924"/>
                    <a:chExt cx="104" cy="380"/>
                  </a:xfrm>
                </p:grpSpPr>
                <p:sp>
                  <p:nvSpPr>
                    <p:cNvPr id="22821" name="Freeform 1511">
                      <a:extLst>
                        <a:ext uri="{FF2B5EF4-FFF2-40B4-BE49-F238E27FC236}">
                          <a16:creationId xmlns:a16="http://schemas.microsoft.com/office/drawing/2014/main" id="{0DF201A4-9AE2-3F9F-350E-738E355A14F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8" y="1995"/>
                      <a:ext cx="20" cy="309"/>
                    </a:xfrm>
                    <a:custGeom>
                      <a:avLst/>
                      <a:gdLst>
                        <a:gd name="T0" fmla="*/ 2 w 38"/>
                        <a:gd name="T1" fmla="*/ 716 h 716"/>
                        <a:gd name="T2" fmla="*/ 2 w 38"/>
                        <a:gd name="T3" fmla="*/ 599 h 716"/>
                        <a:gd name="T4" fmla="*/ 0 w 38"/>
                        <a:gd name="T5" fmla="*/ 455 h 716"/>
                        <a:gd name="T6" fmla="*/ 2 w 38"/>
                        <a:gd name="T7" fmla="*/ 245 h 716"/>
                        <a:gd name="T8" fmla="*/ 3 w 38"/>
                        <a:gd name="T9" fmla="*/ 152 h 716"/>
                        <a:gd name="T10" fmla="*/ 3 w 38"/>
                        <a:gd name="T11" fmla="*/ 68 h 716"/>
                        <a:gd name="T12" fmla="*/ 11 w 38"/>
                        <a:gd name="T13" fmla="*/ 0 h 716"/>
                        <a:gd name="T14" fmla="*/ 15 w 38"/>
                        <a:gd name="T15" fmla="*/ 219 h 716"/>
                        <a:gd name="T16" fmla="*/ 18 w 38"/>
                        <a:gd name="T17" fmla="*/ 363 h 716"/>
                        <a:gd name="T18" fmla="*/ 27 w 38"/>
                        <a:gd name="T19" fmla="*/ 570 h 716"/>
                        <a:gd name="T20" fmla="*/ 33 w 38"/>
                        <a:gd name="T21" fmla="*/ 666 h 716"/>
                        <a:gd name="T22" fmla="*/ 38 w 38"/>
                        <a:gd name="T23" fmla="*/ 714 h 716"/>
                        <a:gd name="T24" fmla="*/ 2 w 38"/>
                        <a:gd name="T25" fmla="*/ 716 h 71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38"/>
                        <a:gd name="T40" fmla="*/ 0 h 716"/>
                        <a:gd name="T41" fmla="*/ 38 w 38"/>
                        <a:gd name="T42" fmla="*/ 716 h 716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38" h="716">
                          <a:moveTo>
                            <a:pt x="2" y="716"/>
                          </a:moveTo>
                          <a:lnTo>
                            <a:pt x="2" y="599"/>
                          </a:lnTo>
                          <a:lnTo>
                            <a:pt x="0" y="455"/>
                          </a:lnTo>
                          <a:lnTo>
                            <a:pt x="2" y="245"/>
                          </a:lnTo>
                          <a:lnTo>
                            <a:pt x="3" y="152"/>
                          </a:lnTo>
                          <a:lnTo>
                            <a:pt x="3" y="68"/>
                          </a:lnTo>
                          <a:lnTo>
                            <a:pt x="11" y="0"/>
                          </a:lnTo>
                          <a:lnTo>
                            <a:pt x="15" y="219"/>
                          </a:lnTo>
                          <a:lnTo>
                            <a:pt x="18" y="363"/>
                          </a:lnTo>
                          <a:lnTo>
                            <a:pt x="27" y="570"/>
                          </a:lnTo>
                          <a:lnTo>
                            <a:pt x="33" y="666"/>
                          </a:lnTo>
                          <a:lnTo>
                            <a:pt x="38" y="714"/>
                          </a:lnTo>
                          <a:lnTo>
                            <a:pt x="2" y="716"/>
                          </a:lnTo>
                          <a:close/>
                        </a:path>
                      </a:pathLst>
                    </a:custGeom>
                    <a:solidFill>
                      <a:srgbClr val="9966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2822" name="Group 1512">
                      <a:extLst>
                        <a:ext uri="{FF2B5EF4-FFF2-40B4-BE49-F238E27FC236}">
                          <a16:creationId xmlns:a16="http://schemas.microsoft.com/office/drawing/2014/main" id="{EDE00C68-1D9D-38C1-0CAA-E6B7544E7A34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32" y="1924"/>
                      <a:ext cx="104" cy="237"/>
                      <a:chOff x="3710" y="1980"/>
                      <a:chExt cx="274" cy="804"/>
                    </a:xfrm>
                  </p:grpSpPr>
                  <p:sp>
                    <p:nvSpPr>
                      <p:cNvPr id="22823" name="Freeform 1513">
                        <a:extLst>
                          <a:ext uri="{FF2B5EF4-FFF2-40B4-BE49-F238E27FC236}">
                            <a16:creationId xmlns:a16="http://schemas.microsoft.com/office/drawing/2014/main" id="{E237459B-0047-63B7-85C6-0A311D180D2A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24" y="2001"/>
                        <a:ext cx="160" cy="783"/>
                      </a:xfrm>
                      <a:custGeom>
                        <a:avLst/>
                        <a:gdLst>
                          <a:gd name="T0" fmla="*/ 54 w 160"/>
                          <a:gd name="T1" fmla="*/ 19 h 783"/>
                          <a:gd name="T2" fmla="*/ 67 w 160"/>
                          <a:gd name="T3" fmla="*/ 60 h 783"/>
                          <a:gd name="T4" fmla="*/ 63 w 160"/>
                          <a:gd name="T5" fmla="*/ 93 h 783"/>
                          <a:gd name="T6" fmla="*/ 96 w 160"/>
                          <a:gd name="T7" fmla="*/ 147 h 783"/>
                          <a:gd name="T8" fmla="*/ 94 w 160"/>
                          <a:gd name="T9" fmla="*/ 174 h 783"/>
                          <a:gd name="T10" fmla="*/ 93 w 160"/>
                          <a:gd name="T11" fmla="*/ 198 h 783"/>
                          <a:gd name="T12" fmla="*/ 90 w 160"/>
                          <a:gd name="T13" fmla="*/ 222 h 783"/>
                          <a:gd name="T14" fmla="*/ 93 w 160"/>
                          <a:gd name="T15" fmla="*/ 259 h 783"/>
                          <a:gd name="T16" fmla="*/ 85 w 160"/>
                          <a:gd name="T17" fmla="*/ 279 h 783"/>
                          <a:gd name="T18" fmla="*/ 124 w 160"/>
                          <a:gd name="T19" fmla="*/ 303 h 783"/>
                          <a:gd name="T20" fmla="*/ 142 w 160"/>
                          <a:gd name="T21" fmla="*/ 334 h 783"/>
                          <a:gd name="T22" fmla="*/ 111 w 160"/>
                          <a:gd name="T23" fmla="*/ 361 h 783"/>
                          <a:gd name="T24" fmla="*/ 144 w 160"/>
                          <a:gd name="T25" fmla="*/ 408 h 783"/>
                          <a:gd name="T26" fmla="*/ 129 w 160"/>
                          <a:gd name="T27" fmla="*/ 432 h 783"/>
                          <a:gd name="T28" fmla="*/ 141 w 160"/>
                          <a:gd name="T29" fmla="*/ 468 h 783"/>
                          <a:gd name="T30" fmla="*/ 136 w 160"/>
                          <a:gd name="T31" fmla="*/ 489 h 783"/>
                          <a:gd name="T32" fmla="*/ 160 w 160"/>
                          <a:gd name="T33" fmla="*/ 529 h 783"/>
                          <a:gd name="T34" fmla="*/ 130 w 160"/>
                          <a:gd name="T35" fmla="*/ 546 h 783"/>
                          <a:gd name="T36" fmla="*/ 136 w 160"/>
                          <a:gd name="T37" fmla="*/ 565 h 783"/>
                          <a:gd name="T38" fmla="*/ 141 w 160"/>
                          <a:gd name="T39" fmla="*/ 606 h 783"/>
                          <a:gd name="T40" fmla="*/ 100 w 160"/>
                          <a:gd name="T41" fmla="*/ 604 h 783"/>
                          <a:gd name="T42" fmla="*/ 157 w 160"/>
                          <a:gd name="T43" fmla="*/ 639 h 783"/>
                          <a:gd name="T44" fmla="*/ 129 w 160"/>
                          <a:gd name="T45" fmla="*/ 654 h 783"/>
                          <a:gd name="T46" fmla="*/ 129 w 160"/>
                          <a:gd name="T47" fmla="*/ 685 h 783"/>
                          <a:gd name="T48" fmla="*/ 132 w 160"/>
                          <a:gd name="T49" fmla="*/ 715 h 783"/>
                          <a:gd name="T50" fmla="*/ 118 w 160"/>
                          <a:gd name="T51" fmla="*/ 724 h 783"/>
                          <a:gd name="T52" fmla="*/ 108 w 160"/>
                          <a:gd name="T53" fmla="*/ 751 h 783"/>
                          <a:gd name="T54" fmla="*/ 85 w 160"/>
                          <a:gd name="T55" fmla="*/ 766 h 783"/>
                          <a:gd name="T56" fmla="*/ 69 w 160"/>
                          <a:gd name="T57" fmla="*/ 769 h 783"/>
                          <a:gd name="T58" fmla="*/ 33 w 160"/>
                          <a:gd name="T59" fmla="*/ 769 h 783"/>
                          <a:gd name="T60" fmla="*/ 0 w 160"/>
                          <a:gd name="T61" fmla="*/ 513 h 783"/>
                          <a:gd name="T62" fmla="*/ 21 w 160"/>
                          <a:gd name="T63" fmla="*/ 30 h 783"/>
                          <a:gd name="T64" fmla="*/ 0 60000 65536"/>
                          <a:gd name="T65" fmla="*/ 0 60000 65536"/>
                          <a:gd name="T66" fmla="*/ 0 60000 65536"/>
                          <a:gd name="T67" fmla="*/ 0 60000 65536"/>
                          <a:gd name="T68" fmla="*/ 0 60000 65536"/>
                          <a:gd name="T69" fmla="*/ 0 60000 65536"/>
                          <a:gd name="T70" fmla="*/ 0 60000 65536"/>
                          <a:gd name="T71" fmla="*/ 0 60000 65536"/>
                          <a:gd name="T72" fmla="*/ 0 60000 65536"/>
                          <a:gd name="T73" fmla="*/ 0 60000 65536"/>
                          <a:gd name="T74" fmla="*/ 0 60000 65536"/>
                          <a:gd name="T75" fmla="*/ 0 60000 65536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w 160"/>
                          <a:gd name="T97" fmla="*/ 0 h 783"/>
                          <a:gd name="T98" fmla="*/ 160 w 160"/>
                          <a:gd name="T99" fmla="*/ 783 h 783"/>
                        </a:gdLst>
                        <a:ahLst/>
                        <a:cxnLst>
                          <a:cxn ang="T64">
                            <a:pos x="T0" y="T1"/>
                          </a:cxn>
                          <a:cxn ang="T65">
                            <a:pos x="T2" y="T3"/>
                          </a:cxn>
                          <a:cxn ang="T66">
                            <a:pos x="T4" y="T5"/>
                          </a:cxn>
                          <a:cxn ang="T67">
                            <a:pos x="T6" y="T7"/>
                          </a:cxn>
                          <a:cxn ang="T68">
                            <a:pos x="T8" y="T9"/>
                          </a:cxn>
                          <a:cxn ang="T69">
                            <a:pos x="T10" y="T11"/>
                          </a:cxn>
                          <a:cxn ang="T70">
                            <a:pos x="T12" y="T13"/>
                          </a:cxn>
                          <a:cxn ang="T71">
                            <a:pos x="T14" y="T15"/>
                          </a:cxn>
                          <a:cxn ang="T72">
                            <a:pos x="T16" y="T17"/>
                          </a:cxn>
                          <a:cxn ang="T73">
                            <a:pos x="T18" y="T19"/>
                          </a:cxn>
                          <a:cxn ang="T74">
                            <a:pos x="T20" y="T21"/>
                          </a:cxn>
                          <a:cxn ang="T75">
                            <a:pos x="T22" y="T23"/>
                          </a:cxn>
                          <a:cxn ang="T76">
                            <a:pos x="T24" y="T25"/>
                          </a:cxn>
                          <a:cxn ang="T77">
                            <a:pos x="T26" y="T27"/>
                          </a:cxn>
                          <a:cxn ang="T78">
                            <a:pos x="T28" y="T29"/>
                          </a:cxn>
                          <a:cxn ang="T79">
                            <a:pos x="T30" y="T31"/>
                          </a:cxn>
                          <a:cxn ang="T80">
                            <a:pos x="T32" y="T33"/>
                          </a:cxn>
                          <a:cxn ang="T81">
                            <a:pos x="T34" y="T35"/>
                          </a:cxn>
                          <a:cxn ang="T82">
                            <a:pos x="T36" y="T37"/>
                          </a:cxn>
                          <a:cxn ang="T83">
                            <a:pos x="T38" y="T39"/>
                          </a:cxn>
                          <a:cxn ang="T84">
                            <a:pos x="T40" y="T41"/>
                          </a:cxn>
                          <a:cxn ang="T85">
                            <a:pos x="T42" y="T43"/>
                          </a:cxn>
                          <a:cxn ang="T86">
                            <a:pos x="T44" y="T45"/>
                          </a:cxn>
                          <a:cxn ang="T87">
                            <a:pos x="T46" y="T47"/>
                          </a:cxn>
                          <a:cxn ang="T88">
                            <a:pos x="T48" y="T49"/>
                          </a:cxn>
                          <a:cxn ang="T89">
                            <a:pos x="T50" y="T51"/>
                          </a:cxn>
                          <a:cxn ang="T90">
                            <a:pos x="T52" y="T53"/>
                          </a:cxn>
                          <a:cxn ang="T91">
                            <a:pos x="T54" y="T55"/>
                          </a:cxn>
                          <a:cxn ang="T92">
                            <a:pos x="T56" y="T57"/>
                          </a:cxn>
                          <a:cxn ang="T93">
                            <a:pos x="T58" y="T59"/>
                          </a:cxn>
                          <a:cxn ang="T94">
                            <a:pos x="T60" y="T61"/>
                          </a:cxn>
                          <a:cxn ang="T95">
                            <a:pos x="T62" y="T63"/>
                          </a:cxn>
                        </a:cxnLst>
                        <a:rect l="T96" t="T97" r="T98" b="T99"/>
                        <a:pathLst>
                          <a:path w="160" h="783">
                            <a:moveTo>
                              <a:pt x="36" y="0"/>
                            </a:moveTo>
                            <a:lnTo>
                              <a:pt x="54" y="19"/>
                            </a:lnTo>
                            <a:lnTo>
                              <a:pt x="51" y="52"/>
                            </a:lnTo>
                            <a:lnTo>
                              <a:pt x="67" y="60"/>
                            </a:lnTo>
                            <a:lnTo>
                              <a:pt x="52" y="84"/>
                            </a:lnTo>
                            <a:lnTo>
                              <a:pt x="63" y="93"/>
                            </a:lnTo>
                            <a:lnTo>
                              <a:pt x="76" y="120"/>
                            </a:lnTo>
                            <a:lnTo>
                              <a:pt x="96" y="147"/>
                            </a:lnTo>
                            <a:lnTo>
                              <a:pt x="91" y="159"/>
                            </a:lnTo>
                            <a:lnTo>
                              <a:pt x="94" y="174"/>
                            </a:lnTo>
                            <a:lnTo>
                              <a:pt x="79" y="178"/>
                            </a:lnTo>
                            <a:lnTo>
                              <a:pt x="93" y="198"/>
                            </a:lnTo>
                            <a:lnTo>
                              <a:pt x="111" y="211"/>
                            </a:lnTo>
                            <a:lnTo>
                              <a:pt x="90" y="222"/>
                            </a:lnTo>
                            <a:lnTo>
                              <a:pt x="105" y="244"/>
                            </a:lnTo>
                            <a:lnTo>
                              <a:pt x="93" y="259"/>
                            </a:lnTo>
                            <a:lnTo>
                              <a:pt x="114" y="273"/>
                            </a:lnTo>
                            <a:lnTo>
                              <a:pt x="85" y="279"/>
                            </a:lnTo>
                            <a:lnTo>
                              <a:pt x="82" y="295"/>
                            </a:lnTo>
                            <a:lnTo>
                              <a:pt x="124" y="303"/>
                            </a:lnTo>
                            <a:lnTo>
                              <a:pt x="109" y="325"/>
                            </a:lnTo>
                            <a:lnTo>
                              <a:pt x="142" y="334"/>
                            </a:lnTo>
                            <a:lnTo>
                              <a:pt x="136" y="348"/>
                            </a:lnTo>
                            <a:lnTo>
                              <a:pt x="111" y="361"/>
                            </a:lnTo>
                            <a:lnTo>
                              <a:pt x="112" y="381"/>
                            </a:lnTo>
                            <a:lnTo>
                              <a:pt x="144" y="408"/>
                            </a:lnTo>
                            <a:lnTo>
                              <a:pt x="148" y="429"/>
                            </a:lnTo>
                            <a:lnTo>
                              <a:pt x="129" y="432"/>
                            </a:lnTo>
                            <a:lnTo>
                              <a:pt x="138" y="457"/>
                            </a:lnTo>
                            <a:lnTo>
                              <a:pt x="141" y="468"/>
                            </a:lnTo>
                            <a:lnTo>
                              <a:pt x="115" y="474"/>
                            </a:lnTo>
                            <a:lnTo>
                              <a:pt x="136" y="489"/>
                            </a:lnTo>
                            <a:lnTo>
                              <a:pt x="159" y="504"/>
                            </a:lnTo>
                            <a:lnTo>
                              <a:pt x="160" y="529"/>
                            </a:lnTo>
                            <a:lnTo>
                              <a:pt x="135" y="529"/>
                            </a:lnTo>
                            <a:lnTo>
                              <a:pt x="130" y="546"/>
                            </a:lnTo>
                            <a:lnTo>
                              <a:pt x="118" y="553"/>
                            </a:lnTo>
                            <a:lnTo>
                              <a:pt x="136" y="565"/>
                            </a:lnTo>
                            <a:lnTo>
                              <a:pt x="135" y="579"/>
                            </a:lnTo>
                            <a:lnTo>
                              <a:pt x="141" y="606"/>
                            </a:lnTo>
                            <a:lnTo>
                              <a:pt x="102" y="589"/>
                            </a:lnTo>
                            <a:lnTo>
                              <a:pt x="100" y="604"/>
                            </a:lnTo>
                            <a:lnTo>
                              <a:pt x="126" y="619"/>
                            </a:lnTo>
                            <a:lnTo>
                              <a:pt x="157" y="639"/>
                            </a:lnTo>
                            <a:lnTo>
                              <a:pt x="120" y="640"/>
                            </a:lnTo>
                            <a:lnTo>
                              <a:pt x="129" y="654"/>
                            </a:lnTo>
                            <a:lnTo>
                              <a:pt x="159" y="670"/>
                            </a:lnTo>
                            <a:lnTo>
                              <a:pt x="129" y="685"/>
                            </a:lnTo>
                            <a:lnTo>
                              <a:pt x="121" y="699"/>
                            </a:lnTo>
                            <a:lnTo>
                              <a:pt x="132" y="715"/>
                            </a:lnTo>
                            <a:lnTo>
                              <a:pt x="112" y="714"/>
                            </a:lnTo>
                            <a:lnTo>
                              <a:pt x="118" y="724"/>
                            </a:lnTo>
                            <a:lnTo>
                              <a:pt x="112" y="739"/>
                            </a:lnTo>
                            <a:lnTo>
                              <a:pt x="108" y="751"/>
                            </a:lnTo>
                            <a:lnTo>
                              <a:pt x="96" y="760"/>
                            </a:lnTo>
                            <a:lnTo>
                              <a:pt x="85" y="766"/>
                            </a:lnTo>
                            <a:lnTo>
                              <a:pt x="85" y="783"/>
                            </a:lnTo>
                            <a:lnTo>
                              <a:pt x="69" y="769"/>
                            </a:lnTo>
                            <a:lnTo>
                              <a:pt x="52" y="769"/>
                            </a:lnTo>
                            <a:lnTo>
                              <a:pt x="33" y="769"/>
                            </a:lnTo>
                            <a:lnTo>
                              <a:pt x="1" y="714"/>
                            </a:lnTo>
                            <a:lnTo>
                              <a:pt x="0" y="513"/>
                            </a:lnTo>
                            <a:lnTo>
                              <a:pt x="7" y="295"/>
                            </a:lnTo>
                            <a:lnTo>
                              <a:pt x="21" y="30"/>
                            </a:lnTo>
                            <a:lnTo>
                              <a:pt x="36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824" name="Freeform 1514">
                        <a:extLst>
                          <a:ext uri="{FF2B5EF4-FFF2-40B4-BE49-F238E27FC236}">
                            <a16:creationId xmlns:a16="http://schemas.microsoft.com/office/drawing/2014/main" id="{366EFBEC-D6DC-5E91-0EF7-94032B36341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710" y="2001"/>
                        <a:ext cx="159" cy="769"/>
                      </a:xfrm>
                      <a:custGeom>
                        <a:avLst/>
                        <a:gdLst>
                          <a:gd name="T0" fmla="*/ 151 w 159"/>
                          <a:gd name="T1" fmla="*/ 0 h 769"/>
                          <a:gd name="T2" fmla="*/ 126 w 159"/>
                          <a:gd name="T3" fmla="*/ 15 h 769"/>
                          <a:gd name="T4" fmla="*/ 120 w 159"/>
                          <a:gd name="T5" fmla="*/ 33 h 769"/>
                          <a:gd name="T6" fmla="*/ 100 w 159"/>
                          <a:gd name="T7" fmla="*/ 54 h 769"/>
                          <a:gd name="T8" fmla="*/ 117 w 159"/>
                          <a:gd name="T9" fmla="*/ 66 h 769"/>
                          <a:gd name="T10" fmla="*/ 118 w 159"/>
                          <a:gd name="T11" fmla="*/ 90 h 769"/>
                          <a:gd name="T12" fmla="*/ 90 w 159"/>
                          <a:gd name="T13" fmla="*/ 105 h 769"/>
                          <a:gd name="T14" fmla="*/ 85 w 159"/>
                          <a:gd name="T15" fmla="*/ 136 h 769"/>
                          <a:gd name="T16" fmla="*/ 115 w 159"/>
                          <a:gd name="T17" fmla="*/ 136 h 769"/>
                          <a:gd name="T18" fmla="*/ 87 w 159"/>
                          <a:gd name="T19" fmla="*/ 151 h 769"/>
                          <a:gd name="T20" fmla="*/ 91 w 159"/>
                          <a:gd name="T21" fmla="*/ 171 h 769"/>
                          <a:gd name="T22" fmla="*/ 112 w 159"/>
                          <a:gd name="T23" fmla="*/ 175 h 769"/>
                          <a:gd name="T24" fmla="*/ 96 w 159"/>
                          <a:gd name="T25" fmla="*/ 199 h 769"/>
                          <a:gd name="T26" fmla="*/ 90 w 159"/>
                          <a:gd name="T27" fmla="*/ 225 h 769"/>
                          <a:gd name="T28" fmla="*/ 90 w 159"/>
                          <a:gd name="T29" fmla="*/ 246 h 769"/>
                          <a:gd name="T30" fmla="*/ 105 w 159"/>
                          <a:gd name="T31" fmla="*/ 246 h 769"/>
                          <a:gd name="T32" fmla="*/ 84 w 159"/>
                          <a:gd name="T33" fmla="*/ 256 h 769"/>
                          <a:gd name="T34" fmla="*/ 70 w 159"/>
                          <a:gd name="T35" fmla="*/ 274 h 769"/>
                          <a:gd name="T36" fmla="*/ 85 w 159"/>
                          <a:gd name="T37" fmla="*/ 285 h 769"/>
                          <a:gd name="T38" fmla="*/ 93 w 159"/>
                          <a:gd name="T39" fmla="*/ 304 h 769"/>
                          <a:gd name="T40" fmla="*/ 84 w 159"/>
                          <a:gd name="T41" fmla="*/ 315 h 769"/>
                          <a:gd name="T42" fmla="*/ 57 w 159"/>
                          <a:gd name="T43" fmla="*/ 333 h 769"/>
                          <a:gd name="T44" fmla="*/ 40 w 159"/>
                          <a:gd name="T45" fmla="*/ 354 h 769"/>
                          <a:gd name="T46" fmla="*/ 54 w 159"/>
                          <a:gd name="T47" fmla="*/ 366 h 769"/>
                          <a:gd name="T48" fmla="*/ 64 w 159"/>
                          <a:gd name="T49" fmla="*/ 378 h 769"/>
                          <a:gd name="T50" fmla="*/ 43 w 159"/>
                          <a:gd name="T51" fmla="*/ 384 h 769"/>
                          <a:gd name="T52" fmla="*/ 34 w 159"/>
                          <a:gd name="T53" fmla="*/ 396 h 769"/>
                          <a:gd name="T54" fmla="*/ 72 w 159"/>
                          <a:gd name="T55" fmla="*/ 406 h 769"/>
                          <a:gd name="T56" fmla="*/ 67 w 159"/>
                          <a:gd name="T57" fmla="*/ 426 h 769"/>
                          <a:gd name="T58" fmla="*/ 49 w 159"/>
                          <a:gd name="T59" fmla="*/ 439 h 769"/>
                          <a:gd name="T60" fmla="*/ 57 w 159"/>
                          <a:gd name="T61" fmla="*/ 453 h 769"/>
                          <a:gd name="T62" fmla="*/ 46 w 159"/>
                          <a:gd name="T63" fmla="*/ 457 h 769"/>
                          <a:gd name="T64" fmla="*/ 51 w 159"/>
                          <a:gd name="T65" fmla="*/ 466 h 769"/>
                          <a:gd name="T66" fmla="*/ 45 w 159"/>
                          <a:gd name="T67" fmla="*/ 480 h 769"/>
                          <a:gd name="T68" fmla="*/ 67 w 159"/>
                          <a:gd name="T69" fmla="*/ 484 h 769"/>
                          <a:gd name="T70" fmla="*/ 54 w 159"/>
                          <a:gd name="T71" fmla="*/ 499 h 769"/>
                          <a:gd name="T72" fmla="*/ 33 w 159"/>
                          <a:gd name="T73" fmla="*/ 526 h 769"/>
                          <a:gd name="T74" fmla="*/ 45 w 159"/>
                          <a:gd name="T75" fmla="*/ 541 h 769"/>
                          <a:gd name="T76" fmla="*/ 48 w 159"/>
                          <a:gd name="T77" fmla="*/ 562 h 769"/>
                          <a:gd name="T78" fmla="*/ 0 w 159"/>
                          <a:gd name="T79" fmla="*/ 583 h 769"/>
                          <a:gd name="T80" fmla="*/ 36 w 159"/>
                          <a:gd name="T81" fmla="*/ 589 h 769"/>
                          <a:gd name="T82" fmla="*/ 25 w 159"/>
                          <a:gd name="T83" fmla="*/ 612 h 769"/>
                          <a:gd name="T84" fmla="*/ 30 w 159"/>
                          <a:gd name="T85" fmla="*/ 648 h 769"/>
                          <a:gd name="T86" fmla="*/ 69 w 159"/>
                          <a:gd name="T87" fmla="*/ 642 h 769"/>
                          <a:gd name="T88" fmla="*/ 57 w 159"/>
                          <a:gd name="T89" fmla="*/ 652 h 769"/>
                          <a:gd name="T90" fmla="*/ 51 w 159"/>
                          <a:gd name="T91" fmla="*/ 675 h 769"/>
                          <a:gd name="T92" fmla="*/ 58 w 159"/>
                          <a:gd name="T93" fmla="*/ 688 h 769"/>
                          <a:gd name="T94" fmla="*/ 31 w 159"/>
                          <a:gd name="T95" fmla="*/ 712 h 769"/>
                          <a:gd name="T96" fmla="*/ 76 w 159"/>
                          <a:gd name="T97" fmla="*/ 720 h 769"/>
                          <a:gd name="T98" fmla="*/ 97 w 159"/>
                          <a:gd name="T99" fmla="*/ 727 h 769"/>
                          <a:gd name="T100" fmla="*/ 114 w 159"/>
                          <a:gd name="T101" fmla="*/ 739 h 769"/>
                          <a:gd name="T102" fmla="*/ 105 w 159"/>
                          <a:gd name="T103" fmla="*/ 769 h 769"/>
                          <a:gd name="T104" fmla="*/ 159 w 159"/>
                          <a:gd name="T105" fmla="*/ 768 h 769"/>
                          <a:gd name="T106" fmla="*/ 151 w 159"/>
                          <a:gd name="T107" fmla="*/ 763 h 769"/>
                          <a:gd name="T108" fmla="*/ 151 w 159"/>
                          <a:gd name="T109" fmla="*/ 0 h 769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  <a:gd name="T114" fmla="*/ 0 60000 65536"/>
                          <a:gd name="T115" fmla="*/ 0 60000 65536"/>
                          <a:gd name="T116" fmla="*/ 0 60000 65536"/>
                          <a:gd name="T117" fmla="*/ 0 60000 65536"/>
                          <a:gd name="T118" fmla="*/ 0 60000 65536"/>
                          <a:gd name="T119" fmla="*/ 0 60000 65536"/>
                          <a:gd name="T120" fmla="*/ 0 60000 65536"/>
                          <a:gd name="T121" fmla="*/ 0 60000 65536"/>
                          <a:gd name="T122" fmla="*/ 0 60000 65536"/>
                          <a:gd name="T123" fmla="*/ 0 60000 65536"/>
                          <a:gd name="T124" fmla="*/ 0 60000 65536"/>
                          <a:gd name="T125" fmla="*/ 0 60000 65536"/>
                          <a:gd name="T126" fmla="*/ 0 60000 65536"/>
                          <a:gd name="T127" fmla="*/ 0 60000 65536"/>
                          <a:gd name="T128" fmla="*/ 0 60000 65536"/>
                          <a:gd name="T129" fmla="*/ 0 60000 65536"/>
                          <a:gd name="T130" fmla="*/ 0 60000 65536"/>
                          <a:gd name="T131" fmla="*/ 0 60000 65536"/>
                          <a:gd name="T132" fmla="*/ 0 60000 65536"/>
                          <a:gd name="T133" fmla="*/ 0 60000 65536"/>
                          <a:gd name="T134" fmla="*/ 0 60000 65536"/>
                          <a:gd name="T135" fmla="*/ 0 60000 65536"/>
                          <a:gd name="T136" fmla="*/ 0 60000 65536"/>
                          <a:gd name="T137" fmla="*/ 0 60000 65536"/>
                          <a:gd name="T138" fmla="*/ 0 60000 65536"/>
                          <a:gd name="T139" fmla="*/ 0 60000 65536"/>
                          <a:gd name="T140" fmla="*/ 0 60000 65536"/>
                          <a:gd name="T141" fmla="*/ 0 60000 65536"/>
                          <a:gd name="T142" fmla="*/ 0 60000 65536"/>
                          <a:gd name="T143" fmla="*/ 0 60000 65536"/>
                          <a:gd name="T144" fmla="*/ 0 60000 65536"/>
                          <a:gd name="T145" fmla="*/ 0 60000 65536"/>
                          <a:gd name="T146" fmla="*/ 0 60000 65536"/>
                          <a:gd name="T147" fmla="*/ 0 60000 65536"/>
                          <a:gd name="T148" fmla="*/ 0 60000 65536"/>
                          <a:gd name="T149" fmla="*/ 0 60000 65536"/>
                          <a:gd name="T150" fmla="*/ 0 60000 65536"/>
                          <a:gd name="T151" fmla="*/ 0 60000 65536"/>
                          <a:gd name="T152" fmla="*/ 0 60000 65536"/>
                          <a:gd name="T153" fmla="*/ 0 60000 65536"/>
                          <a:gd name="T154" fmla="*/ 0 60000 65536"/>
                          <a:gd name="T155" fmla="*/ 0 60000 65536"/>
                          <a:gd name="T156" fmla="*/ 0 60000 65536"/>
                          <a:gd name="T157" fmla="*/ 0 60000 65536"/>
                          <a:gd name="T158" fmla="*/ 0 60000 65536"/>
                          <a:gd name="T159" fmla="*/ 0 60000 65536"/>
                          <a:gd name="T160" fmla="*/ 0 60000 65536"/>
                          <a:gd name="T161" fmla="*/ 0 60000 65536"/>
                          <a:gd name="T162" fmla="*/ 0 60000 65536"/>
                          <a:gd name="T163" fmla="*/ 0 60000 65536"/>
                          <a:gd name="T164" fmla="*/ 0 60000 65536"/>
                          <a:gd name="T165" fmla="*/ 0 w 159"/>
                          <a:gd name="T166" fmla="*/ 0 h 769"/>
                          <a:gd name="T167" fmla="*/ 159 w 159"/>
                          <a:gd name="T168" fmla="*/ 769 h 769"/>
                        </a:gdLst>
                        <a:ahLst/>
                        <a:cxnLst>
                          <a:cxn ang="T110">
                            <a:pos x="T0" y="T1"/>
                          </a:cxn>
                          <a:cxn ang="T111">
                            <a:pos x="T2" y="T3"/>
                          </a:cxn>
                          <a:cxn ang="T112">
                            <a:pos x="T4" y="T5"/>
                          </a:cxn>
                          <a:cxn ang="T113">
                            <a:pos x="T6" y="T7"/>
                          </a:cxn>
                          <a:cxn ang="T114">
                            <a:pos x="T8" y="T9"/>
                          </a:cxn>
                          <a:cxn ang="T115">
                            <a:pos x="T10" y="T11"/>
                          </a:cxn>
                          <a:cxn ang="T116">
                            <a:pos x="T12" y="T13"/>
                          </a:cxn>
                          <a:cxn ang="T117">
                            <a:pos x="T14" y="T15"/>
                          </a:cxn>
                          <a:cxn ang="T118">
                            <a:pos x="T16" y="T17"/>
                          </a:cxn>
                          <a:cxn ang="T119">
                            <a:pos x="T18" y="T19"/>
                          </a:cxn>
                          <a:cxn ang="T120">
                            <a:pos x="T20" y="T21"/>
                          </a:cxn>
                          <a:cxn ang="T121">
                            <a:pos x="T22" y="T23"/>
                          </a:cxn>
                          <a:cxn ang="T122">
                            <a:pos x="T24" y="T25"/>
                          </a:cxn>
                          <a:cxn ang="T123">
                            <a:pos x="T26" y="T27"/>
                          </a:cxn>
                          <a:cxn ang="T124">
                            <a:pos x="T28" y="T29"/>
                          </a:cxn>
                          <a:cxn ang="T125">
                            <a:pos x="T30" y="T31"/>
                          </a:cxn>
                          <a:cxn ang="T126">
                            <a:pos x="T32" y="T33"/>
                          </a:cxn>
                          <a:cxn ang="T127">
                            <a:pos x="T34" y="T35"/>
                          </a:cxn>
                          <a:cxn ang="T128">
                            <a:pos x="T36" y="T37"/>
                          </a:cxn>
                          <a:cxn ang="T129">
                            <a:pos x="T38" y="T39"/>
                          </a:cxn>
                          <a:cxn ang="T130">
                            <a:pos x="T40" y="T41"/>
                          </a:cxn>
                          <a:cxn ang="T131">
                            <a:pos x="T42" y="T43"/>
                          </a:cxn>
                          <a:cxn ang="T132">
                            <a:pos x="T44" y="T45"/>
                          </a:cxn>
                          <a:cxn ang="T133">
                            <a:pos x="T46" y="T47"/>
                          </a:cxn>
                          <a:cxn ang="T134">
                            <a:pos x="T48" y="T49"/>
                          </a:cxn>
                          <a:cxn ang="T135">
                            <a:pos x="T50" y="T51"/>
                          </a:cxn>
                          <a:cxn ang="T136">
                            <a:pos x="T52" y="T53"/>
                          </a:cxn>
                          <a:cxn ang="T137">
                            <a:pos x="T54" y="T55"/>
                          </a:cxn>
                          <a:cxn ang="T138">
                            <a:pos x="T56" y="T57"/>
                          </a:cxn>
                          <a:cxn ang="T139">
                            <a:pos x="T58" y="T59"/>
                          </a:cxn>
                          <a:cxn ang="T140">
                            <a:pos x="T60" y="T61"/>
                          </a:cxn>
                          <a:cxn ang="T141">
                            <a:pos x="T62" y="T63"/>
                          </a:cxn>
                          <a:cxn ang="T142">
                            <a:pos x="T64" y="T65"/>
                          </a:cxn>
                          <a:cxn ang="T143">
                            <a:pos x="T66" y="T67"/>
                          </a:cxn>
                          <a:cxn ang="T144">
                            <a:pos x="T68" y="T69"/>
                          </a:cxn>
                          <a:cxn ang="T145">
                            <a:pos x="T70" y="T71"/>
                          </a:cxn>
                          <a:cxn ang="T146">
                            <a:pos x="T72" y="T73"/>
                          </a:cxn>
                          <a:cxn ang="T147">
                            <a:pos x="T74" y="T75"/>
                          </a:cxn>
                          <a:cxn ang="T148">
                            <a:pos x="T76" y="T77"/>
                          </a:cxn>
                          <a:cxn ang="T149">
                            <a:pos x="T78" y="T79"/>
                          </a:cxn>
                          <a:cxn ang="T150">
                            <a:pos x="T80" y="T81"/>
                          </a:cxn>
                          <a:cxn ang="T151">
                            <a:pos x="T82" y="T83"/>
                          </a:cxn>
                          <a:cxn ang="T152">
                            <a:pos x="T84" y="T85"/>
                          </a:cxn>
                          <a:cxn ang="T153">
                            <a:pos x="T86" y="T87"/>
                          </a:cxn>
                          <a:cxn ang="T154">
                            <a:pos x="T88" y="T89"/>
                          </a:cxn>
                          <a:cxn ang="T155">
                            <a:pos x="T90" y="T91"/>
                          </a:cxn>
                          <a:cxn ang="T156">
                            <a:pos x="T92" y="T93"/>
                          </a:cxn>
                          <a:cxn ang="T157">
                            <a:pos x="T94" y="T95"/>
                          </a:cxn>
                          <a:cxn ang="T158">
                            <a:pos x="T96" y="T97"/>
                          </a:cxn>
                          <a:cxn ang="T159">
                            <a:pos x="T98" y="T99"/>
                          </a:cxn>
                          <a:cxn ang="T160">
                            <a:pos x="T100" y="T101"/>
                          </a:cxn>
                          <a:cxn ang="T161">
                            <a:pos x="T102" y="T103"/>
                          </a:cxn>
                          <a:cxn ang="T162">
                            <a:pos x="T104" y="T105"/>
                          </a:cxn>
                          <a:cxn ang="T163">
                            <a:pos x="T106" y="T107"/>
                          </a:cxn>
                          <a:cxn ang="T164">
                            <a:pos x="T108" y="T109"/>
                          </a:cxn>
                        </a:cxnLst>
                        <a:rect l="T165" t="T166" r="T167" b="T168"/>
                        <a:pathLst>
                          <a:path w="159" h="769">
                            <a:moveTo>
                              <a:pt x="151" y="0"/>
                            </a:moveTo>
                            <a:lnTo>
                              <a:pt x="126" y="15"/>
                            </a:lnTo>
                            <a:lnTo>
                              <a:pt x="120" y="33"/>
                            </a:lnTo>
                            <a:lnTo>
                              <a:pt x="100" y="54"/>
                            </a:lnTo>
                            <a:lnTo>
                              <a:pt x="117" y="66"/>
                            </a:lnTo>
                            <a:lnTo>
                              <a:pt x="118" y="90"/>
                            </a:lnTo>
                            <a:lnTo>
                              <a:pt x="90" y="105"/>
                            </a:lnTo>
                            <a:lnTo>
                              <a:pt x="85" y="136"/>
                            </a:lnTo>
                            <a:lnTo>
                              <a:pt x="115" y="136"/>
                            </a:lnTo>
                            <a:lnTo>
                              <a:pt x="87" y="151"/>
                            </a:lnTo>
                            <a:lnTo>
                              <a:pt x="91" y="171"/>
                            </a:lnTo>
                            <a:lnTo>
                              <a:pt x="112" y="175"/>
                            </a:lnTo>
                            <a:lnTo>
                              <a:pt x="96" y="199"/>
                            </a:lnTo>
                            <a:lnTo>
                              <a:pt x="90" y="225"/>
                            </a:lnTo>
                            <a:lnTo>
                              <a:pt x="90" y="246"/>
                            </a:lnTo>
                            <a:lnTo>
                              <a:pt x="105" y="246"/>
                            </a:lnTo>
                            <a:lnTo>
                              <a:pt x="84" y="256"/>
                            </a:lnTo>
                            <a:lnTo>
                              <a:pt x="70" y="274"/>
                            </a:lnTo>
                            <a:lnTo>
                              <a:pt x="85" y="285"/>
                            </a:lnTo>
                            <a:lnTo>
                              <a:pt x="93" y="304"/>
                            </a:lnTo>
                            <a:lnTo>
                              <a:pt x="84" y="315"/>
                            </a:lnTo>
                            <a:lnTo>
                              <a:pt x="57" y="333"/>
                            </a:lnTo>
                            <a:lnTo>
                              <a:pt x="40" y="354"/>
                            </a:lnTo>
                            <a:lnTo>
                              <a:pt x="54" y="366"/>
                            </a:lnTo>
                            <a:lnTo>
                              <a:pt x="64" y="378"/>
                            </a:lnTo>
                            <a:lnTo>
                              <a:pt x="43" y="384"/>
                            </a:lnTo>
                            <a:lnTo>
                              <a:pt x="34" y="396"/>
                            </a:lnTo>
                            <a:lnTo>
                              <a:pt x="72" y="406"/>
                            </a:lnTo>
                            <a:lnTo>
                              <a:pt x="67" y="426"/>
                            </a:lnTo>
                            <a:lnTo>
                              <a:pt x="49" y="439"/>
                            </a:lnTo>
                            <a:lnTo>
                              <a:pt x="57" y="453"/>
                            </a:lnTo>
                            <a:lnTo>
                              <a:pt x="46" y="457"/>
                            </a:lnTo>
                            <a:lnTo>
                              <a:pt x="51" y="466"/>
                            </a:lnTo>
                            <a:lnTo>
                              <a:pt x="45" y="480"/>
                            </a:lnTo>
                            <a:lnTo>
                              <a:pt x="67" y="484"/>
                            </a:lnTo>
                            <a:lnTo>
                              <a:pt x="54" y="499"/>
                            </a:lnTo>
                            <a:lnTo>
                              <a:pt x="33" y="526"/>
                            </a:lnTo>
                            <a:lnTo>
                              <a:pt x="45" y="541"/>
                            </a:lnTo>
                            <a:lnTo>
                              <a:pt x="48" y="562"/>
                            </a:lnTo>
                            <a:lnTo>
                              <a:pt x="0" y="583"/>
                            </a:lnTo>
                            <a:lnTo>
                              <a:pt x="36" y="589"/>
                            </a:lnTo>
                            <a:lnTo>
                              <a:pt x="25" y="612"/>
                            </a:lnTo>
                            <a:lnTo>
                              <a:pt x="30" y="648"/>
                            </a:lnTo>
                            <a:lnTo>
                              <a:pt x="69" y="642"/>
                            </a:lnTo>
                            <a:lnTo>
                              <a:pt x="57" y="652"/>
                            </a:lnTo>
                            <a:lnTo>
                              <a:pt x="51" y="675"/>
                            </a:lnTo>
                            <a:lnTo>
                              <a:pt x="58" y="688"/>
                            </a:lnTo>
                            <a:lnTo>
                              <a:pt x="31" y="712"/>
                            </a:lnTo>
                            <a:lnTo>
                              <a:pt x="76" y="720"/>
                            </a:lnTo>
                            <a:lnTo>
                              <a:pt x="97" y="727"/>
                            </a:lnTo>
                            <a:lnTo>
                              <a:pt x="114" y="739"/>
                            </a:lnTo>
                            <a:lnTo>
                              <a:pt x="105" y="769"/>
                            </a:lnTo>
                            <a:lnTo>
                              <a:pt x="159" y="768"/>
                            </a:lnTo>
                            <a:lnTo>
                              <a:pt x="151" y="763"/>
                            </a:lnTo>
                            <a:lnTo>
                              <a:pt x="151" y="0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825" name="Freeform 1515">
                        <a:extLst>
                          <a:ext uri="{FF2B5EF4-FFF2-40B4-BE49-F238E27FC236}">
                            <a16:creationId xmlns:a16="http://schemas.microsoft.com/office/drawing/2014/main" id="{76ECE958-9562-C0B3-6F64-7A47ED6BA39C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842" y="1980"/>
                        <a:ext cx="90" cy="43"/>
                      </a:xfrm>
                      <a:custGeom>
                        <a:avLst/>
                        <a:gdLst>
                          <a:gd name="T0" fmla="*/ 0 w 90"/>
                          <a:gd name="T1" fmla="*/ 33 h 43"/>
                          <a:gd name="T2" fmla="*/ 9 w 90"/>
                          <a:gd name="T3" fmla="*/ 15 h 43"/>
                          <a:gd name="T4" fmla="*/ 33 w 90"/>
                          <a:gd name="T5" fmla="*/ 3 h 43"/>
                          <a:gd name="T6" fmla="*/ 54 w 90"/>
                          <a:gd name="T7" fmla="*/ 0 h 43"/>
                          <a:gd name="T8" fmla="*/ 78 w 90"/>
                          <a:gd name="T9" fmla="*/ 6 h 43"/>
                          <a:gd name="T10" fmla="*/ 90 w 90"/>
                          <a:gd name="T11" fmla="*/ 22 h 43"/>
                          <a:gd name="T12" fmla="*/ 90 w 90"/>
                          <a:gd name="T13" fmla="*/ 34 h 43"/>
                          <a:gd name="T14" fmla="*/ 81 w 90"/>
                          <a:gd name="T15" fmla="*/ 19 h 43"/>
                          <a:gd name="T16" fmla="*/ 66 w 90"/>
                          <a:gd name="T17" fmla="*/ 18 h 43"/>
                          <a:gd name="T18" fmla="*/ 52 w 90"/>
                          <a:gd name="T19" fmla="*/ 19 h 43"/>
                          <a:gd name="T20" fmla="*/ 36 w 90"/>
                          <a:gd name="T21" fmla="*/ 30 h 43"/>
                          <a:gd name="T22" fmla="*/ 37 w 90"/>
                          <a:gd name="T23" fmla="*/ 43 h 43"/>
                          <a:gd name="T24" fmla="*/ 0 w 90"/>
                          <a:gd name="T25" fmla="*/ 33 h 43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w 90"/>
                          <a:gd name="T40" fmla="*/ 0 h 43"/>
                          <a:gd name="T41" fmla="*/ 90 w 90"/>
                          <a:gd name="T42" fmla="*/ 43 h 43"/>
                        </a:gdLst>
                        <a:ahLst/>
                        <a:cxnLst>
                          <a:cxn ang="T26">
                            <a:pos x="T0" y="T1"/>
                          </a:cxn>
                          <a:cxn ang="T27">
                            <a:pos x="T2" y="T3"/>
                          </a:cxn>
                          <a:cxn ang="T28">
                            <a:pos x="T4" y="T5"/>
                          </a:cxn>
                          <a:cxn ang="T29">
                            <a:pos x="T6" y="T7"/>
                          </a:cxn>
                          <a:cxn ang="T30">
                            <a:pos x="T8" y="T9"/>
                          </a:cxn>
                          <a:cxn ang="T31">
                            <a:pos x="T10" y="T11"/>
                          </a:cxn>
                          <a:cxn ang="T32">
                            <a:pos x="T12" y="T13"/>
                          </a:cxn>
                          <a:cxn ang="T33">
                            <a:pos x="T14" y="T15"/>
                          </a:cxn>
                          <a:cxn ang="T34">
                            <a:pos x="T16" y="T17"/>
                          </a:cxn>
                          <a:cxn ang="T35">
                            <a:pos x="T18" y="T19"/>
                          </a:cxn>
                          <a:cxn ang="T36">
                            <a:pos x="T20" y="T21"/>
                          </a:cxn>
                          <a:cxn ang="T37">
                            <a:pos x="T22" y="T23"/>
                          </a:cxn>
                          <a:cxn ang="T38">
                            <a:pos x="T24" y="T25"/>
                          </a:cxn>
                        </a:cxnLst>
                        <a:rect l="T39" t="T40" r="T41" b="T42"/>
                        <a:pathLst>
                          <a:path w="90" h="43">
                            <a:moveTo>
                              <a:pt x="0" y="33"/>
                            </a:moveTo>
                            <a:lnTo>
                              <a:pt x="9" y="15"/>
                            </a:lnTo>
                            <a:lnTo>
                              <a:pt x="33" y="3"/>
                            </a:lnTo>
                            <a:lnTo>
                              <a:pt x="54" y="0"/>
                            </a:lnTo>
                            <a:lnTo>
                              <a:pt x="78" y="6"/>
                            </a:lnTo>
                            <a:lnTo>
                              <a:pt x="90" y="22"/>
                            </a:lnTo>
                            <a:lnTo>
                              <a:pt x="90" y="34"/>
                            </a:lnTo>
                            <a:lnTo>
                              <a:pt x="81" y="19"/>
                            </a:lnTo>
                            <a:lnTo>
                              <a:pt x="66" y="18"/>
                            </a:lnTo>
                            <a:lnTo>
                              <a:pt x="52" y="19"/>
                            </a:lnTo>
                            <a:lnTo>
                              <a:pt x="36" y="30"/>
                            </a:lnTo>
                            <a:lnTo>
                              <a:pt x="37" y="43"/>
                            </a:lnTo>
                            <a:lnTo>
                              <a:pt x="0" y="33"/>
                            </a:lnTo>
                            <a:close/>
                          </a:path>
                        </a:pathLst>
                      </a:custGeom>
                      <a:solidFill>
                        <a:schemeClr val="folHlink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768" name="Group 1516">
                    <a:extLst>
                      <a:ext uri="{FF2B5EF4-FFF2-40B4-BE49-F238E27FC236}">
                        <a16:creationId xmlns:a16="http://schemas.microsoft.com/office/drawing/2014/main" id="{8B9AD5E8-FDED-4C38-CB06-894D8D9DB5E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34" y="1027"/>
                    <a:ext cx="38" cy="177"/>
                    <a:chOff x="2834" y="1027"/>
                    <a:chExt cx="38" cy="177"/>
                  </a:xfrm>
                </p:grpSpPr>
                <p:sp>
                  <p:nvSpPr>
                    <p:cNvPr id="22812" name="Freeform 1517">
                      <a:extLst>
                        <a:ext uri="{FF2B5EF4-FFF2-40B4-BE49-F238E27FC236}">
                          <a16:creationId xmlns:a16="http://schemas.microsoft.com/office/drawing/2014/main" id="{03830F52-E3CC-9F64-8637-6BC1B875A89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50" y="1122"/>
                      <a:ext cx="8" cy="82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13" name="Freeform 1518">
                      <a:extLst>
                        <a:ext uri="{FF2B5EF4-FFF2-40B4-BE49-F238E27FC236}">
                          <a16:creationId xmlns:a16="http://schemas.microsoft.com/office/drawing/2014/main" id="{FFCFA6CE-F58C-06BD-754D-62E85AEDB60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45" y="1147"/>
                      <a:ext cx="8" cy="7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14" name="Freeform 1519">
                      <a:extLst>
                        <a:ext uri="{FF2B5EF4-FFF2-40B4-BE49-F238E27FC236}">
                          <a16:creationId xmlns:a16="http://schemas.microsoft.com/office/drawing/2014/main" id="{04B9E800-DEED-9470-AA5B-34EB208989E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53" y="1147"/>
                      <a:ext cx="8" cy="7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15" name="Freeform 1520">
                      <a:extLst>
                        <a:ext uri="{FF2B5EF4-FFF2-40B4-BE49-F238E27FC236}">
                          <a16:creationId xmlns:a16="http://schemas.microsoft.com/office/drawing/2014/main" id="{C522F12D-468E-C65E-CF9C-32C74555D7D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45" y="1141"/>
                      <a:ext cx="8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16" name="Freeform 1521">
                      <a:extLst>
                        <a:ext uri="{FF2B5EF4-FFF2-40B4-BE49-F238E27FC236}">
                          <a16:creationId xmlns:a16="http://schemas.microsoft.com/office/drawing/2014/main" id="{BB256AC3-E07A-9049-07A5-3A2211DBDBD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54" y="1143"/>
                      <a:ext cx="3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17" name="Freeform 1522">
                      <a:extLst>
                        <a:ext uri="{FF2B5EF4-FFF2-40B4-BE49-F238E27FC236}">
                          <a16:creationId xmlns:a16="http://schemas.microsoft.com/office/drawing/2014/main" id="{17BFC777-49C5-92AC-190B-86BA64EEA8A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54" y="1140"/>
                      <a:ext cx="5" cy="2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18" name="Freeform 1523">
                      <a:extLst>
                        <a:ext uri="{FF2B5EF4-FFF2-40B4-BE49-F238E27FC236}">
                          <a16:creationId xmlns:a16="http://schemas.microsoft.com/office/drawing/2014/main" id="{3A080CC1-0157-7165-58E7-7D9A636267D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58" y="1149"/>
                      <a:ext cx="4" cy="2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19" name="Freeform 1524">
                      <a:extLst>
                        <a:ext uri="{FF2B5EF4-FFF2-40B4-BE49-F238E27FC236}">
                          <a16:creationId xmlns:a16="http://schemas.microsoft.com/office/drawing/2014/main" id="{668919A1-0B11-4ED2-1C70-44A73329E5A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48" y="1142"/>
                      <a:ext cx="1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20" name="Freeform 1525">
                      <a:extLst>
                        <a:ext uri="{FF2B5EF4-FFF2-40B4-BE49-F238E27FC236}">
                          <a16:creationId xmlns:a16="http://schemas.microsoft.com/office/drawing/2014/main" id="{52B8D34C-62A7-E7E7-BD07-7F999B176DD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34" y="1027"/>
                      <a:ext cx="38" cy="114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769" name="Group 1526">
                    <a:extLst>
                      <a:ext uri="{FF2B5EF4-FFF2-40B4-BE49-F238E27FC236}">
                        <a16:creationId xmlns:a16="http://schemas.microsoft.com/office/drawing/2014/main" id="{E10D5803-4A34-86BA-F2D5-C0F8715DAEF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58" y="1021"/>
                    <a:ext cx="44" cy="184"/>
                    <a:chOff x="3058" y="1021"/>
                    <a:chExt cx="44" cy="184"/>
                  </a:xfrm>
                </p:grpSpPr>
                <p:sp>
                  <p:nvSpPr>
                    <p:cNvPr id="22803" name="Freeform 1527">
                      <a:extLst>
                        <a:ext uri="{FF2B5EF4-FFF2-40B4-BE49-F238E27FC236}">
                          <a16:creationId xmlns:a16="http://schemas.microsoft.com/office/drawing/2014/main" id="{C43B3B0B-E2CC-7037-78A3-83F6DB31927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76" y="1119"/>
                      <a:ext cx="10" cy="86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04" name="Freeform 1528">
                      <a:extLst>
                        <a:ext uri="{FF2B5EF4-FFF2-40B4-BE49-F238E27FC236}">
                          <a16:creationId xmlns:a16="http://schemas.microsoft.com/office/drawing/2014/main" id="{35022D7A-FFB7-E05F-DECE-B8D8BCCAA66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71" y="1145"/>
                      <a:ext cx="9" cy="7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05" name="Freeform 1529">
                      <a:extLst>
                        <a:ext uri="{FF2B5EF4-FFF2-40B4-BE49-F238E27FC236}">
                          <a16:creationId xmlns:a16="http://schemas.microsoft.com/office/drawing/2014/main" id="{7795029E-E8A1-9138-4C25-30EEAE4521B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80" y="1145"/>
                      <a:ext cx="9" cy="7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06" name="Freeform 1530">
                      <a:extLst>
                        <a:ext uri="{FF2B5EF4-FFF2-40B4-BE49-F238E27FC236}">
                          <a16:creationId xmlns:a16="http://schemas.microsoft.com/office/drawing/2014/main" id="{B5C0420C-47C6-332B-B183-79AFACA57E5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71" y="1139"/>
                      <a:ext cx="9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07" name="Freeform 1531">
                      <a:extLst>
                        <a:ext uri="{FF2B5EF4-FFF2-40B4-BE49-F238E27FC236}">
                          <a16:creationId xmlns:a16="http://schemas.microsoft.com/office/drawing/2014/main" id="{849678F1-9A5F-8BB4-EB3B-0FCE4B99EA3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82" y="1141"/>
                      <a:ext cx="3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08" name="Freeform 1532">
                      <a:extLst>
                        <a:ext uri="{FF2B5EF4-FFF2-40B4-BE49-F238E27FC236}">
                          <a16:creationId xmlns:a16="http://schemas.microsoft.com/office/drawing/2014/main" id="{3D096E43-C316-9CBB-7AA0-C1608CBAC69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82" y="1139"/>
                      <a:ext cx="4" cy="1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09" name="Freeform 1533">
                      <a:extLst>
                        <a:ext uri="{FF2B5EF4-FFF2-40B4-BE49-F238E27FC236}">
                          <a16:creationId xmlns:a16="http://schemas.microsoft.com/office/drawing/2014/main" id="{51FB337D-67C1-B09C-3F2F-5EE4E2B3D7D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86" y="1148"/>
                      <a:ext cx="4" cy="2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10" name="Freeform 1534">
                      <a:extLst>
                        <a:ext uri="{FF2B5EF4-FFF2-40B4-BE49-F238E27FC236}">
                          <a16:creationId xmlns:a16="http://schemas.microsoft.com/office/drawing/2014/main" id="{794BF805-97D7-7E0C-A87E-8594046524B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74" y="1140"/>
                      <a:ext cx="2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11" name="Freeform 1535">
                      <a:extLst>
                        <a:ext uri="{FF2B5EF4-FFF2-40B4-BE49-F238E27FC236}">
                          <a16:creationId xmlns:a16="http://schemas.microsoft.com/office/drawing/2014/main" id="{8D9258BD-E98B-5800-6145-0DB5D303034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58" y="1021"/>
                      <a:ext cx="44" cy="119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770" name="Group 1536">
                    <a:extLst>
                      <a:ext uri="{FF2B5EF4-FFF2-40B4-BE49-F238E27FC236}">
                        <a16:creationId xmlns:a16="http://schemas.microsoft.com/office/drawing/2014/main" id="{E4898939-2F74-FABE-A8D1-4CC577669E0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95" y="1064"/>
                    <a:ext cx="37" cy="141"/>
                    <a:chOff x="2321" y="1656"/>
                    <a:chExt cx="127" cy="491"/>
                  </a:xfrm>
                </p:grpSpPr>
                <p:sp>
                  <p:nvSpPr>
                    <p:cNvPr id="22801" name="Freeform 1537">
                      <a:extLst>
                        <a:ext uri="{FF2B5EF4-FFF2-40B4-BE49-F238E27FC236}">
                          <a16:creationId xmlns:a16="http://schemas.microsoft.com/office/drawing/2014/main" id="{DEA58259-A6A5-B0B9-A85E-E70E17528A5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02" name="Freeform 1538">
                      <a:extLst>
                        <a:ext uri="{FF2B5EF4-FFF2-40B4-BE49-F238E27FC236}">
                          <a16:creationId xmlns:a16="http://schemas.microsoft.com/office/drawing/2014/main" id="{C7FB2ECD-0394-D67F-A0A7-CC16EBD3A94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771" name="Group 1539">
                    <a:extLst>
                      <a:ext uri="{FF2B5EF4-FFF2-40B4-BE49-F238E27FC236}">
                        <a16:creationId xmlns:a16="http://schemas.microsoft.com/office/drawing/2014/main" id="{8047FFB5-1DB4-7827-EBA3-CA7B4C21004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80" y="1050"/>
                    <a:ext cx="34" cy="154"/>
                    <a:chOff x="2880" y="1050"/>
                    <a:chExt cx="34" cy="154"/>
                  </a:xfrm>
                </p:grpSpPr>
                <p:sp>
                  <p:nvSpPr>
                    <p:cNvPr id="22792" name="Freeform 1540">
                      <a:extLst>
                        <a:ext uri="{FF2B5EF4-FFF2-40B4-BE49-F238E27FC236}">
                          <a16:creationId xmlns:a16="http://schemas.microsoft.com/office/drawing/2014/main" id="{51D60AE1-28A6-6727-DAED-0A4CB309A79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94" y="1132"/>
                      <a:ext cx="8" cy="72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93" name="Freeform 1541">
                      <a:extLst>
                        <a:ext uri="{FF2B5EF4-FFF2-40B4-BE49-F238E27FC236}">
                          <a16:creationId xmlns:a16="http://schemas.microsoft.com/office/drawing/2014/main" id="{B07BB132-94AC-9727-93E6-476D0B9CFFC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90" y="1154"/>
                      <a:ext cx="7" cy="6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94" name="Freeform 1542">
                      <a:extLst>
                        <a:ext uri="{FF2B5EF4-FFF2-40B4-BE49-F238E27FC236}">
                          <a16:creationId xmlns:a16="http://schemas.microsoft.com/office/drawing/2014/main" id="{7A01C16F-287A-FB95-B6CA-BE92D808C5E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97" y="1154"/>
                      <a:ext cx="7" cy="6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95" name="Freeform 1543">
                      <a:extLst>
                        <a:ext uri="{FF2B5EF4-FFF2-40B4-BE49-F238E27FC236}">
                          <a16:creationId xmlns:a16="http://schemas.microsoft.com/office/drawing/2014/main" id="{C0E99F38-714C-3129-296E-87FF08A9E79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90" y="1149"/>
                      <a:ext cx="7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96" name="Freeform 1544">
                      <a:extLst>
                        <a:ext uri="{FF2B5EF4-FFF2-40B4-BE49-F238E27FC236}">
                          <a16:creationId xmlns:a16="http://schemas.microsoft.com/office/drawing/2014/main" id="{97DBB91D-2902-4BB3-BE87-38A3275D104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98" y="1151"/>
                      <a:ext cx="3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97" name="Freeform 1545">
                      <a:extLst>
                        <a:ext uri="{FF2B5EF4-FFF2-40B4-BE49-F238E27FC236}">
                          <a16:creationId xmlns:a16="http://schemas.microsoft.com/office/drawing/2014/main" id="{476ABECC-F826-2B5A-C64B-CF408870955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98" y="1149"/>
                      <a:ext cx="4" cy="1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98" name="Freeform 1546">
                      <a:extLst>
                        <a:ext uri="{FF2B5EF4-FFF2-40B4-BE49-F238E27FC236}">
                          <a16:creationId xmlns:a16="http://schemas.microsoft.com/office/drawing/2014/main" id="{AA7B622E-3E9B-514F-892B-99D4FFAAA8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01" y="1156"/>
                      <a:ext cx="3" cy="2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99" name="Freeform 1547">
                      <a:extLst>
                        <a:ext uri="{FF2B5EF4-FFF2-40B4-BE49-F238E27FC236}">
                          <a16:creationId xmlns:a16="http://schemas.microsoft.com/office/drawing/2014/main" id="{44B11F40-3636-880B-6DA9-30249D97F8D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92" y="1150"/>
                      <a:ext cx="2" cy="4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800" name="Freeform 1548">
                      <a:extLst>
                        <a:ext uri="{FF2B5EF4-FFF2-40B4-BE49-F238E27FC236}">
                          <a16:creationId xmlns:a16="http://schemas.microsoft.com/office/drawing/2014/main" id="{FCE242D3-3182-4BB1-51E4-435487345A0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80" y="1050"/>
                      <a:ext cx="34" cy="99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772" name="Group 1549">
                    <a:extLst>
                      <a:ext uri="{FF2B5EF4-FFF2-40B4-BE49-F238E27FC236}">
                        <a16:creationId xmlns:a16="http://schemas.microsoft.com/office/drawing/2014/main" id="{901FA55C-3226-0866-CA1A-EE70084B09F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03" y="1056"/>
                    <a:ext cx="38" cy="141"/>
                    <a:chOff x="2321" y="1656"/>
                    <a:chExt cx="127" cy="491"/>
                  </a:xfrm>
                </p:grpSpPr>
                <p:sp>
                  <p:nvSpPr>
                    <p:cNvPr id="22790" name="Freeform 1550">
                      <a:extLst>
                        <a:ext uri="{FF2B5EF4-FFF2-40B4-BE49-F238E27FC236}">
                          <a16:creationId xmlns:a16="http://schemas.microsoft.com/office/drawing/2014/main" id="{7EAD185E-F8A5-B669-2445-0463CFEB63A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2" y="1894"/>
                      <a:ext cx="58" cy="253"/>
                    </a:xfrm>
                    <a:custGeom>
                      <a:avLst/>
                      <a:gdLst>
                        <a:gd name="T0" fmla="*/ 65 w 120"/>
                        <a:gd name="T1" fmla="*/ 23 h 398"/>
                        <a:gd name="T2" fmla="*/ 28 w 120"/>
                        <a:gd name="T3" fmla="*/ 21 h 398"/>
                        <a:gd name="T4" fmla="*/ 32 w 120"/>
                        <a:gd name="T5" fmla="*/ 191 h 398"/>
                        <a:gd name="T6" fmla="*/ 29 w 120"/>
                        <a:gd name="T7" fmla="*/ 264 h 398"/>
                        <a:gd name="T8" fmla="*/ 28 w 120"/>
                        <a:gd name="T9" fmla="*/ 305 h 398"/>
                        <a:gd name="T10" fmla="*/ 19 w 120"/>
                        <a:gd name="T11" fmla="*/ 341 h 398"/>
                        <a:gd name="T12" fmla="*/ 13 w 120"/>
                        <a:gd name="T13" fmla="*/ 368 h 398"/>
                        <a:gd name="T14" fmla="*/ 0 w 120"/>
                        <a:gd name="T15" fmla="*/ 398 h 398"/>
                        <a:gd name="T16" fmla="*/ 120 w 120"/>
                        <a:gd name="T17" fmla="*/ 396 h 398"/>
                        <a:gd name="T18" fmla="*/ 99 w 120"/>
                        <a:gd name="T19" fmla="*/ 356 h 398"/>
                        <a:gd name="T20" fmla="*/ 82 w 120"/>
                        <a:gd name="T21" fmla="*/ 290 h 398"/>
                        <a:gd name="T22" fmla="*/ 71 w 120"/>
                        <a:gd name="T23" fmla="*/ 195 h 398"/>
                        <a:gd name="T24" fmla="*/ 65 w 120"/>
                        <a:gd name="T25" fmla="*/ 23 h 3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20"/>
                        <a:gd name="T40" fmla="*/ 0 h 398"/>
                        <a:gd name="T41" fmla="*/ 120 w 120"/>
                        <a:gd name="T42" fmla="*/ 398 h 3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20" h="398">
                          <a:moveTo>
                            <a:pt x="65" y="23"/>
                          </a:moveTo>
                          <a:cubicBezTo>
                            <a:pt x="65" y="44"/>
                            <a:pt x="28" y="0"/>
                            <a:pt x="28" y="21"/>
                          </a:cubicBezTo>
                          <a:lnTo>
                            <a:pt x="32" y="191"/>
                          </a:lnTo>
                          <a:lnTo>
                            <a:pt x="29" y="264"/>
                          </a:lnTo>
                          <a:lnTo>
                            <a:pt x="28" y="305"/>
                          </a:lnTo>
                          <a:lnTo>
                            <a:pt x="19" y="341"/>
                          </a:lnTo>
                          <a:lnTo>
                            <a:pt x="13" y="368"/>
                          </a:lnTo>
                          <a:lnTo>
                            <a:pt x="0" y="398"/>
                          </a:lnTo>
                          <a:lnTo>
                            <a:pt x="120" y="396"/>
                          </a:lnTo>
                          <a:lnTo>
                            <a:pt x="99" y="356"/>
                          </a:lnTo>
                          <a:lnTo>
                            <a:pt x="82" y="290"/>
                          </a:lnTo>
                          <a:lnTo>
                            <a:pt x="71" y="195"/>
                          </a:lnTo>
                          <a:lnTo>
                            <a:pt x="65" y="23"/>
                          </a:lnTo>
                          <a:close/>
                        </a:path>
                      </a:pathLst>
                    </a:custGeom>
                    <a:solidFill>
                      <a:srgbClr val="663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91" name="Freeform 1551">
                      <a:extLst>
                        <a:ext uri="{FF2B5EF4-FFF2-40B4-BE49-F238E27FC236}">
                          <a16:creationId xmlns:a16="http://schemas.microsoft.com/office/drawing/2014/main" id="{38DB7D1E-F902-82CE-31C3-03E946C017E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21" y="1656"/>
                      <a:ext cx="127" cy="328"/>
                    </a:xfrm>
                    <a:custGeom>
                      <a:avLst/>
                      <a:gdLst>
                        <a:gd name="T0" fmla="*/ 84 w 266"/>
                        <a:gd name="T1" fmla="*/ 58 h 974"/>
                        <a:gd name="T2" fmla="*/ 80 w 266"/>
                        <a:gd name="T3" fmla="*/ 124 h 974"/>
                        <a:gd name="T4" fmla="*/ 80 w 266"/>
                        <a:gd name="T5" fmla="*/ 194 h 974"/>
                        <a:gd name="T6" fmla="*/ 78 w 266"/>
                        <a:gd name="T7" fmla="*/ 246 h 974"/>
                        <a:gd name="T8" fmla="*/ 70 w 266"/>
                        <a:gd name="T9" fmla="*/ 312 h 974"/>
                        <a:gd name="T10" fmla="*/ 58 w 266"/>
                        <a:gd name="T11" fmla="*/ 374 h 974"/>
                        <a:gd name="T12" fmla="*/ 66 w 266"/>
                        <a:gd name="T13" fmla="*/ 446 h 974"/>
                        <a:gd name="T14" fmla="*/ 58 w 266"/>
                        <a:gd name="T15" fmla="*/ 518 h 974"/>
                        <a:gd name="T16" fmla="*/ 50 w 266"/>
                        <a:gd name="T17" fmla="*/ 598 h 974"/>
                        <a:gd name="T18" fmla="*/ 40 w 266"/>
                        <a:gd name="T19" fmla="*/ 672 h 974"/>
                        <a:gd name="T20" fmla="*/ 22 w 266"/>
                        <a:gd name="T21" fmla="*/ 758 h 974"/>
                        <a:gd name="T22" fmla="*/ 8 w 266"/>
                        <a:gd name="T23" fmla="*/ 836 h 974"/>
                        <a:gd name="T24" fmla="*/ 4 w 266"/>
                        <a:gd name="T25" fmla="*/ 912 h 974"/>
                        <a:gd name="T26" fmla="*/ 0 w 266"/>
                        <a:gd name="T27" fmla="*/ 974 h 974"/>
                        <a:gd name="T28" fmla="*/ 149 w 266"/>
                        <a:gd name="T29" fmla="*/ 922 h 974"/>
                        <a:gd name="T30" fmla="*/ 266 w 266"/>
                        <a:gd name="T31" fmla="*/ 964 h 974"/>
                        <a:gd name="T32" fmla="*/ 224 w 266"/>
                        <a:gd name="T33" fmla="*/ 893 h 974"/>
                        <a:gd name="T34" fmla="*/ 210 w 266"/>
                        <a:gd name="T35" fmla="*/ 836 h 974"/>
                        <a:gd name="T36" fmla="*/ 212 w 266"/>
                        <a:gd name="T37" fmla="*/ 784 h 974"/>
                        <a:gd name="T38" fmla="*/ 200 w 266"/>
                        <a:gd name="T39" fmla="*/ 718 h 974"/>
                        <a:gd name="T40" fmla="*/ 184 w 266"/>
                        <a:gd name="T41" fmla="*/ 660 h 974"/>
                        <a:gd name="T42" fmla="*/ 176 w 266"/>
                        <a:gd name="T43" fmla="*/ 590 h 974"/>
                        <a:gd name="T44" fmla="*/ 190 w 266"/>
                        <a:gd name="T45" fmla="*/ 548 h 974"/>
                        <a:gd name="T46" fmla="*/ 186 w 266"/>
                        <a:gd name="T47" fmla="*/ 508 h 974"/>
                        <a:gd name="T48" fmla="*/ 178 w 266"/>
                        <a:gd name="T49" fmla="*/ 450 h 974"/>
                        <a:gd name="T50" fmla="*/ 188 w 266"/>
                        <a:gd name="T51" fmla="*/ 388 h 974"/>
                        <a:gd name="T52" fmla="*/ 180 w 266"/>
                        <a:gd name="T53" fmla="*/ 334 h 974"/>
                        <a:gd name="T54" fmla="*/ 168 w 266"/>
                        <a:gd name="T55" fmla="*/ 272 h 974"/>
                        <a:gd name="T56" fmla="*/ 158 w 266"/>
                        <a:gd name="T57" fmla="*/ 234 h 974"/>
                        <a:gd name="T58" fmla="*/ 150 w 266"/>
                        <a:gd name="T59" fmla="*/ 182 h 974"/>
                        <a:gd name="T60" fmla="*/ 146 w 266"/>
                        <a:gd name="T61" fmla="*/ 144 h 974"/>
                        <a:gd name="T62" fmla="*/ 138 w 266"/>
                        <a:gd name="T63" fmla="*/ 100 h 974"/>
                        <a:gd name="T64" fmla="*/ 136 w 266"/>
                        <a:gd name="T65" fmla="*/ 60 h 974"/>
                        <a:gd name="T66" fmla="*/ 114 w 266"/>
                        <a:gd name="T67" fmla="*/ 0 h 974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266"/>
                        <a:gd name="T103" fmla="*/ 0 h 974"/>
                        <a:gd name="T104" fmla="*/ 266 w 266"/>
                        <a:gd name="T105" fmla="*/ 974 h 974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266" h="974">
                          <a:moveTo>
                            <a:pt x="114" y="0"/>
                          </a:moveTo>
                          <a:lnTo>
                            <a:pt x="84" y="58"/>
                          </a:lnTo>
                          <a:lnTo>
                            <a:pt x="102" y="64"/>
                          </a:lnTo>
                          <a:lnTo>
                            <a:pt x="80" y="124"/>
                          </a:lnTo>
                          <a:lnTo>
                            <a:pt x="102" y="128"/>
                          </a:lnTo>
                          <a:lnTo>
                            <a:pt x="80" y="194"/>
                          </a:lnTo>
                          <a:lnTo>
                            <a:pt x="106" y="188"/>
                          </a:lnTo>
                          <a:lnTo>
                            <a:pt x="78" y="246"/>
                          </a:lnTo>
                          <a:lnTo>
                            <a:pt x="100" y="242"/>
                          </a:lnTo>
                          <a:lnTo>
                            <a:pt x="70" y="312"/>
                          </a:lnTo>
                          <a:lnTo>
                            <a:pt x="98" y="312"/>
                          </a:lnTo>
                          <a:lnTo>
                            <a:pt x="58" y="374"/>
                          </a:lnTo>
                          <a:lnTo>
                            <a:pt x="102" y="372"/>
                          </a:lnTo>
                          <a:lnTo>
                            <a:pt x="66" y="446"/>
                          </a:lnTo>
                          <a:lnTo>
                            <a:pt x="94" y="438"/>
                          </a:lnTo>
                          <a:lnTo>
                            <a:pt x="58" y="518"/>
                          </a:lnTo>
                          <a:lnTo>
                            <a:pt x="94" y="502"/>
                          </a:lnTo>
                          <a:lnTo>
                            <a:pt x="50" y="598"/>
                          </a:lnTo>
                          <a:lnTo>
                            <a:pt x="84" y="588"/>
                          </a:lnTo>
                          <a:lnTo>
                            <a:pt x="40" y="672"/>
                          </a:lnTo>
                          <a:lnTo>
                            <a:pt x="72" y="666"/>
                          </a:lnTo>
                          <a:lnTo>
                            <a:pt x="22" y="758"/>
                          </a:lnTo>
                          <a:lnTo>
                            <a:pt x="46" y="756"/>
                          </a:lnTo>
                          <a:lnTo>
                            <a:pt x="8" y="836"/>
                          </a:lnTo>
                          <a:lnTo>
                            <a:pt x="54" y="814"/>
                          </a:lnTo>
                          <a:lnTo>
                            <a:pt x="4" y="912"/>
                          </a:lnTo>
                          <a:lnTo>
                            <a:pt x="40" y="896"/>
                          </a:lnTo>
                          <a:lnTo>
                            <a:pt x="0" y="974"/>
                          </a:lnTo>
                          <a:lnTo>
                            <a:pt x="114" y="919"/>
                          </a:lnTo>
                          <a:lnTo>
                            <a:pt x="149" y="922"/>
                          </a:lnTo>
                          <a:lnTo>
                            <a:pt x="215" y="944"/>
                          </a:lnTo>
                          <a:lnTo>
                            <a:pt x="266" y="964"/>
                          </a:lnTo>
                          <a:lnTo>
                            <a:pt x="245" y="925"/>
                          </a:lnTo>
                          <a:lnTo>
                            <a:pt x="224" y="893"/>
                          </a:lnTo>
                          <a:lnTo>
                            <a:pt x="263" y="896"/>
                          </a:lnTo>
                          <a:lnTo>
                            <a:pt x="210" y="836"/>
                          </a:lnTo>
                          <a:lnTo>
                            <a:pt x="250" y="842"/>
                          </a:lnTo>
                          <a:lnTo>
                            <a:pt x="212" y="784"/>
                          </a:lnTo>
                          <a:lnTo>
                            <a:pt x="246" y="790"/>
                          </a:lnTo>
                          <a:lnTo>
                            <a:pt x="200" y="718"/>
                          </a:lnTo>
                          <a:lnTo>
                            <a:pt x="222" y="722"/>
                          </a:lnTo>
                          <a:lnTo>
                            <a:pt x="184" y="660"/>
                          </a:lnTo>
                          <a:lnTo>
                            <a:pt x="216" y="652"/>
                          </a:lnTo>
                          <a:lnTo>
                            <a:pt x="176" y="590"/>
                          </a:lnTo>
                          <a:lnTo>
                            <a:pt x="210" y="594"/>
                          </a:lnTo>
                          <a:lnTo>
                            <a:pt x="190" y="548"/>
                          </a:lnTo>
                          <a:lnTo>
                            <a:pt x="222" y="556"/>
                          </a:lnTo>
                          <a:lnTo>
                            <a:pt x="186" y="508"/>
                          </a:lnTo>
                          <a:lnTo>
                            <a:pt x="216" y="516"/>
                          </a:lnTo>
                          <a:lnTo>
                            <a:pt x="178" y="450"/>
                          </a:lnTo>
                          <a:lnTo>
                            <a:pt x="216" y="454"/>
                          </a:lnTo>
                          <a:lnTo>
                            <a:pt x="188" y="388"/>
                          </a:lnTo>
                          <a:lnTo>
                            <a:pt x="210" y="394"/>
                          </a:lnTo>
                          <a:lnTo>
                            <a:pt x="180" y="334"/>
                          </a:lnTo>
                          <a:lnTo>
                            <a:pt x="212" y="342"/>
                          </a:lnTo>
                          <a:lnTo>
                            <a:pt x="168" y="272"/>
                          </a:lnTo>
                          <a:lnTo>
                            <a:pt x="188" y="272"/>
                          </a:lnTo>
                          <a:lnTo>
                            <a:pt x="158" y="234"/>
                          </a:lnTo>
                          <a:lnTo>
                            <a:pt x="178" y="230"/>
                          </a:lnTo>
                          <a:lnTo>
                            <a:pt x="150" y="182"/>
                          </a:lnTo>
                          <a:lnTo>
                            <a:pt x="168" y="182"/>
                          </a:lnTo>
                          <a:lnTo>
                            <a:pt x="146" y="144"/>
                          </a:lnTo>
                          <a:lnTo>
                            <a:pt x="164" y="144"/>
                          </a:lnTo>
                          <a:lnTo>
                            <a:pt x="138" y="100"/>
                          </a:lnTo>
                          <a:lnTo>
                            <a:pt x="166" y="106"/>
                          </a:lnTo>
                          <a:lnTo>
                            <a:pt x="136" y="60"/>
                          </a:lnTo>
                          <a:lnTo>
                            <a:pt x="154" y="60"/>
                          </a:lnTo>
                          <a:lnTo>
                            <a:pt x="114" y="0"/>
                          </a:lnTo>
                          <a:close/>
                        </a:path>
                      </a:pathLst>
                    </a:custGeom>
                    <a:solidFill>
                      <a:srgbClr val="00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2773" name="Group 1552">
                    <a:extLst>
                      <a:ext uri="{FF2B5EF4-FFF2-40B4-BE49-F238E27FC236}">
                        <a16:creationId xmlns:a16="http://schemas.microsoft.com/office/drawing/2014/main" id="{FA4190C0-8450-CB5A-6076-BA3CE62E1CB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26" y="1043"/>
                    <a:ext cx="38" cy="159"/>
                    <a:chOff x="2726" y="1043"/>
                    <a:chExt cx="38" cy="159"/>
                  </a:xfrm>
                </p:grpSpPr>
                <p:sp>
                  <p:nvSpPr>
                    <p:cNvPr id="22781" name="Freeform 1553">
                      <a:extLst>
                        <a:ext uri="{FF2B5EF4-FFF2-40B4-BE49-F238E27FC236}">
                          <a16:creationId xmlns:a16="http://schemas.microsoft.com/office/drawing/2014/main" id="{54CD664E-F5BC-41A6-1311-1B9A3AC6968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2" y="1128"/>
                      <a:ext cx="8" cy="74"/>
                    </a:xfrm>
                    <a:custGeom>
                      <a:avLst/>
                      <a:gdLst>
                        <a:gd name="T0" fmla="*/ 0 w 153"/>
                        <a:gd name="T1" fmla="*/ 1245 h 1248"/>
                        <a:gd name="T2" fmla="*/ 21 w 153"/>
                        <a:gd name="T3" fmla="*/ 1017 h 1248"/>
                        <a:gd name="T4" fmla="*/ 30 w 153"/>
                        <a:gd name="T5" fmla="*/ 693 h 1248"/>
                        <a:gd name="T6" fmla="*/ 36 w 153"/>
                        <a:gd name="T7" fmla="*/ 375 h 1248"/>
                        <a:gd name="T8" fmla="*/ 57 w 153"/>
                        <a:gd name="T9" fmla="*/ 0 h 1248"/>
                        <a:gd name="T10" fmla="*/ 105 w 153"/>
                        <a:gd name="T11" fmla="*/ 48 h 1248"/>
                        <a:gd name="T12" fmla="*/ 96 w 153"/>
                        <a:gd name="T13" fmla="*/ 288 h 1248"/>
                        <a:gd name="T14" fmla="*/ 96 w 153"/>
                        <a:gd name="T15" fmla="*/ 621 h 1248"/>
                        <a:gd name="T16" fmla="*/ 108 w 153"/>
                        <a:gd name="T17" fmla="*/ 810 h 1248"/>
                        <a:gd name="T18" fmla="*/ 123 w 153"/>
                        <a:gd name="T19" fmla="*/ 1014 h 1248"/>
                        <a:gd name="T20" fmla="*/ 153 w 153"/>
                        <a:gd name="T21" fmla="*/ 1248 h 1248"/>
                        <a:gd name="T22" fmla="*/ 0 w 153"/>
                        <a:gd name="T23" fmla="*/ 1245 h 1248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w 153"/>
                        <a:gd name="T37" fmla="*/ 0 h 1248"/>
                        <a:gd name="T38" fmla="*/ 153 w 153"/>
                        <a:gd name="T39" fmla="*/ 1248 h 1248"/>
                      </a:gdLst>
                      <a:ahLst/>
                      <a:cxnLst>
                        <a:cxn ang="T24">
                          <a:pos x="T0" y="T1"/>
                        </a:cxn>
                        <a:cxn ang="T25">
                          <a:pos x="T2" y="T3"/>
                        </a:cxn>
                        <a:cxn ang="T26">
                          <a:pos x="T4" y="T5"/>
                        </a:cxn>
                        <a:cxn ang="T27">
                          <a:pos x="T6" y="T7"/>
                        </a:cxn>
                        <a:cxn ang="T28">
                          <a:pos x="T8" y="T9"/>
                        </a:cxn>
                        <a:cxn ang="T29">
                          <a:pos x="T10" y="T11"/>
                        </a:cxn>
                        <a:cxn ang="T30">
                          <a:pos x="T12" y="T13"/>
                        </a:cxn>
                        <a:cxn ang="T31">
                          <a:pos x="T14" y="T15"/>
                        </a:cxn>
                        <a:cxn ang="T32">
                          <a:pos x="T16" y="T17"/>
                        </a:cxn>
                        <a:cxn ang="T33">
                          <a:pos x="T18" y="T19"/>
                        </a:cxn>
                        <a:cxn ang="T34">
                          <a:pos x="T20" y="T21"/>
                        </a:cxn>
                        <a:cxn ang="T35">
                          <a:pos x="T22" y="T23"/>
                        </a:cxn>
                      </a:cxnLst>
                      <a:rect l="T36" t="T37" r="T38" b="T39"/>
                      <a:pathLst>
                        <a:path w="153" h="1248">
                          <a:moveTo>
                            <a:pt x="0" y="1245"/>
                          </a:moveTo>
                          <a:lnTo>
                            <a:pt x="21" y="1017"/>
                          </a:lnTo>
                          <a:lnTo>
                            <a:pt x="30" y="693"/>
                          </a:lnTo>
                          <a:lnTo>
                            <a:pt x="36" y="375"/>
                          </a:lnTo>
                          <a:lnTo>
                            <a:pt x="57" y="0"/>
                          </a:lnTo>
                          <a:lnTo>
                            <a:pt x="105" y="48"/>
                          </a:lnTo>
                          <a:lnTo>
                            <a:pt x="96" y="288"/>
                          </a:lnTo>
                          <a:lnTo>
                            <a:pt x="96" y="621"/>
                          </a:lnTo>
                          <a:lnTo>
                            <a:pt x="108" y="810"/>
                          </a:lnTo>
                          <a:lnTo>
                            <a:pt x="123" y="1014"/>
                          </a:lnTo>
                          <a:lnTo>
                            <a:pt x="153" y="1248"/>
                          </a:lnTo>
                          <a:lnTo>
                            <a:pt x="0" y="1245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82" name="Freeform 1554">
                      <a:extLst>
                        <a:ext uri="{FF2B5EF4-FFF2-40B4-BE49-F238E27FC236}">
                          <a16:creationId xmlns:a16="http://schemas.microsoft.com/office/drawing/2014/main" id="{3698B437-37E1-5D89-CDB0-2F04A0954A8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37" y="1151"/>
                      <a:ext cx="8" cy="5"/>
                    </a:xfrm>
                    <a:custGeom>
                      <a:avLst/>
                      <a:gdLst>
                        <a:gd name="T0" fmla="*/ 144 w 144"/>
                        <a:gd name="T1" fmla="*/ 0 h 96"/>
                        <a:gd name="T2" fmla="*/ 0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144" y="0"/>
                          </a:moveTo>
                          <a:cubicBezTo>
                            <a:pt x="144" y="0"/>
                            <a:pt x="72" y="48"/>
                            <a:pt x="0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83" name="Freeform 1555">
                      <a:extLst>
                        <a:ext uri="{FF2B5EF4-FFF2-40B4-BE49-F238E27FC236}">
                          <a16:creationId xmlns:a16="http://schemas.microsoft.com/office/drawing/2014/main" id="{867F5F23-8FD9-30F0-16A3-AFD7BFC6B9B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5" y="1151"/>
                      <a:ext cx="8" cy="5"/>
                    </a:xfrm>
                    <a:custGeom>
                      <a:avLst/>
                      <a:gdLst>
                        <a:gd name="T0" fmla="*/ 0 w 144"/>
                        <a:gd name="T1" fmla="*/ 0 h 96"/>
                        <a:gd name="T2" fmla="*/ 144 w 144"/>
                        <a:gd name="T3" fmla="*/ 96 h 96"/>
                        <a:gd name="T4" fmla="*/ 0 60000 65536"/>
                        <a:gd name="T5" fmla="*/ 0 60000 65536"/>
                        <a:gd name="T6" fmla="*/ 0 w 144"/>
                        <a:gd name="T7" fmla="*/ 0 h 96"/>
                        <a:gd name="T8" fmla="*/ 144 w 144"/>
                        <a:gd name="T9" fmla="*/ 96 h 96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96">
                          <a:moveTo>
                            <a:pt x="0" y="0"/>
                          </a:moveTo>
                          <a:cubicBezTo>
                            <a:pt x="0" y="0"/>
                            <a:pt x="72" y="48"/>
                            <a:pt x="144" y="96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84" name="Freeform 1556">
                      <a:extLst>
                        <a:ext uri="{FF2B5EF4-FFF2-40B4-BE49-F238E27FC236}">
                          <a16:creationId xmlns:a16="http://schemas.microsoft.com/office/drawing/2014/main" id="{BC918D64-3B8D-DA4B-DEFC-9BADD5832A3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37" y="1145"/>
                      <a:ext cx="8" cy="3"/>
                    </a:xfrm>
                    <a:custGeom>
                      <a:avLst/>
                      <a:gdLst>
                        <a:gd name="T0" fmla="*/ 144 w 144"/>
                        <a:gd name="T1" fmla="*/ 0 h 48"/>
                        <a:gd name="T2" fmla="*/ 0 w 144"/>
                        <a:gd name="T3" fmla="*/ 48 h 48"/>
                        <a:gd name="T4" fmla="*/ 0 60000 65536"/>
                        <a:gd name="T5" fmla="*/ 0 60000 65536"/>
                        <a:gd name="T6" fmla="*/ 0 w 144"/>
                        <a:gd name="T7" fmla="*/ 0 h 48"/>
                        <a:gd name="T8" fmla="*/ 144 w 144"/>
                        <a:gd name="T9" fmla="*/ 48 h 48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144" h="48">
                          <a:moveTo>
                            <a:pt x="144" y="0"/>
                          </a:moveTo>
                          <a:cubicBezTo>
                            <a:pt x="144" y="0"/>
                            <a:pt x="72" y="24"/>
                            <a:pt x="0" y="48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85" name="Freeform 1557">
                      <a:extLst>
                        <a:ext uri="{FF2B5EF4-FFF2-40B4-BE49-F238E27FC236}">
                          <a16:creationId xmlns:a16="http://schemas.microsoft.com/office/drawing/2014/main" id="{8CBE9179-E102-2E15-6498-F0FBB34B193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6" y="1147"/>
                      <a:ext cx="3" cy="2"/>
                    </a:xfrm>
                    <a:custGeom>
                      <a:avLst/>
                      <a:gdLst>
                        <a:gd name="T0" fmla="*/ 0 w 57"/>
                        <a:gd name="T1" fmla="*/ 0 h 33"/>
                        <a:gd name="T2" fmla="*/ 57 w 57"/>
                        <a:gd name="T3" fmla="*/ 33 h 33"/>
                        <a:gd name="T4" fmla="*/ 0 60000 65536"/>
                        <a:gd name="T5" fmla="*/ 0 60000 65536"/>
                        <a:gd name="T6" fmla="*/ 0 w 57"/>
                        <a:gd name="T7" fmla="*/ 0 h 33"/>
                        <a:gd name="T8" fmla="*/ 57 w 57"/>
                        <a:gd name="T9" fmla="*/ 33 h 3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57" h="33">
                          <a:moveTo>
                            <a:pt x="0" y="0"/>
                          </a:moveTo>
                          <a:cubicBezTo>
                            <a:pt x="8" y="5"/>
                            <a:pt x="45" y="26"/>
                            <a:pt x="57" y="33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86" name="Freeform 1558">
                      <a:extLst>
                        <a:ext uri="{FF2B5EF4-FFF2-40B4-BE49-F238E27FC236}">
                          <a16:creationId xmlns:a16="http://schemas.microsoft.com/office/drawing/2014/main" id="{B18642DA-65C8-D103-2CC7-8C0C0A604AB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6" y="1145"/>
                      <a:ext cx="5" cy="1"/>
                    </a:xfrm>
                    <a:custGeom>
                      <a:avLst/>
                      <a:gdLst>
                        <a:gd name="T0" fmla="*/ 0 w 81"/>
                        <a:gd name="T1" fmla="*/ 0 h 21"/>
                        <a:gd name="T2" fmla="*/ 57 w 81"/>
                        <a:gd name="T3" fmla="*/ 15 h 21"/>
                        <a:gd name="T4" fmla="*/ 81 w 81"/>
                        <a:gd name="T5" fmla="*/ 21 h 21"/>
                        <a:gd name="T6" fmla="*/ 0 60000 65536"/>
                        <a:gd name="T7" fmla="*/ 0 60000 65536"/>
                        <a:gd name="T8" fmla="*/ 0 60000 65536"/>
                        <a:gd name="T9" fmla="*/ 0 w 81"/>
                        <a:gd name="T10" fmla="*/ 0 h 21"/>
                        <a:gd name="T11" fmla="*/ 81 w 81"/>
                        <a:gd name="T12" fmla="*/ 21 h 21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81" h="21">
                          <a:moveTo>
                            <a:pt x="0" y="0"/>
                          </a:moveTo>
                          <a:cubicBezTo>
                            <a:pt x="9" y="2"/>
                            <a:pt x="44" y="12"/>
                            <a:pt x="57" y="15"/>
                          </a:cubicBezTo>
                          <a:cubicBezTo>
                            <a:pt x="70" y="18"/>
                            <a:pt x="76" y="20"/>
                            <a:pt x="81" y="2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87" name="Freeform 1559">
                      <a:extLst>
                        <a:ext uri="{FF2B5EF4-FFF2-40B4-BE49-F238E27FC236}">
                          <a16:creationId xmlns:a16="http://schemas.microsoft.com/office/drawing/2014/main" id="{1546B73B-2A4A-832B-8911-89D245A6F29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50" y="1153"/>
                      <a:ext cx="4" cy="1"/>
                    </a:xfrm>
                    <a:custGeom>
                      <a:avLst/>
                      <a:gdLst>
                        <a:gd name="T0" fmla="*/ 0 w 75"/>
                        <a:gd name="T1" fmla="*/ 23 h 23"/>
                        <a:gd name="T2" fmla="*/ 75 w 75"/>
                        <a:gd name="T3" fmla="*/ 0 h 23"/>
                        <a:gd name="T4" fmla="*/ 0 60000 65536"/>
                        <a:gd name="T5" fmla="*/ 0 60000 65536"/>
                        <a:gd name="T6" fmla="*/ 0 w 75"/>
                        <a:gd name="T7" fmla="*/ 0 h 23"/>
                        <a:gd name="T8" fmla="*/ 75 w 75"/>
                        <a:gd name="T9" fmla="*/ 23 h 23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75" h="23">
                          <a:moveTo>
                            <a:pt x="0" y="23"/>
                          </a:moveTo>
                          <a:cubicBezTo>
                            <a:pt x="12" y="19"/>
                            <a:pt x="60" y="5"/>
                            <a:pt x="75" y="0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88" name="Freeform 1560">
                      <a:extLst>
                        <a:ext uri="{FF2B5EF4-FFF2-40B4-BE49-F238E27FC236}">
                          <a16:creationId xmlns:a16="http://schemas.microsoft.com/office/drawing/2014/main" id="{2D30CFC5-6E5C-EF41-3062-62559302B5D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0" y="1146"/>
                      <a:ext cx="1" cy="5"/>
                    </a:xfrm>
                    <a:custGeom>
                      <a:avLst/>
                      <a:gdLst>
                        <a:gd name="T0" fmla="*/ 30 w 30"/>
                        <a:gd name="T1" fmla="*/ 0 h 81"/>
                        <a:gd name="T2" fmla="*/ 0 w 30"/>
                        <a:gd name="T3" fmla="*/ 81 h 81"/>
                        <a:gd name="T4" fmla="*/ 0 60000 65536"/>
                        <a:gd name="T5" fmla="*/ 0 60000 65536"/>
                        <a:gd name="T6" fmla="*/ 0 w 30"/>
                        <a:gd name="T7" fmla="*/ 0 h 81"/>
                        <a:gd name="T8" fmla="*/ 30 w 30"/>
                        <a:gd name="T9" fmla="*/ 81 h 81"/>
                      </a:gdLst>
                      <a:ahLst/>
                      <a:cxnLst>
                        <a:cxn ang="T4">
                          <a:pos x="T0" y="T1"/>
                        </a:cxn>
                        <a:cxn ang="T5">
                          <a:pos x="T2" y="T3"/>
                        </a:cxn>
                      </a:cxnLst>
                      <a:rect l="T6" t="T7" r="T8" b="T9"/>
                      <a:pathLst>
                        <a:path w="30" h="81">
                          <a:moveTo>
                            <a:pt x="30" y="0"/>
                          </a:moveTo>
                          <a:cubicBezTo>
                            <a:pt x="25" y="13"/>
                            <a:pt x="6" y="64"/>
                            <a:pt x="0" y="81"/>
                          </a:cubicBezTo>
                        </a:path>
                      </a:pathLst>
                    </a:custGeom>
                    <a:noFill/>
                    <a:ln w="3175" cap="flat" cmpd="sng">
                      <a:solidFill>
                        <a:srgbClr val="8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89" name="Freeform 1561">
                      <a:extLst>
                        <a:ext uri="{FF2B5EF4-FFF2-40B4-BE49-F238E27FC236}">
                          <a16:creationId xmlns:a16="http://schemas.microsoft.com/office/drawing/2014/main" id="{766C3F61-A9D5-6C89-52F9-E8011CB2939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26" y="1043"/>
                      <a:ext cx="38" cy="103"/>
                    </a:xfrm>
                    <a:custGeom>
                      <a:avLst/>
                      <a:gdLst>
                        <a:gd name="T0" fmla="*/ 125 w 300"/>
                        <a:gd name="T1" fmla="*/ 52 h 732"/>
                        <a:gd name="T2" fmla="*/ 96 w 300"/>
                        <a:gd name="T3" fmla="*/ 105 h 732"/>
                        <a:gd name="T4" fmla="*/ 79 w 300"/>
                        <a:gd name="T5" fmla="*/ 159 h 732"/>
                        <a:gd name="T6" fmla="*/ 33 w 300"/>
                        <a:gd name="T7" fmla="*/ 191 h 732"/>
                        <a:gd name="T8" fmla="*/ 54 w 300"/>
                        <a:gd name="T9" fmla="*/ 250 h 732"/>
                        <a:gd name="T10" fmla="*/ 33 w 300"/>
                        <a:gd name="T11" fmla="*/ 299 h 732"/>
                        <a:gd name="T12" fmla="*/ 36 w 300"/>
                        <a:gd name="T13" fmla="*/ 344 h 732"/>
                        <a:gd name="T14" fmla="*/ 26 w 300"/>
                        <a:gd name="T15" fmla="*/ 391 h 732"/>
                        <a:gd name="T16" fmla="*/ 39 w 300"/>
                        <a:gd name="T17" fmla="*/ 452 h 732"/>
                        <a:gd name="T18" fmla="*/ 27 w 300"/>
                        <a:gd name="T19" fmla="*/ 494 h 732"/>
                        <a:gd name="T20" fmla="*/ 24 w 300"/>
                        <a:gd name="T21" fmla="*/ 545 h 732"/>
                        <a:gd name="T22" fmla="*/ 27 w 300"/>
                        <a:gd name="T23" fmla="*/ 587 h 732"/>
                        <a:gd name="T24" fmla="*/ 34 w 300"/>
                        <a:gd name="T25" fmla="*/ 619 h 732"/>
                        <a:gd name="T26" fmla="*/ 41 w 300"/>
                        <a:gd name="T27" fmla="*/ 651 h 732"/>
                        <a:gd name="T28" fmla="*/ 93 w 300"/>
                        <a:gd name="T29" fmla="*/ 698 h 732"/>
                        <a:gd name="T30" fmla="*/ 92 w 300"/>
                        <a:gd name="T31" fmla="*/ 732 h 732"/>
                        <a:gd name="T32" fmla="*/ 157 w 300"/>
                        <a:gd name="T33" fmla="*/ 670 h 732"/>
                        <a:gd name="T34" fmla="*/ 209 w 300"/>
                        <a:gd name="T35" fmla="*/ 699 h 732"/>
                        <a:gd name="T36" fmla="*/ 224 w 300"/>
                        <a:gd name="T37" fmla="*/ 674 h 732"/>
                        <a:gd name="T38" fmla="*/ 282 w 300"/>
                        <a:gd name="T39" fmla="*/ 636 h 732"/>
                        <a:gd name="T40" fmla="*/ 247 w 300"/>
                        <a:gd name="T41" fmla="*/ 610 h 732"/>
                        <a:gd name="T42" fmla="*/ 277 w 300"/>
                        <a:gd name="T43" fmla="*/ 562 h 732"/>
                        <a:gd name="T44" fmla="*/ 275 w 300"/>
                        <a:gd name="T45" fmla="*/ 518 h 732"/>
                        <a:gd name="T46" fmla="*/ 292 w 300"/>
                        <a:gd name="T47" fmla="*/ 466 h 732"/>
                        <a:gd name="T48" fmla="*/ 272 w 300"/>
                        <a:gd name="T49" fmla="*/ 445 h 732"/>
                        <a:gd name="T50" fmla="*/ 290 w 300"/>
                        <a:gd name="T51" fmla="*/ 389 h 732"/>
                        <a:gd name="T52" fmla="*/ 259 w 300"/>
                        <a:gd name="T53" fmla="*/ 345 h 732"/>
                        <a:gd name="T54" fmla="*/ 288 w 300"/>
                        <a:gd name="T55" fmla="*/ 302 h 732"/>
                        <a:gd name="T56" fmla="*/ 285 w 300"/>
                        <a:gd name="T57" fmla="*/ 260 h 732"/>
                        <a:gd name="T58" fmla="*/ 272 w 300"/>
                        <a:gd name="T59" fmla="*/ 222 h 732"/>
                        <a:gd name="T60" fmla="*/ 266 w 300"/>
                        <a:gd name="T61" fmla="*/ 203 h 732"/>
                        <a:gd name="T62" fmla="*/ 240 w 300"/>
                        <a:gd name="T63" fmla="*/ 176 h 732"/>
                        <a:gd name="T64" fmla="*/ 243 w 300"/>
                        <a:gd name="T65" fmla="*/ 128 h 732"/>
                        <a:gd name="T66" fmla="*/ 213 w 300"/>
                        <a:gd name="T67" fmla="*/ 86 h 732"/>
                        <a:gd name="T68" fmla="*/ 188 w 300"/>
                        <a:gd name="T69" fmla="*/ 47 h 732"/>
                        <a:gd name="T70" fmla="*/ 148 w 300"/>
                        <a:gd name="T71" fmla="*/ 0 h 732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w 300"/>
                        <a:gd name="T109" fmla="*/ 0 h 732"/>
                        <a:gd name="T110" fmla="*/ 300 w 300"/>
                        <a:gd name="T111" fmla="*/ 732 h 732"/>
                      </a:gdLst>
                      <a:ahLst/>
                      <a:cxnLst>
                        <a:cxn ang="T72">
                          <a:pos x="T0" y="T1"/>
                        </a:cxn>
                        <a:cxn ang="T73">
                          <a:pos x="T2" y="T3"/>
                        </a:cxn>
                        <a:cxn ang="T74">
                          <a:pos x="T4" y="T5"/>
                        </a:cxn>
                        <a:cxn ang="T75">
                          <a:pos x="T6" y="T7"/>
                        </a:cxn>
                        <a:cxn ang="T76">
                          <a:pos x="T8" y="T9"/>
                        </a:cxn>
                        <a:cxn ang="T77">
                          <a:pos x="T10" y="T11"/>
                        </a:cxn>
                        <a:cxn ang="T78">
                          <a:pos x="T12" y="T13"/>
                        </a:cxn>
                        <a:cxn ang="T79">
                          <a:pos x="T14" y="T15"/>
                        </a:cxn>
                        <a:cxn ang="T80">
                          <a:pos x="T16" y="T17"/>
                        </a:cxn>
                        <a:cxn ang="T81">
                          <a:pos x="T18" y="T19"/>
                        </a:cxn>
                        <a:cxn ang="T82">
                          <a:pos x="T20" y="T21"/>
                        </a:cxn>
                        <a:cxn ang="T83">
                          <a:pos x="T22" y="T23"/>
                        </a:cxn>
                        <a:cxn ang="T84">
                          <a:pos x="T24" y="T25"/>
                        </a:cxn>
                        <a:cxn ang="T85">
                          <a:pos x="T26" y="T27"/>
                        </a:cxn>
                        <a:cxn ang="T86">
                          <a:pos x="T28" y="T29"/>
                        </a:cxn>
                        <a:cxn ang="T87">
                          <a:pos x="T30" y="T31"/>
                        </a:cxn>
                        <a:cxn ang="T88">
                          <a:pos x="T32" y="T33"/>
                        </a:cxn>
                        <a:cxn ang="T89">
                          <a:pos x="T34" y="T35"/>
                        </a:cxn>
                        <a:cxn ang="T90">
                          <a:pos x="T36" y="T37"/>
                        </a:cxn>
                        <a:cxn ang="T91">
                          <a:pos x="T38" y="T39"/>
                        </a:cxn>
                        <a:cxn ang="T92">
                          <a:pos x="T40" y="T41"/>
                        </a:cxn>
                        <a:cxn ang="T93">
                          <a:pos x="T42" y="T43"/>
                        </a:cxn>
                        <a:cxn ang="T94">
                          <a:pos x="T44" y="T45"/>
                        </a:cxn>
                        <a:cxn ang="T95">
                          <a:pos x="T46" y="T47"/>
                        </a:cxn>
                        <a:cxn ang="T96">
                          <a:pos x="T48" y="T49"/>
                        </a:cxn>
                        <a:cxn ang="T97">
                          <a:pos x="T50" y="T51"/>
                        </a:cxn>
                        <a:cxn ang="T98">
                          <a:pos x="T52" y="T53"/>
                        </a:cxn>
                        <a:cxn ang="T99">
                          <a:pos x="T54" y="T55"/>
                        </a:cxn>
                        <a:cxn ang="T100">
                          <a:pos x="T56" y="T57"/>
                        </a:cxn>
                        <a:cxn ang="T101">
                          <a:pos x="T58" y="T59"/>
                        </a:cxn>
                        <a:cxn ang="T102">
                          <a:pos x="T60" y="T61"/>
                        </a:cxn>
                        <a:cxn ang="T103">
                          <a:pos x="T62" y="T63"/>
                        </a:cxn>
                        <a:cxn ang="T104">
                          <a:pos x="T64" y="T65"/>
                        </a:cxn>
                        <a:cxn ang="T105">
                          <a:pos x="T66" y="T67"/>
                        </a:cxn>
                        <a:cxn ang="T106">
                          <a:pos x="T68" y="T69"/>
                        </a:cxn>
                        <a:cxn ang="T107">
                          <a:pos x="T70" y="T71"/>
                        </a:cxn>
                      </a:cxnLst>
                      <a:rect l="T108" t="T109" r="T110" b="T111"/>
                      <a:pathLst>
                        <a:path w="300" h="732">
                          <a:moveTo>
                            <a:pt x="138" y="29"/>
                          </a:moveTo>
                          <a:lnTo>
                            <a:pt x="125" y="52"/>
                          </a:lnTo>
                          <a:lnTo>
                            <a:pt x="89" y="60"/>
                          </a:lnTo>
                          <a:lnTo>
                            <a:pt x="96" y="105"/>
                          </a:lnTo>
                          <a:lnTo>
                            <a:pt x="63" y="123"/>
                          </a:lnTo>
                          <a:lnTo>
                            <a:pt x="79" y="159"/>
                          </a:lnTo>
                          <a:lnTo>
                            <a:pt x="62" y="185"/>
                          </a:lnTo>
                          <a:lnTo>
                            <a:pt x="33" y="191"/>
                          </a:lnTo>
                          <a:lnTo>
                            <a:pt x="27" y="212"/>
                          </a:lnTo>
                          <a:lnTo>
                            <a:pt x="54" y="250"/>
                          </a:lnTo>
                          <a:lnTo>
                            <a:pt x="8" y="263"/>
                          </a:lnTo>
                          <a:lnTo>
                            <a:pt x="33" y="299"/>
                          </a:lnTo>
                          <a:lnTo>
                            <a:pt x="60" y="323"/>
                          </a:lnTo>
                          <a:lnTo>
                            <a:pt x="36" y="344"/>
                          </a:lnTo>
                          <a:lnTo>
                            <a:pt x="6" y="369"/>
                          </a:lnTo>
                          <a:lnTo>
                            <a:pt x="26" y="391"/>
                          </a:lnTo>
                          <a:lnTo>
                            <a:pt x="55" y="417"/>
                          </a:lnTo>
                          <a:lnTo>
                            <a:pt x="39" y="452"/>
                          </a:lnTo>
                          <a:lnTo>
                            <a:pt x="18" y="470"/>
                          </a:lnTo>
                          <a:lnTo>
                            <a:pt x="27" y="494"/>
                          </a:lnTo>
                          <a:lnTo>
                            <a:pt x="42" y="524"/>
                          </a:lnTo>
                          <a:lnTo>
                            <a:pt x="24" y="545"/>
                          </a:lnTo>
                          <a:lnTo>
                            <a:pt x="0" y="569"/>
                          </a:lnTo>
                          <a:lnTo>
                            <a:pt x="27" y="587"/>
                          </a:lnTo>
                          <a:lnTo>
                            <a:pt x="58" y="605"/>
                          </a:lnTo>
                          <a:lnTo>
                            <a:pt x="34" y="619"/>
                          </a:lnTo>
                          <a:lnTo>
                            <a:pt x="4" y="637"/>
                          </a:lnTo>
                          <a:lnTo>
                            <a:pt x="41" y="651"/>
                          </a:lnTo>
                          <a:lnTo>
                            <a:pt x="101" y="661"/>
                          </a:lnTo>
                          <a:lnTo>
                            <a:pt x="93" y="698"/>
                          </a:lnTo>
                          <a:lnTo>
                            <a:pt x="79" y="714"/>
                          </a:lnTo>
                          <a:lnTo>
                            <a:pt x="92" y="732"/>
                          </a:lnTo>
                          <a:lnTo>
                            <a:pt x="125" y="712"/>
                          </a:lnTo>
                          <a:lnTo>
                            <a:pt x="157" y="670"/>
                          </a:lnTo>
                          <a:lnTo>
                            <a:pt x="188" y="686"/>
                          </a:lnTo>
                          <a:lnTo>
                            <a:pt x="209" y="699"/>
                          </a:lnTo>
                          <a:lnTo>
                            <a:pt x="234" y="707"/>
                          </a:lnTo>
                          <a:lnTo>
                            <a:pt x="224" y="674"/>
                          </a:lnTo>
                          <a:lnTo>
                            <a:pt x="231" y="648"/>
                          </a:lnTo>
                          <a:lnTo>
                            <a:pt x="282" y="636"/>
                          </a:lnTo>
                          <a:lnTo>
                            <a:pt x="262" y="622"/>
                          </a:lnTo>
                          <a:lnTo>
                            <a:pt x="247" y="610"/>
                          </a:lnTo>
                          <a:lnTo>
                            <a:pt x="262" y="585"/>
                          </a:lnTo>
                          <a:lnTo>
                            <a:pt x="277" y="562"/>
                          </a:lnTo>
                          <a:lnTo>
                            <a:pt x="292" y="526"/>
                          </a:lnTo>
                          <a:lnTo>
                            <a:pt x="275" y="518"/>
                          </a:lnTo>
                          <a:lnTo>
                            <a:pt x="259" y="504"/>
                          </a:lnTo>
                          <a:lnTo>
                            <a:pt x="292" y="466"/>
                          </a:lnTo>
                          <a:lnTo>
                            <a:pt x="285" y="455"/>
                          </a:lnTo>
                          <a:lnTo>
                            <a:pt x="272" y="445"/>
                          </a:lnTo>
                          <a:lnTo>
                            <a:pt x="252" y="425"/>
                          </a:lnTo>
                          <a:lnTo>
                            <a:pt x="290" y="389"/>
                          </a:lnTo>
                          <a:lnTo>
                            <a:pt x="271" y="368"/>
                          </a:lnTo>
                          <a:lnTo>
                            <a:pt x="259" y="345"/>
                          </a:lnTo>
                          <a:lnTo>
                            <a:pt x="267" y="317"/>
                          </a:lnTo>
                          <a:lnTo>
                            <a:pt x="288" y="302"/>
                          </a:lnTo>
                          <a:lnTo>
                            <a:pt x="300" y="272"/>
                          </a:lnTo>
                          <a:lnTo>
                            <a:pt x="285" y="260"/>
                          </a:lnTo>
                          <a:lnTo>
                            <a:pt x="258" y="257"/>
                          </a:lnTo>
                          <a:lnTo>
                            <a:pt x="272" y="222"/>
                          </a:lnTo>
                          <a:lnTo>
                            <a:pt x="270" y="209"/>
                          </a:lnTo>
                          <a:lnTo>
                            <a:pt x="266" y="203"/>
                          </a:lnTo>
                          <a:lnTo>
                            <a:pt x="230" y="204"/>
                          </a:lnTo>
                          <a:lnTo>
                            <a:pt x="240" y="176"/>
                          </a:lnTo>
                          <a:lnTo>
                            <a:pt x="255" y="152"/>
                          </a:lnTo>
                          <a:lnTo>
                            <a:pt x="243" y="128"/>
                          </a:lnTo>
                          <a:lnTo>
                            <a:pt x="211" y="128"/>
                          </a:lnTo>
                          <a:lnTo>
                            <a:pt x="213" y="86"/>
                          </a:lnTo>
                          <a:lnTo>
                            <a:pt x="183" y="72"/>
                          </a:lnTo>
                          <a:lnTo>
                            <a:pt x="188" y="47"/>
                          </a:lnTo>
                          <a:lnTo>
                            <a:pt x="168" y="28"/>
                          </a:lnTo>
                          <a:lnTo>
                            <a:pt x="148" y="0"/>
                          </a:lnTo>
                          <a:lnTo>
                            <a:pt x="138" y="29"/>
                          </a:lnTo>
                          <a:close/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774" name="Freeform 1562">
                    <a:extLst>
                      <a:ext uri="{FF2B5EF4-FFF2-40B4-BE49-F238E27FC236}">
                        <a16:creationId xmlns:a16="http://schemas.microsoft.com/office/drawing/2014/main" id="{6C6F5458-C726-DD39-5E65-058C72E6E2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550" y="1140"/>
                    <a:ext cx="18" cy="81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75" name="Freeform 1563">
                    <a:extLst>
                      <a:ext uri="{FF2B5EF4-FFF2-40B4-BE49-F238E27FC236}">
                        <a16:creationId xmlns:a16="http://schemas.microsoft.com/office/drawing/2014/main" id="{4322A565-47CD-11E2-C137-3C77AE1948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81" y="1138"/>
                    <a:ext cx="18" cy="81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76" name="Freeform 1564">
                    <a:extLst>
                      <a:ext uri="{FF2B5EF4-FFF2-40B4-BE49-F238E27FC236}">
                        <a16:creationId xmlns:a16="http://schemas.microsoft.com/office/drawing/2014/main" id="{9AC5BEEC-9EB3-9293-9180-AE277D20BE9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791" y="1140"/>
                    <a:ext cx="18" cy="81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77" name="Freeform 1565">
                    <a:extLst>
                      <a:ext uri="{FF2B5EF4-FFF2-40B4-BE49-F238E27FC236}">
                        <a16:creationId xmlns:a16="http://schemas.microsoft.com/office/drawing/2014/main" id="{00FB7933-5BAE-C2E9-1215-8343F106176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012" y="1142"/>
                    <a:ext cx="19" cy="82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78" name="Freeform 1566">
                    <a:extLst>
                      <a:ext uri="{FF2B5EF4-FFF2-40B4-BE49-F238E27FC236}">
                        <a16:creationId xmlns:a16="http://schemas.microsoft.com/office/drawing/2014/main" id="{D7B72602-2365-4A37-CE29-DF192E14EB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626" y="1181"/>
                    <a:ext cx="18" cy="81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79" name="Freeform 1567">
                    <a:extLst>
                      <a:ext uri="{FF2B5EF4-FFF2-40B4-BE49-F238E27FC236}">
                        <a16:creationId xmlns:a16="http://schemas.microsoft.com/office/drawing/2014/main" id="{B9FF564E-20EE-26B1-F86D-2F17C3EF89F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2938" y="1174"/>
                    <a:ext cx="19" cy="82"/>
                  </a:xfrm>
                  <a:custGeom>
                    <a:avLst/>
                    <a:gdLst>
                      <a:gd name="T0" fmla="*/ 0 w 124"/>
                      <a:gd name="T1" fmla="*/ 499 h 565"/>
                      <a:gd name="T2" fmla="*/ 3 w 124"/>
                      <a:gd name="T3" fmla="*/ 241 h 565"/>
                      <a:gd name="T4" fmla="*/ 12 w 124"/>
                      <a:gd name="T5" fmla="*/ 143 h 565"/>
                      <a:gd name="T6" fmla="*/ 18 w 124"/>
                      <a:gd name="T7" fmla="*/ 67 h 565"/>
                      <a:gd name="T8" fmla="*/ 26 w 124"/>
                      <a:gd name="T9" fmla="*/ 19 h 565"/>
                      <a:gd name="T10" fmla="*/ 58 w 124"/>
                      <a:gd name="T11" fmla="*/ 0 h 565"/>
                      <a:gd name="T12" fmla="*/ 84 w 124"/>
                      <a:gd name="T13" fmla="*/ 21 h 565"/>
                      <a:gd name="T14" fmla="*/ 100 w 124"/>
                      <a:gd name="T15" fmla="*/ 57 h 565"/>
                      <a:gd name="T16" fmla="*/ 102 w 124"/>
                      <a:gd name="T17" fmla="*/ 149 h 565"/>
                      <a:gd name="T18" fmla="*/ 114 w 124"/>
                      <a:gd name="T19" fmla="*/ 255 h 565"/>
                      <a:gd name="T20" fmla="*/ 114 w 124"/>
                      <a:gd name="T21" fmla="*/ 407 h 565"/>
                      <a:gd name="T22" fmla="*/ 124 w 124"/>
                      <a:gd name="T23" fmla="*/ 565 h 565"/>
                      <a:gd name="T24" fmla="*/ 0 w 124"/>
                      <a:gd name="T25" fmla="*/ 563 h 565"/>
                      <a:gd name="T26" fmla="*/ 0 w 124"/>
                      <a:gd name="T27" fmla="*/ 499 h 565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124"/>
                      <a:gd name="T43" fmla="*/ 0 h 565"/>
                      <a:gd name="T44" fmla="*/ 124 w 124"/>
                      <a:gd name="T45" fmla="*/ 565 h 565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124" h="565">
                        <a:moveTo>
                          <a:pt x="0" y="499"/>
                        </a:moveTo>
                        <a:lnTo>
                          <a:pt x="3" y="241"/>
                        </a:lnTo>
                        <a:lnTo>
                          <a:pt x="12" y="143"/>
                        </a:lnTo>
                        <a:lnTo>
                          <a:pt x="18" y="67"/>
                        </a:lnTo>
                        <a:lnTo>
                          <a:pt x="26" y="19"/>
                        </a:lnTo>
                        <a:lnTo>
                          <a:pt x="58" y="0"/>
                        </a:lnTo>
                        <a:lnTo>
                          <a:pt x="84" y="21"/>
                        </a:lnTo>
                        <a:lnTo>
                          <a:pt x="100" y="57"/>
                        </a:lnTo>
                        <a:lnTo>
                          <a:pt x="102" y="149"/>
                        </a:lnTo>
                        <a:lnTo>
                          <a:pt x="114" y="255"/>
                        </a:lnTo>
                        <a:lnTo>
                          <a:pt x="114" y="407"/>
                        </a:lnTo>
                        <a:lnTo>
                          <a:pt x="124" y="565"/>
                        </a:lnTo>
                        <a:lnTo>
                          <a:pt x="0" y="563"/>
                        </a:lnTo>
                        <a:lnTo>
                          <a:pt x="0" y="499"/>
                        </a:lnTo>
                        <a:close/>
                      </a:path>
                    </a:pathLst>
                  </a:cu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80" name="Rectangle 1568" descr="Large confetti">
                    <a:extLst>
                      <a:ext uri="{FF2B5EF4-FFF2-40B4-BE49-F238E27FC236}">
                        <a16:creationId xmlns:a16="http://schemas.microsoft.com/office/drawing/2014/main" id="{376185C7-DAB4-22BC-8572-B6B34A08F41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26" y="1196"/>
                    <a:ext cx="573" cy="146"/>
                  </a:xfrm>
                  <a:prstGeom prst="rect">
                    <a:avLst/>
                  </a:prstGeom>
                  <a:pattFill prst="lgConfetti">
                    <a:fgClr>
                      <a:srgbClr val="CCCC00"/>
                    </a:fgClr>
                    <a:bgClr>
                      <a:srgbClr val="CC9900"/>
                    </a:bgClr>
                  </a:pattFill>
                  <a:ln w="19050" algn="ctr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2758" name="Freeform 1569">
                  <a:extLst>
                    <a:ext uri="{FF2B5EF4-FFF2-40B4-BE49-F238E27FC236}">
                      <a16:creationId xmlns:a16="http://schemas.microsoft.com/office/drawing/2014/main" id="{24B3A1B0-BE02-4F24-9C68-DAED245B7BE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24" y="1008"/>
                  <a:ext cx="514" cy="110"/>
                </a:xfrm>
                <a:custGeom>
                  <a:avLst/>
                  <a:gdLst>
                    <a:gd name="T0" fmla="*/ 0 w 624"/>
                    <a:gd name="T1" fmla="*/ 0 h 144"/>
                    <a:gd name="T2" fmla="*/ 0 w 624"/>
                    <a:gd name="T3" fmla="*/ 72 h 144"/>
                    <a:gd name="T4" fmla="*/ 0 w 624"/>
                    <a:gd name="T5" fmla="*/ 144 h 144"/>
                    <a:gd name="T6" fmla="*/ 311 w 624"/>
                    <a:gd name="T7" fmla="*/ 144 h 144"/>
                    <a:gd name="T8" fmla="*/ 624 w 624"/>
                    <a:gd name="T9" fmla="*/ 144 h 144"/>
                    <a:gd name="T10" fmla="*/ 624 w 624"/>
                    <a:gd name="T11" fmla="*/ 72 h 144"/>
                    <a:gd name="T12" fmla="*/ 624 w 624"/>
                    <a:gd name="T13" fmla="*/ 0 h 144"/>
                    <a:gd name="T14" fmla="*/ 311 w 624"/>
                    <a:gd name="T15" fmla="*/ 0 h 144"/>
                    <a:gd name="T16" fmla="*/ 0 w 624"/>
                    <a:gd name="T17" fmla="*/ 0 h 14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4"/>
                    <a:gd name="T28" fmla="*/ 0 h 144"/>
                    <a:gd name="T29" fmla="*/ 624 w 624"/>
                    <a:gd name="T30" fmla="*/ 144 h 14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4" h="144">
                      <a:moveTo>
                        <a:pt x="0" y="0"/>
                      </a:moveTo>
                      <a:lnTo>
                        <a:pt x="0" y="72"/>
                      </a:lnTo>
                      <a:lnTo>
                        <a:pt x="0" y="144"/>
                      </a:lnTo>
                      <a:lnTo>
                        <a:pt x="311" y="144"/>
                      </a:lnTo>
                      <a:lnTo>
                        <a:pt x="624" y="144"/>
                      </a:lnTo>
                      <a:lnTo>
                        <a:pt x="624" y="72"/>
                      </a:lnTo>
                      <a:lnTo>
                        <a:pt x="624" y="0"/>
                      </a:lnTo>
                      <a:lnTo>
                        <a:pt x="31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756" name="Text Box 1570">
                <a:extLst>
                  <a:ext uri="{FF2B5EF4-FFF2-40B4-BE49-F238E27FC236}">
                    <a16:creationId xmlns:a16="http://schemas.microsoft.com/office/drawing/2014/main" id="{0794989E-A4E8-0409-C0E6-C37C79B05D5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79" y="1024"/>
                <a:ext cx="0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800"/>
              </a:p>
            </p:txBody>
          </p:sp>
        </p:grpSp>
        <p:cxnSp>
          <p:nvCxnSpPr>
            <p:cNvPr id="22616" name="AutoShape 1571">
              <a:extLst>
                <a:ext uri="{FF2B5EF4-FFF2-40B4-BE49-F238E27FC236}">
                  <a16:creationId xmlns:a16="http://schemas.microsoft.com/office/drawing/2014/main" id="{48294CE7-B5A9-CCD4-B76F-2C75044B1731}"/>
                </a:ext>
              </a:extLst>
            </p:cNvPr>
            <p:cNvCxnSpPr>
              <a:cxnSpLocks noChangeAspect="1" noChangeShapeType="1"/>
              <a:stCxn id="23578" idx="2"/>
              <a:endCxn id="23578" idx="3"/>
            </p:cNvCxnSpPr>
            <p:nvPr/>
          </p:nvCxnSpPr>
          <p:spPr bwMode="auto">
            <a:xfrm rot="10800000" flipH="1" flipV="1">
              <a:off x="1419" y="3617"/>
              <a:ext cx="288" cy="2"/>
            </a:xfrm>
            <a:prstGeom prst="curvedConnector4">
              <a:avLst>
                <a:gd name="adj1" fmla="val -40403"/>
                <a:gd name="adj2" fmla="val 58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617" name="Line 1572">
              <a:extLst>
                <a:ext uri="{FF2B5EF4-FFF2-40B4-BE49-F238E27FC236}">
                  <a16:creationId xmlns:a16="http://schemas.microsoft.com/office/drawing/2014/main" id="{11E6E759-63A3-746D-A89B-3B9A14E7D9E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9500000" flipH="1">
              <a:off x="2000" y="3054"/>
              <a:ext cx="827" cy="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Line 1573">
              <a:extLst>
                <a:ext uri="{FF2B5EF4-FFF2-40B4-BE49-F238E27FC236}">
                  <a16:creationId xmlns:a16="http://schemas.microsoft.com/office/drawing/2014/main" id="{7296014C-4C1F-A462-4B46-9A5D3342069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2100000" flipH="1">
              <a:off x="1996" y="2015"/>
              <a:ext cx="828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619" name="Group 1574">
              <a:extLst>
                <a:ext uri="{FF2B5EF4-FFF2-40B4-BE49-F238E27FC236}">
                  <a16:creationId xmlns:a16="http://schemas.microsoft.com/office/drawing/2014/main" id="{29D978CF-DF18-89DA-0128-DABD9EA99A9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009" y="1819"/>
              <a:ext cx="600" cy="439"/>
              <a:chOff x="3341" y="1459"/>
              <a:chExt cx="522" cy="382"/>
            </a:xfrm>
          </p:grpSpPr>
          <p:grpSp>
            <p:nvGrpSpPr>
              <p:cNvPr id="22626" name="Group 1575">
                <a:extLst>
                  <a:ext uri="{FF2B5EF4-FFF2-40B4-BE49-F238E27FC236}">
                    <a16:creationId xmlns:a16="http://schemas.microsoft.com/office/drawing/2014/main" id="{0AC47383-527E-A1A6-42CB-78E334A9F0E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540" y="1566"/>
                <a:ext cx="50" cy="165"/>
                <a:chOff x="2321" y="1656"/>
                <a:chExt cx="127" cy="491"/>
              </a:xfrm>
            </p:grpSpPr>
            <p:sp>
              <p:nvSpPr>
                <p:cNvPr id="22753" name="Freeform 1576">
                  <a:extLst>
                    <a:ext uri="{FF2B5EF4-FFF2-40B4-BE49-F238E27FC236}">
                      <a16:creationId xmlns:a16="http://schemas.microsoft.com/office/drawing/2014/main" id="{736EDC25-B522-D5DC-A4B2-52EA3677040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62" y="1894"/>
                  <a:ext cx="58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54" name="Freeform 1577">
                  <a:extLst>
                    <a:ext uri="{FF2B5EF4-FFF2-40B4-BE49-F238E27FC236}">
                      <a16:creationId xmlns:a16="http://schemas.microsoft.com/office/drawing/2014/main" id="{4AD79BEA-2D16-8E78-2D56-724C86FD2B6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21" y="1656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627" name="Group 1578">
                <a:extLst>
                  <a:ext uri="{FF2B5EF4-FFF2-40B4-BE49-F238E27FC236}">
                    <a16:creationId xmlns:a16="http://schemas.microsoft.com/office/drawing/2014/main" id="{A3FA0807-0654-44DF-CF54-0AE42CBD2B5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493" y="1566"/>
                <a:ext cx="55" cy="172"/>
                <a:chOff x="2532" y="1924"/>
                <a:chExt cx="104" cy="380"/>
              </a:xfrm>
            </p:grpSpPr>
            <p:sp>
              <p:nvSpPr>
                <p:cNvPr id="22748" name="Freeform 1579">
                  <a:extLst>
                    <a:ext uri="{FF2B5EF4-FFF2-40B4-BE49-F238E27FC236}">
                      <a16:creationId xmlns:a16="http://schemas.microsoft.com/office/drawing/2014/main" id="{DC785A27-FE4B-620D-BB9A-4D0D7A37F74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749" name="Group 1580">
                  <a:extLst>
                    <a:ext uri="{FF2B5EF4-FFF2-40B4-BE49-F238E27FC236}">
                      <a16:creationId xmlns:a16="http://schemas.microsoft.com/office/drawing/2014/main" id="{63054E9D-972A-DFC8-BFE4-2EFA0C301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750" name="Freeform 1581">
                    <a:extLst>
                      <a:ext uri="{FF2B5EF4-FFF2-40B4-BE49-F238E27FC236}">
                        <a16:creationId xmlns:a16="http://schemas.microsoft.com/office/drawing/2014/main" id="{79E4975B-5F7A-8F56-AC3A-33575BB196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51" name="Freeform 1582">
                    <a:extLst>
                      <a:ext uri="{FF2B5EF4-FFF2-40B4-BE49-F238E27FC236}">
                        <a16:creationId xmlns:a16="http://schemas.microsoft.com/office/drawing/2014/main" id="{75AE0708-5AEC-6FEC-D1A2-448742B485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52" name="Freeform 1583">
                    <a:extLst>
                      <a:ext uri="{FF2B5EF4-FFF2-40B4-BE49-F238E27FC236}">
                        <a16:creationId xmlns:a16="http://schemas.microsoft.com/office/drawing/2014/main" id="{67365124-0159-79F9-7549-C0F06D03674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628" name="Group 1584">
                <a:extLst>
                  <a:ext uri="{FF2B5EF4-FFF2-40B4-BE49-F238E27FC236}">
                    <a16:creationId xmlns:a16="http://schemas.microsoft.com/office/drawing/2014/main" id="{78DC973E-2077-66F1-C533-43D5D7410D7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593" y="1565"/>
                <a:ext cx="50" cy="166"/>
                <a:chOff x="2321" y="1656"/>
                <a:chExt cx="127" cy="491"/>
              </a:xfrm>
            </p:grpSpPr>
            <p:sp>
              <p:nvSpPr>
                <p:cNvPr id="22746" name="Freeform 1585">
                  <a:extLst>
                    <a:ext uri="{FF2B5EF4-FFF2-40B4-BE49-F238E27FC236}">
                      <a16:creationId xmlns:a16="http://schemas.microsoft.com/office/drawing/2014/main" id="{5B3C8DAE-2A12-73D5-BCB4-A26BD6B3BAE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62" y="1894"/>
                  <a:ext cx="58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47" name="Freeform 1586">
                  <a:extLst>
                    <a:ext uri="{FF2B5EF4-FFF2-40B4-BE49-F238E27FC236}">
                      <a16:creationId xmlns:a16="http://schemas.microsoft.com/office/drawing/2014/main" id="{DF9BC12C-5511-B33B-8ADB-55BB27FDD96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21" y="1656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629" name="Group 1587">
                <a:extLst>
                  <a:ext uri="{FF2B5EF4-FFF2-40B4-BE49-F238E27FC236}">
                    <a16:creationId xmlns:a16="http://schemas.microsoft.com/office/drawing/2014/main" id="{5F909C16-E85F-81CD-C0FF-5FDC37462AD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448" y="1563"/>
                <a:ext cx="47" cy="173"/>
                <a:chOff x="2532" y="1924"/>
                <a:chExt cx="104" cy="380"/>
              </a:xfrm>
            </p:grpSpPr>
            <p:sp>
              <p:nvSpPr>
                <p:cNvPr id="22741" name="Freeform 1588">
                  <a:extLst>
                    <a:ext uri="{FF2B5EF4-FFF2-40B4-BE49-F238E27FC236}">
                      <a16:creationId xmlns:a16="http://schemas.microsoft.com/office/drawing/2014/main" id="{29858782-D624-C045-0723-ACDEB023D5F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742" name="Group 1589">
                  <a:extLst>
                    <a:ext uri="{FF2B5EF4-FFF2-40B4-BE49-F238E27FC236}">
                      <a16:creationId xmlns:a16="http://schemas.microsoft.com/office/drawing/2014/main" id="{EED0E66E-A504-92F8-1D14-30960E8F5B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743" name="Freeform 1590">
                    <a:extLst>
                      <a:ext uri="{FF2B5EF4-FFF2-40B4-BE49-F238E27FC236}">
                        <a16:creationId xmlns:a16="http://schemas.microsoft.com/office/drawing/2014/main" id="{403789AD-FF8A-4D99-4A07-CAEDCD52B32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44" name="Freeform 1591">
                    <a:extLst>
                      <a:ext uri="{FF2B5EF4-FFF2-40B4-BE49-F238E27FC236}">
                        <a16:creationId xmlns:a16="http://schemas.microsoft.com/office/drawing/2014/main" id="{C049612D-D6BF-FFDA-1F7C-C83214D7053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45" name="Freeform 1592">
                    <a:extLst>
                      <a:ext uri="{FF2B5EF4-FFF2-40B4-BE49-F238E27FC236}">
                        <a16:creationId xmlns:a16="http://schemas.microsoft.com/office/drawing/2014/main" id="{745499F6-21FE-DC2F-0A6B-32661678287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630" name="Group 1593">
                <a:extLst>
                  <a:ext uri="{FF2B5EF4-FFF2-40B4-BE49-F238E27FC236}">
                    <a16:creationId xmlns:a16="http://schemas.microsoft.com/office/drawing/2014/main" id="{0688FBAC-535D-97F3-1D4C-B93695FDBCF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81" y="1568"/>
                <a:ext cx="46" cy="167"/>
                <a:chOff x="2532" y="1924"/>
                <a:chExt cx="104" cy="380"/>
              </a:xfrm>
            </p:grpSpPr>
            <p:sp>
              <p:nvSpPr>
                <p:cNvPr id="22736" name="Freeform 1594">
                  <a:extLst>
                    <a:ext uri="{FF2B5EF4-FFF2-40B4-BE49-F238E27FC236}">
                      <a16:creationId xmlns:a16="http://schemas.microsoft.com/office/drawing/2014/main" id="{5328F9C8-53E7-111A-4BCE-C637732027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737" name="Group 1595">
                  <a:extLst>
                    <a:ext uri="{FF2B5EF4-FFF2-40B4-BE49-F238E27FC236}">
                      <a16:creationId xmlns:a16="http://schemas.microsoft.com/office/drawing/2014/main" id="{0E4E6117-64A5-6A25-7153-8EE11EDDC8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738" name="Freeform 1596">
                    <a:extLst>
                      <a:ext uri="{FF2B5EF4-FFF2-40B4-BE49-F238E27FC236}">
                        <a16:creationId xmlns:a16="http://schemas.microsoft.com/office/drawing/2014/main" id="{4A4FBF75-FD2A-EF51-E622-D425FF1AB44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39" name="Freeform 1597">
                    <a:extLst>
                      <a:ext uri="{FF2B5EF4-FFF2-40B4-BE49-F238E27FC236}">
                        <a16:creationId xmlns:a16="http://schemas.microsoft.com/office/drawing/2014/main" id="{A5664C52-D3A0-711A-A7C0-0E496951CD9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40" name="Freeform 1598">
                    <a:extLst>
                      <a:ext uri="{FF2B5EF4-FFF2-40B4-BE49-F238E27FC236}">
                        <a16:creationId xmlns:a16="http://schemas.microsoft.com/office/drawing/2014/main" id="{41D3EECF-0CC9-0D54-6AC4-EBFC43DE4C2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631" name="Group 1599">
                <a:extLst>
                  <a:ext uri="{FF2B5EF4-FFF2-40B4-BE49-F238E27FC236}">
                    <a16:creationId xmlns:a16="http://schemas.microsoft.com/office/drawing/2014/main" id="{EB629936-0048-17F4-63BE-2B9472CAC2D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97" y="1632"/>
                <a:ext cx="31" cy="100"/>
                <a:chOff x="2532" y="1924"/>
                <a:chExt cx="104" cy="380"/>
              </a:xfrm>
            </p:grpSpPr>
            <p:sp>
              <p:nvSpPr>
                <p:cNvPr id="22731" name="Freeform 1600">
                  <a:extLst>
                    <a:ext uri="{FF2B5EF4-FFF2-40B4-BE49-F238E27FC236}">
                      <a16:creationId xmlns:a16="http://schemas.microsoft.com/office/drawing/2014/main" id="{818FBD4E-D4CB-B794-25F3-81F5F2A6FDF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732" name="Group 1601">
                  <a:extLst>
                    <a:ext uri="{FF2B5EF4-FFF2-40B4-BE49-F238E27FC236}">
                      <a16:creationId xmlns:a16="http://schemas.microsoft.com/office/drawing/2014/main" id="{20ABDD28-DC59-B9B4-39A8-A045B3B00F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733" name="Freeform 1602">
                    <a:extLst>
                      <a:ext uri="{FF2B5EF4-FFF2-40B4-BE49-F238E27FC236}">
                        <a16:creationId xmlns:a16="http://schemas.microsoft.com/office/drawing/2014/main" id="{C9EEB6E2-4464-2830-0F43-94DB258F93A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34" name="Freeform 1603">
                    <a:extLst>
                      <a:ext uri="{FF2B5EF4-FFF2-40B4-BE49-F238E27FC236}">
                        <a16:creationId xmlns:a16="http://schemas.microsoft.com/office/drawing/2014/main" id="{CFC56DF5-F09D-DC8D-B80A-C73E4315CE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35" name="Freeform 1604">
                    <a:extLst>
                      <a:ext uri="{FF2B5EF4-FFF2-40B4-BE49-F238E27FC236}">
                        <a16:creationId xmlns:a16="http://schemas.microsoft.com/office/drawing/2014/main" id="{0EAADEF2-5EED-E71F-EE51-50B152CA2DD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632" name="Group 1605">
                <a:extLst>
                  <a:ext uri="{FF2B5EF4-FFF2-40B4-BE49-F238E27FC236}">
                    <a16:creationId xmlns:a16="http://schemas.microsoft.com/office/drawing/2014/main" id="{51478302-29B1-01F4-37E6-000B4D0B3CB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18" y="1634"/>
                <a:ext cx="32" cy="99"/>
                <a:chOff x="2532" y="1924"/>
                <a:chExt cx="104" cy="380"/>
              </a:xfrm>
            </p:grpSpPr>
            <p:sp>
              <p:nvSpPr>
                <p:cNvPr id="22726" name="Freeform 1606">
                  <a:extLst>
                    <a:ext uri="{FF2B5EF4-FFF2-40B4-BE49-F238E27FC236}">
                      <a16:creationId xmlns:a16="http://schemas.microsoft.com/office/drawing/2014/main" id="{941DBF97-C51B-9498-EDE9-04B89CACCBC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727" name="Group 1607">
                  <a:extLst>
                    <a:ext uri="{FF2B5EF4-FFF2-40B4-BE49-F238E27FC236}">
                      <a16:creationId xmlns:a16="http://schemas.microsoft.com/office/drawing/2014/main" id="{3E8989FB-75FA-8163-F8FC-058A7FDD89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728" name="Freeform 1608">
                    <a:extLst>
                      <a:ext uri="{FF2B5EF4-FFF2-40B4-BE49-F238E27FC236}">
                        <a16:creationId xmlns:a16="http://schemas.microsoft.com/office/drawing/2014/main" id="{B791CD5E-6548-8011-1DC4-6B168140FD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29" name="Freeform 1609">
                    <a:extLst>
                      <a:ext uri="{FF2B5EF4-FFF2-40B4-BE49-F238E27FC236}">
                        <a16:creationId xmlns:a16="http://schemas.microsoft.com/office/drawing/2014/main" id="{499BF08A-EF31-80BE-801D-030492D651A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30" name="Freeform 1610">
                    <a:extLst>
                      <a:ext uri="{FF2B5EF4-FFF2-40B4-BE49-F238E27FC236}">
                        <a16:creationId xmlns:a16="http://schemas.microsoft.com/office/drawing/2014/main" id="{E1F5E00D-0A92-CB53-80FD-89055D60DB6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2633" name="Freeform 1611">
                <a:extLst>
                  <a:ext uri="{FF2B5EF4-FFF2-40B4-BE49-F238E27FC236}">
                    <a16:creationId xmlns:a16="http://schemas.microsoft.com/office/drawing/2014/main" id="{D07CA281-82F2-75B9-636D-5DF12FFF86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659" y="1608"/>
                <a:ext cx="18" cy="168"/>
              </a:xfrm>
              <a:custGeom>
                <a:avLst/>
                <a:gdLst>
                  <a:gd name="T0" fmla="*/ 0 w 132"/>
                  <a:gd name="T1" fmla="*/ 1151 h 1152"/>
                  <a:gd name="T2" fmla="*/ 16 w 132"/>
                  <a:gd name="T3" fmla="*/ 592 h 1152"/>
                  <a:gd name="T4" fmla="*/ 23 w 132"/>
                  <a:gd name="T5" fmla="*/ 218 h 1152"/>
                  <a:gd name="T6" fmla="*/ 54 w 132"/>
                  <a:gd name="T7" fmla="*/ 55 h 1152"/>
                  <a:gd name="T8" fmla="*/ 86 w 132"/>
                  <a:gd name="T9" fmla="*/ 0 h 1152"/>
                  <a:gd name="T10" fmla="*/ 93 w 132"/>
                  <a:gd name="T11" fmla="*/ 63 h 1152"/>
                  <a:gd name="T12" fmla="*/ 109 w 132"/>
                  <a:gd name="T13" fmla="*/ 125 h 1152"/>
                  <a:gd name="T14" fmla="*/ 101 w 132"/>
                  <a:gd name="T15" fmla="*/ 218 h 1152"/>
                  <a:gd name="T16" fmla="*/ 109 w 132"/>
                  <a:gd name="T17" fmla="*/ 304 h 1152"/>
                  <a:gd name="T18" fmla="*/ 117 w 132"/>
                  <a:gd name="T19" fmla="*/ 389 h 1152"/>
                  <a:gd name="T20" fmla="*/ 117 w 132"/>
                  <a:gd name="T21" fmla="*/ 506 h 1152"/>
                  <a:gd name="T22" fmla="*/ 125 w 132"/>
                  <a:gd name="T23" fmla="*/ 903 h 1152"/>
                  <a:gd name="T24" fmla="*/ 132 w 132"/>
                  <a:gd name="T25" fmla="*/ 1152 h 1152"/>
                  <a:gd name="T26" fmla="*/ 0 w 132"/>
                  <a:gd name="T27" fmla="*/ 1151 h 1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2"/>
                  <a:gd name="T43" fmla="*/ 0 h 1152"/>
                  <a:gd name="T44" fmla="*/ 132 w 132"/>
                  <a:gd name="T45" fmla="*/ 1152 h 115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2" h="1152">
                    <a:moveTo>
                      <a:pt x="0" y="1151"/>
                    </a:moveTo>
                    <a:lnTo>
                      <a:pt x="16" y="592"/>
                    </a:lnTo>
                    <a:lnTo>
                      <a:pt x="23" y="218"/>
                    </a:lnTo>
                    <a:lnTo>
                      <a:pt x="54" y="55"/>
                    </a:lnTo>
                    <a:lnTo>
                      <a:pt x="86" y="0"/>
                    </a:lnTo>
                    <a:lnTo>
                      <a:pt x="93" y="63"/>
                    </a:lnTo>
                    <a:lnTo>
                      <a:pt x="109" y="125"/>
                    </a:lnTo>
                    <a:lnTo>
                      <a:pt x="101" y="218"/>
                    </a:lnTo>
                    <a:lnTo>
                      <a:pt x="109" y="304"/>
                    </a:lnTo>
                    <a:lnTo>
                      <a:pt x="117" y="389"/>
                    </a:lnTo>
                    <a:lnTo>
                      <a:pt x="117" y="506"/>
                    </a:lnTo>
                    <a:lnTo>
                      <a:pt x="125" y="903"/>
                    </a:lnTo>
                    <a:lnTo>
                      <a:pt x="132" y="1152"/>
                    </a:lnTo>
                    <a:lnTo>
                      <a:pt x="0" y="1151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634" name="Group 1612">
                <a:extLst>
                  <a:ext uri="{FF2B5EF4-FFF2-40B4-BE49-F238E27FC236}">
                    <a16:creationId xmlns:a16="http://schemas.microsoft.com/office/drawing/2014/main" id="{0554B4C1-1FE9-0EAD-C884-804AF2E1118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34" y="1567"/>
                <a:ext cx="50" cy="161"/>
                <a:chOff x="2532" y="1924"/>
                <a:chExt cx="104" cy="380"/>
              </a:xfrm>
            </p:grpSpPr>
            <p:sp>
              <p:nvSpPr>
                <p:cNvPr id="22721" name="Freeform 1613">
                  <a:extLst>
                    <a:ext uri="{FF2B5EF4-FFF2-40B4-BE49-F238E27FC236}">
                      <a16:creationId xmlns:a16="http://schemas.microsoft.com/office/drawing/2014/main" id="{23B1DB4F-FC67-B932-6124-377AD4B13EC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722" name="Group 1614">
                  <a:extLst>
                    <a:ext uri="{FF2B5EF4-FFF2-40B4-BE49-F238E27FC236}">
                      <a16:creationId xmlns:a16="http://schemas.microsoft.com/office/drawing/2014/main" id="{BAE8F9E2-6019-F258-7631-2917A4A0C1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723" name="Freeform 1615">
                    <a:extLst>
                      <a:ext uri="{FF2B5EF4-FFF2-40B4-BE49-F238E27FC236}">
                        <a16:creationId xmlns:a16="http://schemas.microsoft.com/office/drawing/2014/main" id="{9CBA7A21-28D1-F342-D849-B1A6EA898D2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24" name="Freeform 1616">
                    <a:extLst>
                      <a:ext uri="{FF2B5EF4-FFF2-40B4-BE49-F238E27FC236}">
                        <a16:creationId xmlns:a16="http://schemas.microsoft.com/office/drawing/2014/main" id="{8EA20725-8373-4C31-7959-F6953D725E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725" name="Freeform 1617">
                    <a:extLst>
                      <a:ext uri="{FF2B5EF4-FFF2-40B4-BE49-F238E27FC236}">
                        <a16:creationId xmlns:a16="http://schemas.microsoft.com/office/drawing/2014/main" id="{F4D399F8-54C9-B342-BA1A-65415A096E7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635" name="Group 1618">
                <a:extLst>
                  <a:ext uri="{FF2B5EF4-FFF2-40B4-BE49-F238E27FC236}">
                    <a16:creationId xmlns:a16="http://schemas.microsoft.com/office/drawing/2014/main" id="{A4051399-05EC-A58A-E023-3F89EC3B0E7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H="1">
                <a:off x="3550" y="1459"/>
                <a:ext cx="90" cy="280"/>
                <a:chOff x="2409" y="1311"/>
                <a:chExt cx="279" cy="1497"/>
              </a:xfrm>
            </p:grpSpPr>
            <p:sp>
              <p:nvSpPr>
                <p:cNvPr id="22707" name="Freeform 1619">
                  <a:extLst>
                    <a:ext uri="{FF2B5EF4-FFF2-40B4-BE49-F238E27FC236}">
                      <a16:creationId xmlns:a16="http://schemas.microsoft.com/office/drawing/2014/main" id="{1541A6CA-75CF-9155-C2E7-95C560F44AA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8" name="Freeform 1620">
                  <a:extLst>
                    <a:ext uri="{FF2B5EF4-FFF2-40B4-BE49-F238E27FC236}">
                      <a16:creationId xmlns:a16="http://schemas.microsoft.com/office/drawing/2014/main" id="{421F9D3B-0F62-8F88-F518-BF6708BBC2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9" name="Freeform 1621">
                  <a:extLst>
                    <a:ext uri="{FF2B5EF4-FFF2-40B4-BE49-F238E27FC236}">
                      <a16:creationId xmlns:a16="http://schemas.microsoft.com/office/drawing/2014/main" id="{6E216A8E-7FF1-7A56-3E58-83692A48D7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0" name="Freeform 1622">
                  <a:extLst>
                    <a:ext uri="{FF2B5EF4-FFF2-40B4-BE49-F238E27FC236}">
                      <a16:creationId xmlns:a16="http://schemas.microsoft.com/office/drawing/2014/main" id="{202FA361-8AC4-3E59-012F-B82C59EB92C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1" name="Freeform 1623">
                  <a:extLst>
                    <a:ext uri="{FF2B5EF4-FFF2-40B4-BE49-F238E27FC236}">
                      <a16:creationId xmlns:a16="http://schemas.microsoft.com/office/drawing/2014/main" id="{C65C75EC-80F5-F256-449A-2723FB78F49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2" name="Freeform 1624">
                  <a:extLst>
                    <a:ext uri="{FF2B5EF4-FFF2-40B4-BE49-F238E27FC236}">
                      <a16:creationId xmlns:a16="http://schemas.microsoft.com/office/drawing/2014/main" id="{152F18D7-B255-F65A-9970-BE9E512681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3" name="Freeform 1625">
                  <a:extLst>
                    <a:ext uri="{FF2B5EF4-FFF2-40B4-BE49-F238E27FC236}">
                      <a16:creationId xmlns:a16="http://schemas.microsoft.com/office/drawing/2014/main" id="{79789546-2406-B06A-53EB-028F59F6B56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4" name="Freeform 1626">
                  <a:extLst>
                    <a:ext uri="{FF2B5EF4-FFF2-40B4-BE49-F238E27FC236}">
                      <a16:creationId xmlns:a16="http://schemas.microsoft.com/office/drawing/2014/main" id="{DDB74E62-BDDF-6BD0-2AFA-6462D4C2097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5" name="Freeform 1627">
                  <a:extLst>
                    <a:ext uri="{FF2B5EF4-FFF2-40B4-BE49-F238E27FC236}">
                      <a16:creationId xmlns:a16="http://schemas.microsoft.com/office/drawing/2014/main" id="{C5D507FE-A2BE-77CF-E4FE-EFA26A6F71F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6" name="Freeform 1628">
                  <a:extLst>
                    <a:ext uri="{FF2B5EF4-FFF2-40B4-BE49-F238E27FC236}">
                      <a16:creationId xmlns:a16="http://schemas.microsoft.com/office/drawing/2014/main" id="{D9823F2F-E167-0B63-C4A2-D608F6611FB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7" name="Freeform 1629">
                  <a:extLst>
                    <a:ext uri="{FF2B5EF4-FFF2-40B4-BE49-F238E27FC236}">
                      <a16:creationId xmlns:a16="http://schemas.microsoft.com/office/drawing/2014/main" id="{3A4DEC3D-77CC-400E-8783-7F5C60232D2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8" name="Freeform 1630">
                  <a:extLst>
                    <a:ext uri="{FF2B5EF4-FFF2-40B4-BE49-F238E27FC236}">
                      <a16:creationId xmlns:a16="http://schemas.microsoft.com/office/drawing/2014/main" id="{2CFFB7D8-FC7F-8DB1-C5E9-35E05F2906C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19" name="Freeform 1631">
                  <a:extLst>
                    <a:ext uri="{FF2B5EF4-FFF2-40B4-BE49-F238E27FC236}">
                      <a16:creationId xmlns:a16="http://schemas.microsoft.com/office/drawing/2014/main" id="{3DB3DFD1-D863-D5E1-836E-9CA8E2C0605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20" name="Freeform 1632">
                  <a:extLst>
                    <a:ext uri="{FF2B5EF4-FFF2-40B4-BE49-F238E27FC236}">
                      <a16:creationId xmlns:a16="http://schemas.microsoft.com/office/drawing/2014/main" id="{2310D5CF-B7C0-8D37-0C57-61383E8C0D4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636" name="Group 1633">
                <a:extLst>
                  <a:ext uri="{FF2B5EF4-FFF2-40B4-BE49-F238E27FC236}">
                    <a16:creationId xmlns:a16="http://schemas.microsoft.com/office/drawing/2014/main" id="{CBF32A10-C499-D92F-650D-EE062749FEE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1" y="1475"/>
                <a:ext cx="87" cy="271"/>
                <a:chOff x="2409" y="1311"/>
                <a:chExt cx="279" cy="1497"/>
              </a:xfrm>
            </p:grpSpPr>
            <p:sp>
              <p:nvSpPr>
                <p:cNvPr id="22693" name="Freeform 1634">
                  <a:extLst>
                    <a:ext uri="{FF2B5EF4-FFF2-40B4-BE49-F238E27FC236}">
                      <a16:creationId xmlns:a16="http://schemas.microsoft.com/office/drawing/2014/main" id="{2810595E-6A79-14DB-6E6F-5801431753F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4" name="Freeform 1635">
                  <a:extLst>
                    <a:ext uri="{FF2B5EF4-FFF2-40B4-BE49-F238E27FC236}">
                      <a16:creationId xmlns:a16="http://schemas.microsoft.com/office/drawing/2014/main" id="{DFFB68A7-83BB-75A6-BD7F-903D68493A6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5" name="Freeform 1636">
                  <a:extLst>
                    <a:ext uri="{FF2B5EF4-FFF2-40B4-BE49-F238E27FC236}">
                      <a16:creationId xmlns:a16="http://schemas.microsoft.com/office/drawing/2014/main" id="{ED647F3C-DFB5-22C2-495D-6BEC83F14CD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6" name="Freeform 1637">
                  <a:extLst>
                    <a:ext uri="{FF2B5EF4-FFF2-40B4-BE49-F238E27FC236}">
                      <a16:creationId xmlns:a16="http://schemas.microsoft.com/office/drawing/2014/main" id="{A988E5D5-0A66-8DE9-36A4-68E0DE77E00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7" name="Freeform 1638">
                  <a:extLst>
                    <a:ext uri="{FF2B5EF4-FFF2-40B4-BE49-F238E27FC236}">
                      <a16:creationId xmlns:a16="http://schemas.microsoft.com/office/drawing/2014/main" id="{C76C3AA9-9AAE-5036-BCFC-EEF1E69C5A2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8" name="Freeform 1639">
                  <a:extLst>
                    <a:ext uri="{FF2B5EF4-FFF2-40B4-BE49-F238E27FC236}">
                      <a16:creationId xmlns:a16="http://schemas.microsoft.com/office/drawing/2014/main" id="{28B4E815-A449-A085-B174-06F38A2869B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9" name="Freeform 1640">
                  <a:extLst>
                    <a:ext uri="{FF2B5EF4-FFF2-40B4-BE49-F238E27FC236}">
                      <a16:creationId xmlns:a16="http://schemas.microsoft.com/office/drawing/2014/main" id="{9A148352-C6F9-A83A-5AD8-1F20DB1F567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0" name="Freeform 1641">
                  <a:extLst>
                    <a:ext uri="{FF2B5EF4-FFF2-40B4-BE49-F238E27FC236}">
                      <a16:creationId xmlns:a16="http://schemas.microsoft.com/office/drawing/2014/main" id="{12C98D60-8DD4-B8D9-C1EE-46EE5F682CE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1" name="Freeform 1642">
                  <a:extLst>
                    <a:ext uri="{FF2B5EF4-FFF2-40B4-BE49-F238E27FC236}">
                      <a16:creationId xmlns:a16="http://schemas.microsoft.com/office/drawing/2014/main" id="{20FA93C2-8A0C-1841-6183-0FF264D7563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2" name="Freeform 1643">
                  <a:extLst>
                    <a:ext uri="{FF2B5EF4-FFF2-40B4-BE49-F238E27FC236}">
                      <a16:creationId xmlns:a16="http://schemas.microsoft.com/office/drawing/2014/main" id="{0CB5A595-EE79-DE9F-C29A-3E001C0AD3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3" name="Freeform 1644">
                  <a:extLst>
                    <a:ext uri="{FF2B5EF4-FFF2-40B4-BE49-F238E27FC236}">
                      <a16:creationId xmlns:a16="http://schemas.microsoft.com/office/drawing/2014/main" id="{744F0DC4-DF39-20B1-65A4-943126ACA59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4" name="Freeform 1645">
                  <a:extLst>
                    <a:ext uri="{FF2B5EF4-FFF2-40B4-BE49-F238E27FC236}">
                      <a16:creationId xmlns:a16="http://schemas.microsoft.com/office/drawing/2014/main" id="{637DCD40-5685-5CB9-5CE3-ACA347BD5F7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5" name="Freeform 1646">
                  <a:extLst>
                    <a:ext uri="{FF2B5EF4-FFF2-40B4-BE49-F238E27FC236}">
                      <a16:creationId xmlns:a16="http://schemas.microsoft.com/office/drawing/2014/main" id="{D95A4026-E7D8-DCD7-AC1D-73E7B1C25EA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06" name="Freeform 1647">
                  <a:extLst>
                    <a:ext uri="{FF2B5EF4-FFF2-40B4-BE49-F238E27FC236}">
                      <a16:creationId xmlns:a16="http://schemas.microsoft.com/office/drawing/2014/main" id="{574A2D80-A835-02FD-DF24-4397667AF58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637" name="Group 1648">
                <a:extLst>
                  <a:ext uri="{FF2B5EF4-FFF2-40B4-BE49-F238E27FC236}">
                    <a16:creationId xmlns:a16="http://schemas.microsoft.com/office/drawing/2014/main" id="{47B91C78-49A3-EA54-B679-E10A7C18A6B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455" y="1482"/>
                <a:ext cx="85" cy="264"/>
                <a:chOff x="2409" y="1311"/>
                <a:chExt cx="279" cy="1497"/>
              </a:xfrm>
            </p:grpSpPr>
            <p:sp>
              <p:nvSpPr>
                <p:cNvPr id="22679" name="Freeform 1649">
                  <a:extLst>
                    <a:ext uri="{FF2B5EF4-FFF2-40B4-BE49-F238E27FC236}">
                      <a16:creationId xmlns:a16="http://schemas.microsoft.com/office/drawing/2014/main" id="{39F7C2FC-5CE6-61C6-F5AB-3FA1210B6F1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0" name="Freeform 1650">
                  <a:extLst>
                    <a:ext uri="{FF2B5EF4-FFF2-40B4-BE49-F238E27FC236}">
                      <a16:creationId xmlns:a16="http://schemas.microsoft.com/office/drawing/2014/main" id="{CE7A8F47-7ED6-E43E-B029-1B44C8308B8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1" name="Freeform 1651">
                  <a:extLst>
                    <a:ext uri="{FF2B5EF4-FFF2-40B4-BE49-F238E27FC236}">
                      <a16:creationId xmlns:a16="http://schemas.microsoft.com/office/drawing/2014/main" id="{DEA5FB1B-C399-7577-9CE1-107EE3DE061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2" name="Freeform 1652">
                  <a:extLst>
                    <a:ext uri="{FF2B5EF4-FFF2-40B4-BE49-F238E27FC236}">
                      <a16:creationId xmlns:a16="http://schemas.microsoft.com/office/drawing/2014/main" id="{F0618CF5-C53D-E600-06E2-30D439FF41D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3" name="Freeform 1653">
                  <a:extLst>
                    <a:ext uri="{FF2B5EF4-FFF2-40B4-BE49-F238E27FC236}">
                      <a16:creationId xmlns:a16="http://schemas.microsoft.com/office/drawing/2014/main" id="{A0C528B4-7A7B-DE6B-FC63-C4BCFC7410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4" name="Freeform 1654">
                  <a:extLst>
                    <a:ext uri="{FF2B5EF4-FFF2-40B4-BE49-F238E27FC236}">
                      <a16:creationId xmlns:a16="http://schemas.microsoft.com/office/drawing/2014/main" id="{7850D0A8-D35C-F385-9950-2B2968107F4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5" name="Freeform 1655">
                  <a:extLst>
                    <a:ext uri="{FF2B5EF4-FFF2-40B4-BE49-F238E27FC236}">
                      <a16:creationId xmlns:a16="http://schemas.microsoft.com/office/drawing/2014/main" id="{CE46021D-E291-5CB9-0975-AC1147FFA35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6" name="Freeform 1656">
                  <a:extLst>
                    <a:ext uri="{FF2B5EF4-FFF2-40B4-BE49-F238E27FC236}">
                      <a16:creationId xmlns:a16="http://schemas.microsoft.com/office/drawing/2014/main" id="{738DBB59-582D-90FE-6457-100B9B88A24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7" name="Freeform 1657">
                  <a:extLst>
                    <a:ext uri="{FF2B5EF4-FFF2-40B4-BE49-F238E27FC236}">
                      <a16:creationId xmlns:a16="http://schemas.microsoft.com/office/drawing/2014/main" id="{6AC609D2-B093-1E61-909B-25E7675B6EC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8" name="Freeform 1658">
                  <a:extLst>
                    <a:ext uri="{FF2B5EF4-FFF2-40B4-BE49-F238E27FC236}">
                      <a16:creationId xmlns:a16="http://schemas.microsoft.com/office/drawing/2014/main" id="{593B30B9-B969-6B6B-EA60-F1D82DD509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89" name="Freeform 1659">
                  <a:extLst>
                    <a:ext uri="{FF2B5EF4-FFF2-40B4-BE49-F238E27FC236}">
                      <a16:creationId xmlns:a16="http://schemas.microsoft.com/office/drawing/2014/main" id="{FBC4D2E6-9A14-9526-0776-826746EE548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0" name="Freeform 1660">
                  <a:extLst>
                    <a:ext uri="{FF2B5EF4-FFF2-40B4-BE49-F238E27FC236}">
                      <a16:creationId xmlns:a16="http://schemas.microsoft.com/office/drawing/2014/main" id="{0C03D385-8191-1EB3-D270-E8FCD4F89BA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1" name="Freeform 1661">
                  <a:extLst>
                    <a:ext uri="{FF2B5EF4-FFF2-40B4-BE49-F238E27FC236}">
                      <a16:creationId xmlns:a16="http://schemas.microsoft.com/office/drawing/2014/main" id="{A254A804-00EC-CC47-6754-FF4CD268431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92" name="Freeform 1662">
                  <a:extLst>
                    <a:ext uri="{FF2B5EF4-FFF2-40B4-BE49-F238E27FC236}">
                      <a16:creationId xmlns:a16="http://schemas.microsoft.com/office/drawing/2014/main" id="{CD42510C-66D1-FDEC-F84B-9FBFA8D84B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638" name="Group 1663">
                <a:extLst>
                  <a:ext uri="{FF2B5EF4-FFF2-40B4-BE49-F238E27FC236}">
                    <a16:creationId xmlns:a16="http://schemas.microsoft.com/office/drawing/2014/main" id="{5632E467-73FF-8070-3663-3D019342B2A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50" y="1479"/>
                <a:ext cx="84" cy="263"/>
                <a:chOff x="2409" y="1311"/>
                <a:chExt cx="279" cy="1497"/>
              </a:xfrm>
            </p:grpSpPr>
            <p:sp>
              <p:nvSpPr>
                <p:cNvPr id="22665" name="Freeform 1664">
                  <a:extLst>
                    <a:ext uri="{FF2B5EF4-FFF2-40B4-BE49-F238E27FC236}">
                      <a16:creationId xmlns:a16="http://schemas.microsoft.com/office/drawing/2014/main" id="{8AF8BC1A-FCD3-219C-F0FD-5F49528F61E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6" name="Freeform 1665">
                  <a:extLst>
                    <a:ext uri="{FF2B5EF4-FFF2-40B4-BE49-F238E27FC236}">
                      <a16:creationId xmlns:a16="http://schemas.microsoft.com/office/drawing/2014/main" id="{87143A4A-F702-3C60-50CD-30A3E6CFDAA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7" name="Freeform 1666">
                  <a:extLst>
                    <a:ext uri="{FF2B5EF4-FFF2-40B4-BE49-F238E27FC236}">
                      <a16:creationId xmlns:a16="http://schemas.microsoft.com/office/drawing/2014/main" id="{E5F6E0EE-8BE0-9FA8-1C90-4549E0B88EF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8" name="Freeform 1667">
                  <a:extLst>
                    <a:ext uri="{FF2B5EF4-FFF2-40B4-BE49-F238E27FC236}">
                      <a16:creationId xmlns:a16="http://schemas.microsoft.com/office/drawing/2014/main" id="{4D124BDD-AE5A-BE81-056F-2593A0E9F1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69" name="Freeform 1668">
                  <a:extLst>
                    <a:ext uri="{FF2B5EF4-FFF2-40B4-BE49-F238E27FC236}">
                      <a16:creationId xmlns:a16="http://schemas.microsoft.com/office/drawing/2014/main" id="{69E86D76-90A8-0D79-0611-B55FF5AEE6F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0" name="Freeform 1669">
                  <a:extLst>
                    <a:ext uri="{FF2B5EF4-FFF2-40B4-BE49-F238E27FC236}">
                      <a16:creationId xmlns:a16="http://schemas.microsoft.com/office/drawing/2014/main" id="{E095D2EF-D79E-4BFE-D2A9-F62D9F66CF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1" name="Freeform 1670">
                  <a:extLst>
                    <a:ext uri="{FF2B5EF4-FFF2-40B4-BE49-F238E27FC236}">
                      <a16:creationId xmlns:a16="http://schemas.microsoft.com/office/drawing/2014/main" id="{3F189790-1BDD-E2C9-747A-11E66B749D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2" name="Freeform 1671">
                  <a:extLst>
                    <a:ext uri="{FF2B5EF4-FFF2-40B4-BE49-F238E27FC236}">
                      <a16:creationId xmlns:a16="http://schemas.microsoft.com/office/drawing/2014/main" id="{7D4BCC32-D460-BBE9-12EF-C1F199BEDCF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3" name="Freeform 1672">
                  <a:extLst>
                    <a:ext uri="{FF2B5EF4-FFF2-40B4-BE49-F238E27FC236}">
                      <a16:creationId xmlns:a16="http://schemas.microsoft.com/office/drawing/2014/main" id="{FAD19E4D-4992-FE0D-0680-8E9B86E067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4" name="Freeform 1673">
                  <a:extLst>
                    <a:ext uri="{FF2B5EF4-FFF2-40B4-BE49-F238E27FC236}">
                      <a16:creationId xmlns:a16="http://schemas.microsoft.com/office/drawing/2014/main" id="{BE67D9BE-9F5D-448D-726F-CFB8F11C9B4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5" name="Freeform 1674">
                  <a:extLst>
                    <a:ext uri="{FF2B5EF4-FFF2-40B4-BE49-F238E27FC236}">
                      <a16:creationId xmlns:a16="http://schemas.microsoft.com/office/drawing/2014/main" id="{9ABB85B1-3EE7-9FCB-760D-F64B56B4B10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6" name="Freeform 1675">
                  <a:extLst>
                    <a:ext uri="{FF2B5EF4-FFF2-40B4-BE49-F238E27FC236}">
                      <a16:creationId xmlns:a16="http://schemas.microsoft.com/office/drawing/2014/main" id="{11FE89F4-0C7A-FDF4-8031-440A8CB945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7" name="Freeform 1676">
                  <a:extLst>
                    <a:ext uri="{FF2B5EF4-FFF2-40B4-BE49-F238E27FC236}">
                      <a16:creationId xmlns:a16="http://schemas.microsoft.com/office/drawing/2014/main" id="{A238DCAA-07EB-225C-0427-89A32F36FE8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78" name="Freeform 1677">
                  <a:extLst>
                    <a:ext uri="{FF2B5EF4-FFF2-40B4-BE49-F238E27FC236}">
                      <a16:creationId xmlns:a16="http://schemas.microsoft.com/office/drawing/2014/main" id="{DD61ADA2-B079-6403-3251-92ECD3746E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639" name="Group 1678">
                <a:extLst>
                  <a:ext uri="{FF2B5EF4-FFF2-40B4-BE49-F238E27FC236}">
                    <a16:creationId xmlns:a16="http://schemas.microsoft.com/office/drawing/2014/main" id="{47FDD706-51F8-9397-B870-232ABA96D9A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65" y="1568"/>
                <a:ext cx="55" cy="172"/>
                <a:chOff x="2532" y="1924"/>
                <a:chExt cx="104" cy="380"/>
              </a:xfrm>
            </p:grpSpPr>
            <p:sp>
              <p:nvSpPr>
                <p:cNvPr id="22660" name="Freeform 1679">
                  <a:extLst>
                    <a:ext uri="{FF2B5EF4-FFF2-40B4-BE49-F238E27FC236}">
                      <a16:creationId xmlns:a16="http://schemas.microsoft.com/office/drawing/2014/main" id="{2C6A8FB4-F3A8-0814-F793-F68BDAFA5A3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661" name="Group 1680">
                  <a:extLst>
                    <a:ext uri="{FF2B5EF4-FFF2-40B4-BE49-F238E27FC236}">
                      <a16:creationId xmlns:a16="http://schemas.microsoft.com/office/drawing/2014/main" id="{73799EF0-DDE9-9817-B7E2-E2D67DDCEC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662" name="Freeform 1681">
                    <a:extLst>
                      <a:ext uri="{FF2B5EF4-FFF2-40B4-BE49-F238E27FC236}">
                        <a16:creationId xmlns:a16="http://schemas.microsoft.com/office/drawing/2014/main" id="{1642A51B-787C-2AFE-C459-177FA2B8689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63" name="Freeform 1682">
                    <a:extLst>
                      <a:ext uri="{FF2B5EF4-FFF2-40B4-BE49-F238E27FC236}">
                        <a16:creationId xmlns:a16="http://schemas.microsoft.com/office/drawing/2014/main" id="{FE0E046F-77FC-C9BC-E676-509B11E676E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64" name="Freeform 1683">
                    <a:extLst>
                      <a:ext uri="{FF2B5EF4-FFF2-40B4-BE49-F238E27FC236}">
                        <a16:creationId xmlns:a16="http://schemas.microsoft.com/office/drawing/2014/main" id="{D3DF09F3-DF7D-57BA-FF5A-7FA15F0590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640" name="Group 1684">
                <a:extLst>
                  <a:ext uri="{FF2B5EF4-FFF2-40B4-BE49-F238E27FC236}">
                    <a16:creationId xmlns:a16="http://schemas.microsoft.com/office/drawing/2014/main" id="{9CA03E1D-ED2D-AD0A-5E81-ECCFB1D58C4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810" y="1568"/>
                <a:ext cx="53" cy="166"/>
                <a:chOff x="2532" y="1924"/>
                <a:chExt cx="104" cy="380"/>
              </a:xfrm>
            </p:grpSpPr>
            <p:sp>
              <p:nvSpPr>
                <p:cNvPr id="22655" name="Freeform 1685">
                  <a:extLst>
                    <a:ext uri="{FF2B5EF4-FFF2-40B4-BE49-F238E27FC236}">
                      <a16:creationId xmlns:a16="http://schemas.microsoft.com/office/drawing/2014/main" id="{49903E71-F116-6712-28FE-CCF99D7D5F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656" name="Group 1686">
                  <a:extLst>
                    <a:ext uri="{FF2B5EF4-FFF2-40B4-BE49-F238E27FC236}">
                      <a16:creationId xmlns:a16="http://schemas.microsoft.com/office/drawing/2014/main" id="{1B4806B9-BE74-4FB9-0434-C2AAD96B56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657" name="Freeform 1687">
                    <a:extLst>
                      <a:ext uri="{FF2B5EF4-FFF2-40B4-BE49-F238E27FC236}">
                        <a16:creationId xmlns:a16="http://schemas.microsoft.com/office/drawing/2014/main" id="{4AFDD134-F382-4658-B556-04B2E66201E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58" name="Freeform 1688">
                    <a:extLst>
                      <a:ext uri="{FF2B5EF4-FFF2-40B4-BE49-F238E27FC236}">
                        <a16:creationId xmlns:a16="http://schemas.microsoft.com/office/drawing/2014/main" id="{FD153BB6-7524-C30D-4DEF-0EA44EEABED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59" name="Freeform 1689">
                    <a:extLst>
                      <a:ext uri="{FF2B5EF4-FFF2-40B4-BE49-F238E27FC236}">
                        <a16:creationId xmlns:a16="http://schemas.microsoft.com/office/drawing/2014/main" id="{7A955D54-5D9D-74A0-5DDA-ABCD2D2B181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2641" name="Group 1690">
                <a:extLst>
                  <a:ext uri="{FF2B5EF4-FFF2-40B4-BE49-F238E27FC236}">
                    <a16:creationId xmlns:a16="http://schemas.microsoft.com/office/drawing/2014/main" id="{9274E64C-4E69-27F7-C9AB-FAAF35B4115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416" y="1565"/>
                <a:ext cx="48" cy="166"/>
                <a:chOff x="2321" y="1656"/>
                <a:chExt cx="127" cy="491"/>
              </a:xfrm>
            </p:grpSpPr>
            <p:sp>
              <p:nvSpPr>
                <p:cNvPr id="22653" name="Freeform 1691">
                  <a:extLst>
                    <a:ext uri="{FF2B5EF4-FFF2-40B4-BE49-F238E27FC236}">
                      <a16:creationId xmlns:a16="http://schemas.microsoft.com/office/drawing/2014/main" id="{90A0B433-0F6A-5107-3BCC-918ED9A0F60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62" y="1894"/>
                  <a:ext cx="58" cy="253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654" name="Freeform 1692">
                  <a:extLst>
                    <a:ext uri="{FF2B5EF4-FFF2-40B4-BE49-F238E27FC236}">
                      <a16:creationId xmlns:a16="http://schemas.microsoft.com/office/drawing/2014/main" id="{D3E813C4-DAA1-C686-1FC4-98177F0A059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321" y="1656"/>
                  <a:ext cx="127" cy="328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642" name="Group 1693">
                <a:extLst>
                  <a:ext uri="{FF2B5EF4-FFF2-40B4-BE49-F238E27FC236}">
                    <a16:creationId xmlns:a16="http://schemas.microsoft.com/office/drawing/2014/main" id="{FEC2EC87-1AF0-DFCF-5723-1781A319CDB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19" y="1561"/>
                <a:ext cx="54" cy="174"/>
                <a:chOff x="2532" y="1924"/>
                <a:chExt cx="104" cy="380"/>
              </a:xfrm>
            </p:grpSpPr>
            <p:sp>
              <p:nvSpPr>
                <p:cNvPr id="22648" name="Freeform 1694">
                  <a:extLst>
                    <a:ext uri="{FF2B5EF4-FFF2-40B4-BE49-F238E27FC236}">
                      <a16:creationId xmlns:a16="http://schemas.microsoft.com/office/drawing/2014/main" id="{EA725A76-6AB3-C8A3-FF37-1F3190F704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88" y="1995"/>
                  <a:ext cx="20" cy="309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649" name="Group 1695">
                  <a:extLst>
                    <a:ext uri="{FF2B5EF4-FFF2-40B4-BE49-F238E27FC236}">
                      <a16:creationId xmlns:a16="http://schemas.microsoft.com/office/drawing/2014/main" id="{809D3B5F-F330-E351-EFE7-5F0958AE171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32" y="1924"/>
                  <a:ext cx="104" cy="237"/>
                  <a:chOff x="3710" y="1980"/>
                  <a:chExt cx="274" cy="804"/>
                </a:xfrm>
              </p:grpSpPr>
              <p:sp>
                <p:nvSpPr>
                  <p:cNvPr id="22650" name="Freeform 1696">
                    <a:extLst>
                      <a:ext uri="{FF2B5EF4-FFF2-40B4-BE49-F238E27FC236}">
                        <a16:creationId xmlns:a16="http://schemas.microsoft.com/office/drawing/2014/main" id="{62654920-255A-46B2-5F43-83B61294166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51" name="Freeform 1697">
                    <a:extLst>
                      <a:ext uri="{FF2B5EF4-FFF2-40B4-BE49-F238E27FC236}">
                        <a16:creationId xmlns:a16="http://schemas.microsoft.com/office/drawing/2014/main" id="{2F1F4673-AC01-1DD9-5D3A-1AD64F17B01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652" name="Freeform 1698">
                    <a:extLst>
                      <a:ext uri="{FF2B5EF4-FFF2-40B4-BE49-F238E27FC236}">
                        <a16:creationId xmlns:a16="http://schemas.microsoft.com/office/drawing/2014/main" id="{D4ED1FC8-012E-4F26-D023-EBA2EB2E3EA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2643" name="Freeform 1699">
                <a:extLst>
                  <a:ext uri="{FF2B5EF4-FFF2-40B4-BE49-F238E27FC236}">
                    <a16:creationId xmlns:a16="http://schemas.microsoft.com/office/drawing/2014/main" id="{F3242B43-214C-8815-30B4-294935C69C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452" y="1690"/>
                <a:ext cx="16" cy="63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4" name="Freeform 1700">
                <a:extLst>
                  <a:ext uri="{FF2B5EF4-FFF2-40B4-BE49-F238E27FC236}">
                    <a16:creationId xmlns:a16="http://schemas.microsoft.com/office/drawing/2014/main" id="{0E5B90CA-A542-97EA-0BF1-ABFAD3EACA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710" y="1679"/>
                <a:ext cx="16" cy="64"/>
              </a:xfrm>
              <a:custGeom>
                <a:avLst/>
                <a:gdLst>
                  <a:gd name="T0" fmla="*/ 0 w 124"/>
                  <a:gd name="T1" fmla="*/ 499 h 565"/>
                  <a:gd name="T2" fmla="*/ 3 w 124"/>
                  <a:gd name="T3" fmla="*/ 241 h 565"/>
                  <a:gd name="T4" fmla="*/ 12 w 124"/>
                  <a:gd name="T5" fmla="*/ 143 h 565"/>
                  <a:gd name="T6" fmla="*/ 18 w 124"/>
                  <a:gd name="T7" fmla="*/ 67 h 565"/>
                  <a:gd name="T8" fmla="*/ 26 w 124"/>
                  <a:gd name="T9" fmla="*/ 19 h 565"/>
                  <a:gd name="T10" fmla="*/ 58 w 124"/>
                  <a:gd name="T11" fmla="*/ 0 h 565"/>
                  <a:gd name="T12" fmla="*/ 84 w 124"/>
                  <a:gd name="T13" fmla="*/ 21 h 565"/>
                  <a:gd name="T14" fmla="*/ 100 w 124"/>
                  <a:gd name="T15" fmla="*/ 57 h 565"/>
                  <a:gd name="T16" fmla="*/ 102 w 124"/>
                  <a:gd name="T17" fmla="*/ 149 h 565"/>
                  <a:gd name="T18" fmla="*/ 114 w 124"/>
                  <a:gd name="T19" fmla="*/ 255 h 565"/>
                  <a:gd name="T20" fmla="*/ 114 w 124"/>
                  <a:gd name="T21" fmla="*/ 407 h 565"/>
                  <a:gd name="T22" fmla="*/ 124 w 124"/>
                  <a:gd name="T23" fmla="*/ 565 h 565"/>
                  <a:gd name="T24" fmla="*/ 0 w 124"/>
                  <a:gd name="T25" fmla="*/ 563 h 565"/>
                  <a:gd name="T26" fmla="*/ 0 w 124"/>
                  <a:gd name="T27" fmla="*/ 499 h 5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4"/>
                  <a:gd name="T43" fmla="*/ 0 h 565"/>
                  <a:gd name="T44" fmla="*/ 124 w 124"/>
                  <a:gd name="T45" fmla="*/ 565 h 5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4" h="565">
                    <a:moveTo>
                      <a:pt x="0" y="499"/>
                    </a:moveTo>
                    <a:lnTo>
                      <a:pt x="3" y="241"/>
                    </a:lnTo>
                    <a:lnTo>
                      <a:pt x="12" y="143"/>
                    </a:lnTo>
                    <a:lnTo>
                      <a:pt x="18" y="67"/>
                    </a:lnTo>
                    <a:lnTo>
                      <a:pt x="26" y="19"/>
                    </a:lnTo>
                    <a:lnTo>
                      <a:pt x="58" y="0"/>
                    </a:lnTo>
                    <a:lnTo>
                      <a:pt x="84" y="21"/>
                    </a:lnTo>
                    <a:lnTo>
                      <a:pt x="100" y="57"/>
                    </a:lnTo>
                    <a:lnTo>
                      <a:pt x="102" y="149"/>
                    </a:lnTo>
                    <a:lnTo>
                      <a:pt x="114" y="255"/>
                    </a:lnTo>
                    <a:lnTo>
                      <a:pt x="114" y="407"/>
                    </a:lnTo>
                    <a:lnTo>
                      <a:pt x="124" y="565"/>
                    </a:lnTo>
                    <a:lnTo>
                      <a:pt x="0" y="563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5" name="Rectangle 1701" descr="Large confetti">
                <a:extLst>
                  <a:ext uri="{FF2B5EF4-FFF2-40B4-BE49-F238E27FC236}">
                    <a16:creationId xmlns:a16="http://schemas.microsoft.com/office/drawing/2014/main" id="{C92E39C4-C5FE-4637-A033-B8B7A286AE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354" y="1733"/>
                <a:ext cx="505" cy="106"/>
              </a:xfrm>
              <a:prstGeom prst="rect">
                <a:avLst/>
              </a:prstGeom>
              <a:pattFill prst="lgConfetti">
                <a:fgClr>
                  <a:srgbClr val="CCCC00"/>
                </a:fgClr>
                <a:bgClr>
                  <a:srgbClr val="CC9900"/>
                </a:bgClr>
              </a:patt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46" name="Freeform 1702">
                <a:extLst>
                  <a:ext uri="{FF2B5EF4-FFF2-40B4-BE49-F238E27FC236}">
                    <a16:creationId xmlns:a16="http://schemas.microsoft.com/office/drawing/2014/main" id="{A0F7E5E4-D061-A20F-440F-9E1BB7BC7F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354" y="1733"/>
                <a:ext cx="503" cy="108"/>
              </a:xfrm>
              <a:custGeom>
                <a:avLst/>
                <a:gdLst>
                  <a:gd name="T0" fmla="*/ 0 w 624"/>
                  <a:gd name="T1" fmla="*/ 0 h 144"/>
                  <a:gd name="T2" fmla="*/ 0 w 624"/>
                  <a:gd name="T3" fmla="*/ 72 h 144"/>
                  <a:gd name="T4" fmla="*/ 0 w 624"/>
                  <a:gd name="T5" fmla="*/ 144 h 144"/>
                  <a:gd name="T6" fmla="*/ 311 w 624"/>
                  <a:gd name="T7" fmla="*/ 144 h 144"/>
                  <a:gd name="T8" fmla="*/ 624 w 624"/>
                  <a:gd name="T9" fmla="*/ 144 h 144"/>
                  <a:gd name="T10" fmla="*/ 624 w 624"/>
                  <a:gd name="T11" fmla="*/ 72 h 144"/>
                  <a:gd name="T12" fmla="*/ 624 w 624"/>
                  <a:gd name="T13" fmla="*/ 0 h 144"/>
                  <a:gd name="T14" fmla="*/ 311 w 624"/>
                  <a:gd name="T15" fmla="*/ 0 h 144"/>
                  <a:gd name="T16" fmla="*/ 0 w 624"/>
                  <a:gd name="T17" fmla="*/ 0 h 1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24"/>
                  <a:gd name="T28" fmla="*/ 0 h 144"/>
                  <a:gd name="T29" fmla="*/ 624 w 624"/>
                  <a:gd name="T30" fmla="*/ 144 h 1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24" h="144">
                    <a:moveTo>
                      <a:pt x="0" y="0"/>
                    </a:moveTo>
                    <a:lnTo>
                      <a:pt x="0" y="72"/>
                    </a:lnTo>
                    <a:lnTo>
                      <a:pt x="0" y="144"/>
                    </a:lnTo>
                    <a:lnTo>
                      <a:pt x="311" y="144"/>
                    </a:lnTo>
                    <a:lnTo>
                      <a:pt x="624" y="144"/>
                    </a:lnTo>
                    <a:lnTo>
                      <a:pt x="624" y="72"/>
                    </a:lnTo>
                    <a:lnTo>
                      <a:pt x="624" y="0"/>
                    </a:lnTo>
                    <a:lnTo>
                      <a:pt x="31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47" name="Text Box 1703">
                <a:extLst>
                  <a:ext uri="{FF2B5EF4-FFF2-40B4-BE49-F238E27FC236}">
                    <a16:creationId xmlns:a16="http://schemas.microsoft.com/office/drawing/2014/main" id="{797CB31D-7030-50A7-5356-8B609AD8BEF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505" y="1748"/>
                <a:ext cx="0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 sz="800"/>
              </a:p>
            </p:txBody>
          </p:sp>
        </p:grpSp>
        <p:cxnSp>
          <p:nvCxnSpPr>
            <p:cNvPr id="22620" name="AutoShape 1704">
              <a:extLst>
                <a:ext uri="{FF2B5EF4-FFF2-40B4-BE49-F238E27FC236}">
                  <a16:creationId xmlns:a16="http://schemas.microsoft.com/office/drawing/2014/main" id="{B1326157-34E8-8C03-3518-41AE4C1B80AA}"/>
                </a:ext>
              </a:extLst>
            </p:cNvPr>
            <p:cNvCxnSpPr>
              <a:cxnSpLocks noChangeAspect="1" noChangeShapeType="1"/>
              <a:stCxn id="23138" idx="5"/>
              <a:endCxn id="22646" idx="1"/>
            </p:cNvCxnSpPr>
            <p:nvPr/>
          </p:nvCxnSpPr>
          <p:spPr bwMode="auto">
            <a:xfrm flipV="1">
              <a:off x="3434" y="2196"/>
              <a:ext cx="590" cy="234"/>
            </a:xfrm>
            <a:prstGeom prst="straightConnector1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621" name="AutoShape 1705">
              <a:extLst>
                <a:ext uri="{FF2B5EF4-FFF2-40B4-BE49-F238E27FC236}">
                  <a16:creationId xmlns:a16="http://schemas.microsoft.com/office/drawing/2014/main" id="{D690821B-707D-60AD-7305-2171B6E3E358}"/>
                </a:ext>
              </a:extLst>
            </p:cNvPr>
            <p:cNvCxnSpPr>
              <a:cxnSpLocks noChangeAspect="1" noChangeShapeType="1"/>
              <a:stCxn id="23272" idx="5"/>
              <a:endCxn id="22609" idx="3"/>
            </p:cNvCxnSpPr>
            <p:nvPr/>
          </p:nvCxnSpPr>
          <p:spPr bwMode="auto">
            <a:xfrm flipV="1">
              <a:off x="3433" y="1366"/>
              <a:ext cx="881" cy="501"/>
            </a:xfrm>
            <a:prstGeom prst="straightConnector1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622" name="Line 1706">
              <a:extLst>
                <a:ext uri="{FF2B5EF4-FFF2-40B4-BE49-F238E27FC236}">
                  <a16:creationId xmlns:a16="http://schemas.microsoft.com/office/drawing/2014/main" id="{865F12E1-967B-0FB6-00EB-0E600520E01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344" y="1427"/>
              <a:ext cx="6" cy="35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prstDash val="dash"/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22623" name="AutoShape 1750">
              <a:extLst>
                <a:ext uri="{FF2B5EF4-FFF2-40B4-BE49-F238E27FC236}">
                  <a16:creationId xmlns:a16="http://schemas.microsoft.com/office/drawing/2014/main" id="{4466AC71-CE2C-0A7F-7C63-8C2F5002067B}"/>
                </a:ext>
              </a:extLst>
            </p:cNvPr>
            <p:cNvCxnSpPr>
              <a:cxnSpLocks noChangeAspect="1" noChangeShapeType="1"/>
              <a:stCxn id="23708" idx="2"/>
              <a:endCxn id="23708" idx="3"/>
            </p:cNvCxnSpPr>
            <p:nvPr/>
          </p:nvCxnSpPr>
          <p:spPr bwMode="auto">
            <a:xfrm rot="10800000" flipH="1" flipV="1">
              <a:off x="1419" y="3053"/>
              <a:ext cx="288" cy="1"/>
            </a:xfrm>
            <a:prstGeom prst="curvedConnector4">
              <a:avLst>
                <a:gd name="adj1" fmla="val -32403"/>
                <a:gd name="adj2" fmla="val 10800005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624" name="Line 1751">
              <a:extLst>
                <a:ext uri="{FF2B5EF4-FFF2-40B4-BE49-F238E27FC236}">
                  <a16:creationId xmlns:a16="http://schemas.microsoft.com/office/drawing/2014/main" id="{8D1EE06E-56C0-E768-DC7D-219FD6469E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8420000" flipH="1">
              <a:off x="1832" y="2140"/>
              <a:ext cx="1132" cy="3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22625" name="AutoShape 1752">
              <a:extLst>
                <a:ext uri="{FF2B5EF4-FFF2-40B4-BE49-F238E27FC236}">
                  <a16:creationId xmlns:a16="http://schemas.microsoft.com/office/drawing/2014/main" id="{3EBB87D1-4890-4D73-101D-80CA551F5D8B}"/>
                </a:ext>
              </a:extLst>
            </p:cNvPr>
            <p:cNvCxnSpPr>
              <a:cxnSpLocks noChangeAspect="1" noChangeShapeType="1"/>
              <a:stCxn id="22582" idx="2"/>
              <a:endCxn id="22582" idx="3"/>
            </p:cNvCxnSpPr>
            <p:nvPr/>
          </p:nvCxnSpPr>
          <p:spPr bwMode="auto">
            <a:xfrm rot="10800000" flipH="1" flipV="1">
              <a:off x="1403" y="1366"/>
              <a:ext cx="296" cy="1"/>
            </a:xfrm>
            <a:prstGeom prst="curvedConnector4">
              <a:avLst>
                <a:gd name="adj1" fmla="val -28019"/>
                <a:gd name="adj2" fmla="val 9500005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2534" name="Group 1753">
            <a:extLst>
              <a:ext uri="{FF2B5EF4-FFF2-40B4-BE49-F238E27FC236}">
                <a16:creationId xmlns:a16="http://schemas.microsoft.com/office/drawing/2014/main" id="{EB6165FB-A809-3A4D-867D-698133C26E2A}"/>
              </a:ext>
            </a:extLst>
          </p:cNvPr>
          <p:cNvGrpSpPr>
            <a:grpSpLocks/>
          </p:cNvGrpSpPr>
          <p:nvPr/>
        </p:nvGrpSpPr>
        <p:grpSpPr bwMode="auto">
          <a:xfrm>
            <a:off x="1600200" y="6099175"/>
            <a:ext cx="6045200" cy="573088"/>
            <a:chOff x="1068" y="3731"/>
            <a:chExt cx="3808" cy="361"/>
          </a:xfrm>
        </p:grpSpPr>
        <p:grpSp>
          <p:nvGrpSpPr>
            <p:cNvPr id="22536" name="Group 1754">
              <a:extLst>
                <a:ext uri="{FF2B5EF4-FFF2-40B4-BE49-F238E27FC236}">
                  <a16:creationId xmlns:a16="http://schemas.microsoft.com/office/drawing/2014/main" id="{B4FCCD44-3F16-AB85-D88F-F0571B44ED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8" y="3731"/>
              <a:ext cx="914" cy="361"/>
              <a:chOff x="240" y="3464"/>
              <a:chExt cx="914" cy="361"/>
            </a:xfrm>
          </p:grpSpPr>
          <p:grpSp>
            <p:nvGrpSpPr>
              <p:cNvPr id="22562" name="Group 1755">
                <a:extLst>
                  <a:ext uri="{FF2B5EF4-FFF2-40B4-BE49-F238E27FC236}">
                    <a16:creationId xmlns:a16="http://schemas.microsoft.com/office/drawing/2014/main" id="{B0684A62-48A3-E064-59B0-5DF8A145611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0" y="3464"/>
                <a:ext cx="155" cy="361"/>
                <a:chOff x="2409" y="1311"/>
                <a:chExt cx="279" cy="1497"/>
              </a:xfrm>
            </p:grpSpPr>
            <p:sp>
              <p:nvSpPr>
                <p:cNvPr id="22564" name="Freeform 1756">
                  <a:extLst>
                    <a:ext uri="{FF2B5EF4-FFF2-40B4-BE49-F238E27FC236}">
                      <a16:creationId xmlns:a16="http://schemas.microsoft.com/office/drawing/2014/main" id="{10160B44-B07F-5F64-93E5-D175F0B857E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2" y="1382"/>
                  <a:ext cx="136" cy="349"/>
                </a:xfrm>
                <a:custGeom>
                  <a:avLst/>
                  <a:gdLst>
                    <a:gd name="T0" fmla="*/ 38 w 136"/>
                    <a:gd name="T1" fmla="*/ 10 h 349"/>
                    <a:gd name="T2" fmla="*/ 77 w 136"/>
                    <a:gd name="T3" fmla="*/ 54 h 349"/>
                    <a:gd name="T4" fmla="*/ 59 w 136"/>
                    <a:gd name="T5" fmla="*/ 82 h 349"/>
                    <a:gd name="T6" fmla="*/ 29 w 136"/>
                    <a:gd name="T7" fmla="*/ 42 h 349"/>
                    <a:gd name="T8" fmla="*/ 6 w 136"/>
                    <a:gd name="T9" fmla="*/ 73 h 349"/>
                    <a:gd name="T10" fmla="*/ 70 w 136"/>
                    <a:gd name="T11" fmla="*/ 97 h 349"/>
                    <a:gd name="T12" fmla="*/ 101 w 136"/>
                    <a:gd name="T13" fmla="*/ 139 h 349"/>
                    <a:gd name="T14" fmla="*/ 56 w 136"/>
                    <a:gd name="T15" fmla="*/ 118 h 349"/>
                    <a:gd name="T16" fmla="*/ 20 w 136"/>
                    <a:gd name="T17" fmla="*/ 118 h 349"/>
                    <a:gd name="T18" fmla="*/ 16 w 136"/>
                    <a:gd name="T19" fmla="*/ 144 h 349"/>
                    <a:gd name="T20" fmla="*/ 52 w 136"/>
                    <a:gd name="T21" fmla="*/ 144 h 349"/>
                    <a:gd name="T22" fmla="*/ 101 w 136"/>
                    <a:gd name="T23" fmla="*/ 177 h 349"/>
                    <a:gd name="T24" fmla="*/ 75 w 136"/>
                    <a:gd name="T25" fmla="*/ 181 h 349"/>
                    <a:gd name="T26" fmla="*/ 36 w 136"/>
                    <a:gd name="T27" fmla="*/ 172 h 349"/>
                    <a:gd name="T28" fmla="*/ 13 w 136"/>
                    <a:gd name="T29" fmla="*/ 190 h 349"/>
                    <a:gd name="T30" fmla="*/ 65 w 136"/>
                    <a:gd name="T31" fmla="*/ 198 h 349"/>
                    <a:gd name="T32" fmla="*/ 121 w 136"/>
                    <a:gd name="T33" fmla="*/ 213 h 349"/>
                    <a:gd name="T34" fmla="*/ 116 w 136"/>
                    <a:gd name="T35" fmla="*/ 237 h 349"/>
                    <a:gd name="T36" fmla="*/ 80 w 136"/>
                    <a:gd name="T37" fmla="*/ 235 h 349"/>
                    <a:gd name="T38" fmla="*/ 59 w 136"/>
                    <a:gd name="T39" fmla="*/ 240 h 349"/>
                    <a:gd name="T40" fmla="*/ 31 w 136"/>
                    <a:gd name="T41" fmla="*/ 226 h 349"/>
                    <a:gd name="T42" fmla="*/ 28 w 136"/>
                    <a:gd name="T43" fmla="*/ 252 h 349"/>
                    <a:gd name="T44" fmla="*/ 76 w 136"/>
                    <a:gd name="T45" fmla="*/ 249 h 349"/>
                    <a:gd name="T46" fmla="*/ 130 w 136"/>
                    <a:gd name="T47" fmla="*/ 274 h 349"/>
                    <a:gd name="T48" fmla="*/ 136 w 136"/>
                    <a:gd name="T49" fmla="*/ 312 h 349"/>
                    <a:gd name="T50" fmla="*/ 107 w 136"/>
                    <a:gd name="T51" fmla="*/ 285 h 349"/>
                    <a:gd name="T52" fmla="*/ 83 w 136"/>
                    <a:gd name="T53" fmla="*/ 289 h 349"/>
                    <a:gd name="T54" fmla="*/ 53 w 136"/>
                    <a:gd name="T55" fmla="*/ 271 h 349"/>
                    <a:gd name="T56" fmla="*/ 34 w 136"/>
                    <a:gd name="T57" fmla="*/ 277 h 349"/>
                    <a:gd name="T58" fmla="*/ 17 w 136"/>
                    <a:gd name="T59" fmla="*/ 294 h 349"/>
                    <a:gd name="T60" fmla="*/ 71 w 136"/>
                    <a:gd name="T61" fmla="*/ 295 h 349"/>
                    <a:gd name="T62" fmla="*/ 100 w 136"/>
                    <a:gd name="T63" fmla="*/ 318 h 349"/>
                    <a:gd name="T64" fmla="*/ 85 w 136"/>
                    <a:gd name="T65" fmla="*/ 333 h 349"/>
                    <a:gd name="T66" fmla="*/ 58 w 136"/>
                    <a:gd name="T67" fmla="*/ 327 h 349"/>
                    <a:gd name="T68" fmla="*/ 37 w 136"/>
                    <a:gd name="T69" fmla="*/ 349 h 349"/>
                    <a:gd name="T70" fmla="*/ 1 w 136"/>
                    <a:gd name="T71" fmla="*/ 328 h 349"/>
                    <a:gd name="T72" fmla="*/ 4 w 136"/>
                    <a:gd name="T73" fmla="*/ 270 h 349"/>
                    <a:gd name="T74" fmla="*/ 4 w 136"/>
                    <a:gd name="T75" fmla="*/ 172 h 349"/>
                    <a:gd name="T76" fmla="*/ 10 w 136"/>
                    <a:gd name="T77" fmla="*/ 129 h 349"/>
                    <a:gd name="T78" fmla="*/ 10 w 136"/>
                    <a:gd name="T79" fmla="*/ 0 h 34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36"/>
                    <a:gd name="T121" fmla="*/ 0 h 349"/>
                    <a:gd name="T122" fmla="*/ 136 w 136"/>
                    <a:gd name="T123" fmla="*/ 349 h 34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36" h="349">
                      <a:moveTo>
                        <a:pt x="10" y="0"/>
                      </a:moveTo>
                      <a:lnTo>
                        <a:pt x="38" y="10"/>
                      </a:lnTo>
                      <a:lnTo>
                        <a:pt x="62" y="19"/>
                      </a:lnTo>
                      <a:lnTo>
                        <a:pt x="77" y="54"/>
                      </a:lnTo>
                      <a:lnTo>
                        <a:pt x="76" y="81"/>
                      </a:lnTo>
                      <a:lnTo>
                        <a:pt x="59" y="82"/>
                      </a:lnTo>
                      <a:lnTo>
                        <a:pt x="55" y="55"/>
                      </a:lnTo>
                      <a:lnTo>
                        <a:pt x="29" y="42"/>
                      </a:lnTo>
                      <a:lnTo>
                        <a:pt x="11" y="42"/>
                      </a:lnTo>
                      <a:lnTo>
                        <a:pt x="6" y="73"/>
                      </a:lnTo>
                      <a:lnTo>
                        <a:pt x="41" y="81"/>
                      </a:lnTo>
                      <a:lnTo>
                        <a:pt x="70" y="97"/>
                      </a:lnTo>
                      <a:lnTo>
                        <a:pt x="85" y="117"/>
                      </a:lnTo>
                      <a:lnTo>
                        <a:pt x="101" y="139"/>
                      </a:lnTo>
                      <a:lnTo>
                        <a:pt x="82" y="136"/>
                      </a:lnTo>
                      <a:lnTo>
                        <a:pt x="56" y="118"/>
                      </a:lnTo>
                      <a:lnTo>
                        <a:pt x="33" y="109"/>
                      </a:lnTo>
                      <a:lnTo>
                        <a:pt x="20" y="118"/>
                      </a:lnTo>
                      <a:lnTo>
                        <a:pt x="6" y="127"/>
                      </a:lnTo>
                      <a:lnTo>
                        <a:pt x="16" y="144"/>
                      </a:lnTo>
                      <a:lnTo>
                        <a:pt x="40" y="139"/>
                      </a:lnTo>
                      <a:lnTo>
                        <a:pt x="52" y="144"/>
                      </a:lnTo>
                      <a:lnTo>
                        <a:pt x="74" y="148"/>
                      </a:lnTo>
                      <a:lnTo>
                        <a:pt x="101" y="177"/>
                      </a:lnTo>
                      <a:lnTo>
                        <a:pt x="106" y="199"/>
                      </a:lnTo>
                      <a:lnTo>
                        <a:pt x="75" y="181"/>
                      </a:lnTo>
                      <a:lnTo>
                        <a:pt x="55" y="189"/>
                      </a:lnTo>
                      <a:lnTo>
                        <a:pt x="36" y="172"/>
                      </a:lnTo>
                      <a:lnTo>
                        <a:pt x="14" y="180"/>
                      </a:lnTo>
                      <a:lnTo>
                        <a:pt x="13" y="190"/>
                      </a:lnTo>
                      <a:lnTo>
                        <a:pt x="31" y="198"/>
                      </a:lnTo>
                      <a:lnTo>
                        <a:pt x="65" y="198"/>
                      </a:lnTo>
                      <a:lnTo>
                        <a:pt x="95" y="202"/>
                      </a:lnTo>
                      <a:lnTo>
                        <a:pt x="121" y="213"/>
                      </a:lnTo>
                      <a:lnTo>
                        <a:pt x="127" y="237"/>
                      </a:lnTo>
                      <a:lnTo>
                        <a:pt x="116" y="237"/>
                      </a:lnTo>
                      <a:lnTo>
                        <a:pt x="88" y="223"/>
                      </a:lnTo>
                      <a:lnTo>
                        <a:pt x="80" y="235"/>
                      </a:lnTo>
                      <a:lnTo>
                        <a:pt x="68" y="228"/>
                      </a:lnTo>
                      <a:lnTo>
                        <a:pt x="59" y="240"/>
                      </a:lnTo>
                      <a:lnTo>
                        <a:pt x="44" y="228"/>
                      </a:lnTo>
                      <a:lnTo>
                        <a:pt x="31" y="226"/>
                      </a:lnTo>
                      <a:lnTo>
                        <a:pt x="26" y="240"/>
                      </a:lnTo>
                      <a:lnTo>
                        <a:pt x="28" y="252"/>
                      </a:lnTo>
                      <a:lnTo>
                        <a:pt x="56" y="246"/>
                      </a:lnTo>
                      <a:lnTo>
                        <a:pt x="76" y="249"/>
                      </a:lnTo>
                      <a:lnTo>
                        <a:pt x="104" y="261"/>
                      </a:lnTo>
                      <a:lnTo>
                        <a:pt x="130" y="274"/>
                      </a:lnTo>
                      <a:lnTo>
                        <a:pt x="134" y="297"/>
                      </a:lnTo>
                      <a:lnTo>
                        <a:pt x="136" y="312"/>
                      </a:lnTo>
                      <a:lnTo>
                        <a:pt x="124" y="298"/>
                      </a:lnTo>
                      <a:lnTo>
                        <a:pt x="107" y="285"/>
                      </a:lnTo>
                      <a:lnTo>
                        <a:pt x="94" y="289"/>
                      </a:lnTo>
                      <a:lnTo>
                        <a:pt x="83" y="289"/>
                      </a:lnTo>
                      <a:lnTo>
                        <a:pt x="73" y="279"/>
                      </a:lnTo>
                      <a:lnTo>
                        <a:pt x="53" y="271"/>
                      </a:lnTo>
                      <a:lnTo>
                        <a:pt x="43" y="273"/>
                      </a:lnTo>
                      <a:lnTo>
                        <a:pt x="34" y="277"/>
                      </a:lnTo>
                      <a:lnTo>
                        <a:pt x="29" y="286"/>
                      </a:lnTo>
                      <a:lnTo>
                        <a:pt x="17" y="294"/>
                      </a:lnTo>
                      <a:lnTo>
                        <a:pt x="55" y="295"/>
                      </a:lnTo>
                      <a:lnTo>
                        <a:pt x="71" y="295"/>
                      </a:lnTo>
                      <a:lnTo>
                        <a:pt x="95" y="304"/>
                      </a:lnTo>
                      <a:lnTo>
                        <a:pt x="100" y="318"/>
                      </a:lnTo>
                      <a:lnTo>
                        <a:pt x="95" y="328"/>
                      </a:lnTo>
                      <a:lnTo>
                        <a:pt x="85" y="333"/>
                      </a:lnTo>
                      <a:lnTo>
                        <a:pt x="73" y="324"/>
                      </a:lnTo>
                      <a:lnTo>
                        <a:pt x="58" y="327"/>
                      </a:lnTo>
                      <a:lnTo>
                        <a:pt x="49" y="340"/>
                      </a:lnTo>
                      <a:lnTo>
                        <a:pt x="37" y="349"/>
                      </a:lnTo>
                      <a:lnTo>
                        <a:pt x="26" y="331"/>
                      </a:lnTo>
                      <a:lnTo>
                        <a:pt x="1" y="328"/>
                      </a:lnTo>
                      <a:lnTo>
                        <a:pt x="0" y="283"/>
                      </a:lnTo>
                      <a:lnTo>
                        <a:pt x="4" y="270"/>
                      </a:lnTo>
                      <a:lnTo>
                        <a:pt x="7" y="193"/>
                      </a:lnTo>
                      <a:lnTo>
                        <a:pt x="4" y="172"/>
                      </a:lnTo>
                      <a:lnTo>
                        <a:pt x="4" y="147"/>
                      </a:lnTo>
                      <a:lnTo>
                        <a:pt x="10" y="129"/>
                      </a:lnTo>
                      <a:lnTo>
                        <a:pt x="4" y="93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5" name="Freeform 1757">
                  <a:extLst>
                    <a:ext uri="{FF2B5EF4-FFF2-40B4-BE49-F238E27FC236}">
                      <a16:creationId xmlns:a16="http://schemas.microsoft.com/office/drawing/2014/main" id="{CA603760-0630-3773-565B-2402ABCF7A3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18" y="1311"/>
                  <a:ext cx="63" cy="1497"/>
                </a:xfrm>
                <a:custGeom>
                  <a:avLst/>
                  <a:gdLst>
                    <a:gd name="T0" fmla="*/ 63 w 63"/>
                    <a:gd name="T1" fmla="*/ 1496 h 1497"/>
                    <a:gd name="T2" fmla="*/ 3 w 63"/>
                    <a:gd name="T3" fmla="*/ 1497 h 1497"/>
                    <a:gd name="T4" fmla="*/ 0 w 63"/>
                    <a:gd name="T5" fmla="*/ 1334 h 1497"/>
                    <a:gd name="T6" fmla="*/ 8 w 63"/>
                    <a:gd name="T7" fmla="*/ 998 h 1497"/>
                    <a:gd name="T8" fmla="*/ 11 w 63"/>
                    <a:gd name="T9" fmla="*/ 819 h 1497"/>
                    <a:gd name="T10" fmla="*/ 27 w 63"/>
                    <a:gd name="T11" fmla="*/ 288 h 1497"/>
                    <a:gd name="T12" fmla="*/ 33 w 63"/>
                    <a:gd name="T13" fmla="*/ 5 h 1497"/>
                    <a:gd name="T14" fmla="*/ 47 w 63"/>
                    <a:gd name="T15" fmla="*/ 0 h 1497"/>
                    <a:gd name="T16" fmla="*/ 42 w 63"/>
                    <a:gd name="T17" fmla="*/ 144 h 1497"/>
                    <a:gd name="T18" fmla="*/ 44 w 63"/>
                    <a:gd name="T19" fmla="*/ 329 h 1497"/>
                    <a:gd name="T20" fmla="*/ 45 w 63"/>
                    <a:gd name="T21" fmla="*/ 489 h 1497"/>
                    <a:gd name="T22" fmla="*/ 48 w 63"/>
                    <a:gd name="T23" fmla="*/ 807 h 1497"/>
                    <a:gd name="T24" fmla="*/ 48 w 63"/>
                    <a:gd name="T25" fmla="*/ 1073 h 1497"/>
                    <a:gd name="T26" fmla="*/ 59 w 63"/>
                    <a:gd name="T27" fmla="*/ 1335 h 1497"/>
                    <a:gd name="T28" fmla="*/ 62 w 63"/>
                    <a:gd name="T29" fmla="*/ 1413 h 1497"/>
                    <a:gd name="T30" fmla="*/ 63 w 63"/>
                    <a:gd name="T31" fmla="*/ 1496 h 149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3"/>
                    <a:gd name="T49" fmla="*/ 0 h 1497"/>
                    <a:gd name="T50" fmla="*/ 63 w 63"/>
                    <a:gd name="T51" fmla="*/ 1497 h 149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3" h="1497">
                      <a:moveTo>
                        <a:pt x="63" y="1496"/>
                      </a:moveTo>
                      <a:lnTo>
                        <a:pt x="3" y="1497"/>
                      </a:lnTo>
                      <a:lnTo>
                        <a:pt x="0" y="1334"/>
                      </a:lnTo>
                      <a:lnTo>
                        <a:pt x="8" y="998"/>
                      </a:lnTo>
                      <a:lnTo>
                        <a:pt x="11" y="819"/>
                      </a:lnTo>
                      <a:lnTo>
                        <a:pt x="27" y="288"/>
                      </a:lnTo>
                      <a:lnTo>
                        <a:pt x="33" y="5"/>
                      </a:lnTo>
                      <a:lnTo>
                        <a:pt x="47" y="0"/>
                      </a:lnTo>
                      <a:lnTo>
                        <a:pt x="42" y="144"/>
                      </a:lnTo>
                      <a:lnTo>
                        <a:pt x="44" y="329"/>
                      </a:lnTo>
                      <a:lnTo>
                        <a:pt x="45" y="489"/>
                      </a:lnTo>
                      <a:lnTo>
                        <a:pt x="48" y="807"/>
                      </a:lnTo>
                      <a:lnTo>
                        <a:pt x="48" y="1073"/>
                      </a:lnTo>
                      <a:lnTo>
                        <a:pt x="59" y="1335"/>
                      </a:lnTo>
                      <a:lnTo>
                        <a:pt x="62" y="1413"/>
                      </a:lnTo>
                      <a:lnTo>
                        <a:pt x="63" y="1496"/>
                      </a:lnTo>
                      <a:close/>
                    </a:path>
                  </a:pathLst>
                </a:cu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6" name="Freeform 1758">
                  <a:extLst>
                    <a:ext uri="{FF2B5EF4-FFF2-40B4-BE49-F238E27FC236}">
                      <a16:creationId xmlns:a16="http://schemas.microsoft.com/office/drawing/2014/main" id="{E7552B36-F8DE-1CA2-6252-17F9138B955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3" y="2037"/>
                  <a:ext cx="54" cy="98"/>
                </a:xfrm>
                <a:custGeom>
                  <a:avLst/>
                  <a:gdLst>
                    <a:gd name="T0" fmla="*/ 54 w 54"/>
                    <a:gd name="T1" fmla="*/ 0 h 98"/>
                    <a:gd name="T2" fmla="*/ 54 w 54"/>
                    <a:gd name="T3" fmla="*/ 30 h 98"/>
                    <a:gd name="T4" fmla="*/ 40 w 54"/>
                    <a:gd name="T5" fmla="*/ 53 h 98"/>
                    <a:gd name="T6" fmla="*/ 30 w 54"/>
                    <a:gd name="T7" fmla="*/ 77 h 98"/>
                    <a:gd name="T8" fmla="*/ 13 w 54"/>
                    <a:gd name="T9" fmla="*/ 98 h 98"/>
                    <a:gd name="T10" fmla="*/ 0 w 54"/>
                    <a:gd name="T11" fmla="*/ 81 h 98"/>
                    <a:gd name="T12" fmla="*/ 18 w 54"/>
                    <a:gd name="T13" fmla="*/ 50 h 98"/>
                    <a:gd name="T14" fmla="*/ 28 w 54"/>
                    <a:gd name="T15" fmla="*/ 27 h 98"/>
                    <a:gd name="T16" fmla="*/ 54 w 54"/>
                    <a:gd name="T17" fmla="*/ 0 h 9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98"/>
                    <a:gd name="T29" fmla="*/ 54 w 54"/>
                    <a:gd name="T30" fmla="*/ 98 h 9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98">
                      <a:moveTo>
                        <a:pt x="54" y="0"/>
                      </a:moveTo>
                      <a:lnTo>
                        <a:pt x="54" y="30"/>
                      </a:lnTo>
                      <a:lnTo>
                        <a:pt x="40" y="53"/>
                      </a:lnTo>
                      <a:lnTo>
                        <a:pt x="30" y="77"/>
                      </a:lnTo>
                      <a:lnTo>
                        <a:pt x="13" y="98"/>
                      </a:lnTo>
                      <a:lnTo>
                        <a:pt x="0" y="81"/>
                      </a:lnTo>
                      <a:lnTo>
                        <a:pt x="18" y="50"/>
                      </a:lnTo>
                      <a:lnTo>
                        <a:pt x="28" y="2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7" name="Freeform 1759">
                  <a:extLst>
                    <a:ext uri="{FF2B5EF4-FFF2-40B4-BE49-F238E27FC236}">
                      <a16:creationId xmlns:a16="http://schemas.microsoft.com/office/drawing/2014/main" id="{F4D1975C-06EE-E89F-11C5-C46B6C5C9CE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94" y="1980"/>
                  <a:ext cx="39" cy="41"/>
                </a:xfrm>
                <a:custGeom>
                  <a:avLst/>
                  <a:gdLst>
                    <a:gd name="T0" fmla="*/ 14 w 39"/>
                    <a:gd name="T1" fmla="*/ 41 h 41"/>
                    <a:gd name="T2" fmla="*/ 0 w 39"/>
                    <a:gd name="T3" fmla="*/ 32 h 41"/>
                    <a:gd name="T4" fmla="*/ 15 w 39"/>
                    <a:gd name="T5" fmla="*/ 14 h 41"/>
                    <a:gd name="T6" fmla="*/ 38 w 39"/>
                    <a:gd name="T7" fmla="*/ 0 h 41"/>
                    <a:gd name="T8" fmla="*/ 39 w 39"/>
                    <a:gd name="T9" fmla="*/ 26 h 41"/>
                    <a:gd name="T10" fmla="*/ 14 w 39"/>
                    <a:gd name="T11" fmla="*/ 41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41"/>
                    <a:gd name="T20" fmla="*/ 39 w 39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41">
                      <a:moveTo>
                        <a:pt x="14" y="41"/>
                      </a:moveTo>
                      <a:lnTo>
                        <a:pt x="0" y="32"/>
                      </a:lnTo>
                      <a:lnTo>
                        <a:pt x="15" y="14"/>
                      </a:lnTo>
                      <a:lnTo>
                        <a:pt x="38" y="0"/>
                      </a:lnTo>
                      <a:lnTo>
                        <a:pt x="39" y="26"/>
                      </a:ln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8" name="Freeform 1760">
                  <a:extLst>
                    <a:ext uri="{FF2B5EF4-FFF2-40B4-BE49-F238E27FC236}">
                      <a16:creationId xmlns:a16="http://schemas.microsoft.com/office/drawing/2014/main" id="{D28800DC-DE3D-05ED-C963-BCB6554174A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1" y="2025"/>
                  <a:ext cx="62" cy="86"/>
                </a:xfrm>
                <a:custGeom>
                  <a:avLst/>
                  <a:gdLst>
                    <a:gd name="T0" fmla="*/ 0 w 62"/>
                    <a:gd name="T1" fmla="*/ 27 h 86"/>
                    <a:gd name="T2" fmla="*/ 48 w 62"/>
                    <a:gd name="T3" fmla="*/ 75 h 86"/>
                    <a:gd name="T4" fmla="*/ 56 w 62"/>
                    <a:gd name="T5" fmla="*/ 86 h 86"/>
                    <a:gd name="T6" fmla="*/ 62 w 62"/>
                    <a:gd name="T7" fmla="*/ 66 h 86"/>
                    <a:gd name="T8" fmla="*/ 45 w 62"/>
                    <a:gd name="T9" fmla="*/ 41 h 86"/>
                    <a:gd name="T10" fmla="*/ 26 w 62"/>
                    <a:gd name="T11" fmla="*/ 20 h 86"/>
                    <a:gd name="T12" fmla="*/ 9 w 62"/>
                    <a:gd name="T13" fmla="*/ 0 h 86"/>
                    <a:gd name="T14" fmla="*/ 0 w 62"/>
                    <a:gd name="T15" fmla="*/ 27 h 8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2"/>
                    <a:gd name="T25" fmla="*/ 0 h 86"/>
                    <a:gd name="T26" fmla="*/ 62 w 62"/>
                    <a:gd name="T27" fmla="*/ 86 h 8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2" h="86">
                      <a:moveTo>
                        <a:pt x="0" y="27"/>
                      </a:moveTo>
                      <a:lnTo>
                        <a:pt x="48" y="75"/>
                      </a:lnTo>
                      <a:lnTo>
                        <a:pt x="56" y="86"/>
                      </a:lnTo>
                      <a:lnTo>
                        <a:pt x="62" y="66"/>
                      </a:lnTo>
                      <a:lnTo>
                        <a:pt x="45" y="41"/>
                      </a:lnTo>
                      <a:lnTo>
                        <a:pt x="26" y="20"/>
                      </a:lnTo>
                      <a:lnTo>
                        <a:pt x="9" y="0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69" name="Freeform 1761">
                  <a:extLst>
                    <a:ext uri="{FF2B5EF4-FFF2-40B4-BE49-F238E27FC236}">
                      <a16:creationId xmlns:a16="http://schemas.microsoft.com/office/drawing/2014/main" id="{867E60A4-2F0A-92D9-2924-33C44CFEABA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09" y="1349"/>
                  <a:ext cx="141" cy="354"/>
                </a:xfrm>
                <a:custGeom>
                  <a:avLst/>
                  <a:gdLst>
                    <a:gd name="T0" fmla="*/ 141 w 141"/>
                    <a:gd name="T1" fmla="*/ 0 h 354"/>
                    <a:gd name="T2" fmla="*/ 126 w 141"/>
                    <a:gd name="T3" fmla="*/ 21 h 354"/>
                    <a:gd name="T4" fmla="*/ 105 w 141"/>
                    <a:gd name="T5" fmla="*/ 28 h 354"/>
                    <a:gd name="T6" fmla="*/ 79 w 141"/>
                    <a:gd name="T7" fmla="*/ 37 h 354"/>
                    <a:gd name="T8" fmla="*/ 49 w 141"/>
                    <a:gd name="T9" fmla="*/ 45 h 354"/>
                    <a:gd name="T10" fmla="*/ 25 w 141"/>
                    <a:gd name="T11" fmla="*/ 69 h 354"/>
                    <a:gd name="T12" fmla="*/ 33 w 141"/>
                    <a:gd name="T13" fmla="*/ 91 h 354"/>
                    <a:gd name="T14" fmla="*/ 62 w 141"/>
                    <a:gd name="T15" fmla="*/ 70 h 354"/>
                    <a:gd name="T16" fmla="*/ 81 w 141"/>
                    <a:gd name="T17" fmla="*/ 72 h 354"/>
                    <a:gd name="T18" fmla="*/ 105 w 141"/>
                    <a:gd name="T19" fmla="*/ 55 h 354"/>
                    <a:gd name="T20" fmla="*/ 108 w 141"/>
                    <a:gd name="T21" fmla="*/ 72 h 354"/>
                    <a:gd name="T22" fmla="*/ 84 w 141"/>
                    <a:gd name="T23" fmla="*/ 93 h 354"/>
                    <a:gd name="T24" fmla="*/ 100 w 141"/>
                    <a:gd name="T25" fmla="*/ 93 h 354"/>
                    <a:gd name="T26" fmla="*/ 118 w 141"/>
                    <a:gd name="T27" fmla="*/ 88 h 354"/>
                    <a:gd name="T28" fmla="*/ 126 w 141"/>
                    <a:gd name="T29" fmla="*/ 66 h 354"/>
                    <a:gd name="T30" fmla="*/ 136 w 141"/>
                    <a:gd name="T31" fmla="*/ 63 h 354"/>
                    <a:gd name="T32" fmla="*/ 138 w 141"/>
                    <a:gd name="T33" fmla="*/ 76 h 354"/>
                    <a:gd name="T34" fmla="*/ 115 w 141"/>
                    <a:gd name="T35" fmla="*/ 99 h 354"/>
                    <a:gd name="T36" fmla="*/ 84 w 141"/>
                    <a:gd name="T37" fmla="*/ 117 h 354"/>
                    <a:gd name="T38" fmla="*/ 69 w 141"/>
                    <a:gd name="T39" fmla="*/ 148 h 354"/>
                    <a:gd name="T40" fmla="*/ 70 w 141"/>
                    <a:gd name="T41" fmla="*/ 163 h 354"/>
                    <a:gd name="T42" fmla="*/ 87 w 141"/>
                    <a:gd name="T43" fmla="*/ 156 h 354"/>
                    <a:gd name="T44" fmla="*/ 91 w 141"/>
                    <a:gd name="T45" fmla="*/ 136 h 354"/>
                    <a:gd name="T46" fmla="*/ 108 w 141"/>
                    <a:gd name="T47" fmla="*/ 148 h 354"/>
                    <a:gd name="T48" fmla="*/ 110 w 141"/>
                    <a:gd name="T49" fmla="*/ 127 h 354"/>
                    <a:gd name="T50" fmla="*/ 129 w 141"/>
                    <a:gd name="T51" fmla="*/ 114 h 354"/>
                    <a:gd name="T52" fmla="*/ 135 w 141"/>
                    <a:gd name="T53" fmla="*/ 136 h 354"/>
                    <a:gd name="T54" fmla="*/ 109 w 141"/>
                    <a:gd name="T55" fmla="*/ 145 h 354"/>
                    <a:gd name="T56" fmla="*/ 91 w 141"/>
                    <a:gd name="T57" fmla="*/ 159 h 354"/>
                    <a:gd name="T58" fmla="*/ 76 w 141"/>
                    <a:gd name="T59" fmla="*/ 168 h 354"/>
                    <a:gd name="T60" fmla="*/ 91 w 141"/>
                    <a:gd name="T61" fmla="*/ 180 h 354"/>
                    <a:gd name="T62" fmla="*/ 105 w 141"/>
                    <a:gd name="T63" fmla="*/ 165 h 354"/>
                    <a:gd name="T64" fmla="*/ 120 w 141"/>
                    <a:gd name="T65" fmla="*/ 166 h 354"/>
                    <a:gd name="T66" fmla="*/ 96 w 141"/>
                    <a:gd name="T67" fmla="*/ 186 h 354"/>
                    <a:gd name="T68" fmla="*/ 72 w 141"/>
                    <a:gd name="T69" fmla="*/ 187 h 354"/>
                    <a:gd name="T70" fmla="*/ 55 w 141"/>
                    <a:gd name="T71" fmla="*/ 220 h 354"/>
                    <a:gd name="T72" fmla="*/ 57 w 141"/>
                    <a:gd name="T73" fmla="*/ 231 h 354"/>
                    <a:gd name="T74" fmla="*/ 80 w 141"/>
                    <a:gd name="T75" fmla="*/ 207 h 354"/>
                    <a:gd name="T76" fmla="*/ 108 w 141"/>
                    <a:gd name="T77" fmla="*/ 204 h 354"/>
                    <a:gd name="T78" fmla="*/ 126 w 141"/>
                    <a:gd name="T79" fmla="*/ 181 h 354"/>
                    <a:gd name="T80" fmla="*/ 112 w 141"/>
                    <a:gd name="T81" fmla="*/ 210 h 354"/>
                    <a:gd name="T82" fmla="*/ 84 w 141"/>
                    <a:gd name="T83" fmla="*/ 228 h 354"/>
                    <a:gd name="T84" fmla="*/ 60 w 141"/>
                    <a:gd name="T85" fmla="*/ 247 h 354"/>
                    <a:gd name="T86" fmla="*/ 43 w 141"/>
                    <a:gd name="T87" fmla="*/ 264 h 354"/>
                    <a:gd name="T88" fmla="*/ 57 w 141"/>
                    <a:gd name="T89" fmla="*/ 276 h 354"/>
                    <a:gd name="T90" fmla="*/ 97 w 141"/>
                    <a:gd name="T91" fmla="*/ 253 h 354"/>
                    <a:gd name="T92" fmla="*/ 109 w 141"/>
                    <a:gd name="T93" fmla="*/ 237 h 354"/>
                    <a:gd name="T94" fmla="*/ 132 w 141"/>
                    <a:gd name="T95" fmla="*/ 231 h 354"/>
                    <a:gd name="T96" fmla="*/ 133 w 141"/>
                    <a:gd name="T97" fmla="*/ 243 h 354"/>
                    <a:gd name="T98" fmla="*/ 102 w 141"/>
                    <a:gd name="T99" fmla="*/ 258 h 354"/>
                    <a:gd name="T100" fmla="*/ 75 w 141"/>
                    <a:gd name="T101" fmla="*/ 271 h 354"/>
                    <a:gd name="T102" fmla="*/ 64 w 141"/>
                    <a:gd name="T103" fmla="*/ 280 h 354"/>
                    <a:gd name="T104" fmla="*/ 34 w 141"/>
                    <a:gd name="T105" fmla="*/ 312 h 354"/>
                    <a:gd name="T106" fmla="*/ 6 w 141"/>
                    <a:gd name="T107" fmla="*/ 319 h 354"/>
                    <a:gd name="T108" fmla="*/ 0 w 141"/>
                    <a:gd name="T109" fmla="*/ 333 h 354"/>
                    <a:gd name="T110" fmla="*/ 0 w 141"/>
                    <a:gd name="T111" fmla="*/ 354 h 354"/>
                    <a:gd name="T112" fmla="*/ 30 w 141"/>
                    <a:gd name="T113" fmla="*/ 339 h 354"/>
                    <a:gd name="T114" fmla="*/ 70 w 141"/>
                    <a:gd name="T115" fmla="*/ 313 h 354"/>
                    <a:gd name="T116" fmla="*/ 90 w 141"/>
                    <a:gd name="T117" fmla="*/ 298 h 354"/>
                    <a:gd name="T118" fmla="*/ 112 w 141"/>
                    <a:gd name="T119" fmla="*/ 282 h 354"/>
                    <a:gd name="T120" fmla="*/ 129 w 141"/>
                    <a:gd name="T121" fmla="*/ 262 h 354"/>
                    <a:gd name="T122" fmla="*/ 139 w 141"/>
                    <a:gd name="T123" fmla="*/ 250 h 354"/>
                    <a:gd name="T124" fmla="*/ 141 w 141"/>
                    <a:gd name="T125" fmla="*/ 0 h 35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41"/>
                    <a:gd name="T190" fmla="*/ 0 h 354"/>
                    <a:gd name="T191" fmla="*/ 141 w 141"/>
                    <a:gd name="T192" fmla="*/ 354 h 35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41" h="354">
                      <a:moveTo>
                        <a:pt x="141" y="0"/>
                      </a:moveTo>
                      <a:lnTo>
                        <a:pt x="126" y="21"/>
                      </a:lnTo>
                      <a:lnTo>
                        <a:pt x="105" y="28"/>
                      </a:lnTo>
                      <a:lnTo>
                        <a:pt x="79" y="37"/>
                      </a:lnTo>
                      <a:lnTo>
                        <a:pt x="49" y="45"/>
                      </a:lnTo>
                      <a:lnTo>
                        <a:pt x="25" y="69"/>
                      </a:lnTo>
                      <a:lnTo>
                        <a:pt x="33" y="91"/>
                      </a:lnTo>
                      <a:lnTo>
                        <a:pt x="62" y="70"/>
                      </a:lnTo>
                      <a:lnTo>
                        <a:pt x="81" y="72"/>
                      </a:lnTo>
                      <a:lnTo>
                        <a:pt x="105" y="55"/>
                      </a:lnTo>
                      <a:lnTo>
                        <a:pt x="108" y="72"/>
                      </a:lnTo>
                      <a:lnTo>
                        <a:pt x="84" y="93"/>
                      </a:lnTo>
                      <a:lnTo>
                        <a:pt x="100" y="93"/>
                      </a:lnTo>
                      <a:lnTo>
                        <a:pt x="118" y="88"/>
                      </a:lnTo>
                      <a:lnTo>
                        <a:pt x="126" y="66"/>
                      </a:lnTo>
                      <a:lnTo>
                        <a:pt x="136" y="63"/>
                      </a:lnTo>
                      <a:lnTo>
                        <a:pt x="138" y="76"/>
                      </a:lnTo>
                      <a:lnTo>
                        <a:pt x="115" y="99"/>
                      </a:lnTo>
                      <a:lnTo>
                        <a:pt x="84" y="117"/>
                      </a:lnTo>
                      <a:lnTo>
                        <a:pt x="69" y="148"/>
                      </a:lnTo>
                      <a:lnTo>
                        <a:pt x="70" y="163"/>
                      </a:lnTo>
                      <a:lnTo>
                        <a:pt x="87" y="156"/>
                      </a:lnTo>
                      <a:lnTo>
                        <a:pt x="91" y="136"/>
                      </a:lnTo>
                      <a:lnTo>
                        <a:pt x="108" y="148"/>
                      </a:lnTo>
                      <a:lnTo>
                        <a:pt x="110" y="127"/>
                      </a:lnTo>
                      <a:lnTo>
                        <a:pt x="129" y="114"/>
                      </a:lnTo>
                      <a:lnTo>
                        <a:pt x="135" y="136"/>
                      </a:lnTo>
                      <a:lnTo>
                        <a:pt x="109" y="145"/>
                      </a:lnTo>
                      <a:lnTo>
                        <a:pt x="91" y="159"/>
                      </a:lnTo>
                      <a:lnTo>
                        <a:pt x="76" y="168"/>
                      </a:lnTo>
                      <a:lnTo>
                        <a:pt x="91" y="180"/>
                      </a:lnTo>
                      <a:lnTo>
                        <a:pt x="105" y="165"/>
                      </a:lnTo>
                      <a:lnTo>
                        <a:pt x="120" y="166"/>
                      </a:lnTo>
                      <a:lnTo>
                        <a:pt x="96" y="186"/>
                      </a:lnTo>
                      <a:lnTo>
                        <a:pt x="72" y="187"/>
                      </a:lnTo>
                      <a:lnTo>
                        <a:pt x="55" y="220"/>
                      </a:lnTo>
                      <a:lnTo>
                        <a:pt x="57" y="231"/>
                      </a:lnTo>
                      <a:lnTo>
                        <a:pt x="80" y="207"/>
                      </a:lnTo>
                      <a:lnTo>
                        <a:pt x="108" y="204"/>
                      </a:lnTo>
                      <a:lnTo>
                        <a:pt x="126" y="181"/>
                      </a:lnTo>
                      <a:lnTo>
                        <a:pt x="112" y="210"/>
                      </a:lnTo>
                      <a:lnTo>
                        <a:pt x="84" y="228"/>
                      </a:lnTo>
                      <a:lnTo>
                        <a:pt x="60" y="247"/>
                      </a:lnTo>
                      <a:lnTo>
                        <a:pt x="43" y="264"/>
                      </a:lnTo>
                      <a:lnTo>
                        <a:pt x="57" y="276"/>
                      </a:lnTo>
                      <a:lnTo>
                        <a:pt x="97" y="253"/>
                      </a:lnTo>
                      <a:lnTo>
                        <a:pt x="109" y="237"/>
                      </a:lnTo>
                      <a:lnTo>
                        <a:pt x="132" y="231"/>
                      </a:lnTo>
                      <a:lnTo>
                        <a:pt x="133" y="243"/>
                      </a:lnTo>
                      <a:lnTo>
                        <a:pt x="102" y="258"/>
                      </a:lnTo>
                      <a:lnTo>
                        <a:pt x="75" y="271"/>
                      </a:lnTo>
                      <a:lnTo>
                        <a:pt x="64" y="280"/>
                      </a:lnTo>
                      <a:lnTo>
                        <a:pt x="34" y="312"/>
                      </a:lnTo>
                      <a:lnTo>
                        <a:pt x="6" y="319"/>
                      </a:lnTo>
                      <a:lnTo>
                        <a:pt x="0" y="333"/>
                      </a:lnTo>
                      <a:lnTo>
                        <a:pt x="0" y="354"/>
                      </a:lnTo>
                      <a:lnTo>
                        <a:pt x="30" y="339"/>
                      </a:lnTo>
                      <a:lnTo>
                        <a:pt x="70" y="313"/>
                      </a:lnTo>
                      <a:lnTo>
                        <a:pt x="90" y="298"/>
                      </a:lnTo>
                      <a:lnTo>
                        <a:pt x="112" y="282"/>
                      </a:lnTo>
                      <a:lnTo>
                        <a:pt x="129" y="262"/>
                      </a:lnTo>
                      <a:lnTo>
                        <a:pt x="139" y="250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0" name="Freeform 1762">
                  <a:extLst>
                    <a:ext uri="{FF2B5EF4-FFF2-40B4-BE49-F238E27FC236}">
                      <a16:creationId xmlns:a16="http://schemas.microsoft.com/office/drawing/2014/main" id="{6F39E6D8-03CA-F469-8894-74568A4E7C8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29" y="1647"/>
                  <a:ext cx="120" cy="137"/>
                </a:xfrm>
                <a:custGeom>
                  <a:avLst/>
                  <a:gdLst>
                    <a:gd name="T0" fmla="*/ 120 w 120"/>
                    <a:gd name="T1" fmla="*/ 0 h 137"/>
                    <a:gd name="T2" fmla="*/ 89 w 120"/>
                    <a:gd name="T3" fmla="*/ 21 h 137"/>
                    <a:gd name="T4" fmla="*/ 70 w 120"/>
                    <a:gd name="T5" fmla="*/ 41 h 137"/>
                    <a:gd name="T6" fmla="*/ 56 w 120"/>
                    <a:gd name="T7" fmla="*/ 65 h 137"/>
                    <a:gd name="T8" fmla="*/ 23 w 120"/>
                    <a:gd name="T9" fmla="*/ 86 h 137"/>
                    <a:gd name="T10" fmla="*/ 9 w 120"/>
                    <a:gd name="T11" fmla="*/ 105 h 137"/>
                    <a:gd name="T12" fmla="*/ 0 w 120"/>
                    <a:gd name="T13" fmla="*/ 132 h 137"/>
                    <a:gd name="T14" fmla="*/ 9 w 120"/>
                    <a:gd name="T15" fmla="*/ 137 h 137"/>
                    <a:gd name="T16" fmla="*/ 20 w 120"/>
                    <a:gd name="T17" fmla="*/ 125 h 137"/>
                    <a:gd name="T18" fmla="*/ 34 w 120"/>
                    <a:gd name="T19" fmla="*/ 107 h 137"/>
                    <a:gd name="T20" fmla="*/ 57 w 120"/>
                    <a:gd name="T21" fmla="*/ 99 h 137"/>
                    <a:gd name="T22" fmla="*/ 70 w 120"/>
                    <a:gd name="T23" fmla="*/ 80 h 137"/>
                    <a:gd name="T24" fmla="*/ 85 w 120"/>
                    <a:gd name="T25" fmla="*/ 71 h 137"/>
                    <a:gd name="T26" fmla="*/ 99 w 120"/>
                    <a:gd name="T27" fmla="*/ 92 h 137"/>
                    <a:gd name="T28" fmla="*/ 114 w 120"/>
                    <a:gd name="T29" fmla="*/ 57 h 137"/>
                    <a:gd name="T30" fmla="*/ 120 w 120"/>
                    <a:gd name="T31" fmla="*/ 0 h 13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20"/>
                    <a:gd name="T49" fmla="*/ 0 h 137"/>
                    <a:gd name="T50" fmla="*/ 120 w 120"/>
                    <a:gd name="T51" fmla="*/ 137 h 13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20" h="137">
                      <a:moveTo>
                        <a:pt x="120" y="0"/>
                      </a:moveTo>
                      <a:lnTo>
                        <a:pt x="89" y="21"/>
                      </a:lnTo>
                      <a:lnTo>
                        <a:pt x="70" y="41"/>
                      </a:lnTo>
                      <a:lnTo>
                        <a:pt x="56" y="65"/>
                      </a:lnTo>
                      <a:lnTo>
                        <a:pt x="23" y="86"/>
                      </a:lnTo>
                      <a:lnTo>
                        <a:pt x="9" y="105"/>
                      </a:lnTo>
                      <a:lnTo>
                        <a:pt x="0" y="132"/>
                      </a:lnTo>
                      <a:lnTo>
                        <a:pt x="9" y="137"/>
                      </a:lnTo>
                      <a:lnTo>
                        <a:pt x="20" y="125"/>
                      </a:lnTo>
                      <a:lnTo>
                        <a:pt x="34" y="107"/>
                      </a:lnTo>
                      <a:lnTo>
                        <a:pt x="57" y="99"/>
                      </a:lnTo>
                      <a:lnTo>
                        <a:pt x="70" y="80"/>
                      </a:lnTo>
                      <a:lnTo>
                        <a:pt x="85" y="71"/>
                      </a:lnTo>
                      <a:lnTo>
                        <a:pt x="99" y="92"/>
                      </a:lnTo>
                      <a:lnTo>
                        <a:pt x="114" y="57"/>
                      </a:lnTo>
                      <a:lnTo>
                        <a:pt x="12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1" name="Freeform 1763">
                  <a:extLst>
                    <a:ext uri="{FF2B5EF4-FFF2-40B4-BE49-F238E27FC236}">
                      <a16:creationId xmlns:a16="http://schemas.microsoft.com/office/drawing/2014/main" id="{E2DC02D4-3066-A352-04B8-674AFDC8C5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0" y="1751"/>
                  <a:ext cx="105" cy="79"/>
                </a:xfrm>
                <a:custGeom>
                  <a:avLst/>
                  <a:gdLst>
                    <a:gd name="T0" fmla="*/ 4 w 105"/>
                    <a:gd name="T1" fmla="*/ 0 h 79"/>
                    <a:gd name="T2" fmla="*/ 30 w 105"/>
                    <a:gd name="T3" fmla="*/ 16 h 79"/>
                    <a:gd name="T4" fmla="*/ 78 w 105"/>
                    <a:gd name="T5" fmla="*/ 18 h 79"/>
                    <a:gd name="T6" fmla="*/ 93 w 105"/>
                    <a:gd name="T7" fmla="*/ 31 h 79"/>
                    <a:gd name="T8" fmla="*/ 105 w 105"/>
                    <a:gd name="T9" fmla="*/ 54 h 79"/>
                    <a:gd name="T10" fmla="*/ 96 w 105"/>
                    <a:gd name="T11" fmla="*/ 63 h 79"/>
                    <a:gd name="T12" fmla="*/ 84 w 105"/>
                    <a:gd name="T13" fmla="*/ 52 h 79"/>
                    <a:gd name="T14" fmla="*/ 67 w 105"/>
                    <a:gd name="T15" fmla="*/ 43 h 79"/>
                    <a:gd name="T16" fmla="*/ 54 w 105"/>
                    <a:gd name="T17" fmla="*/ 49 h 79"/>
                    <a:gd name="T18" fmla="*/ 42 w 105"/>
                    <a:gd name="T19" fmla="*/ 63 h 79"/>
                    <a:gd name="T20" fmla="*/ 30 w 105"/>
                    <a:gd name="T21" fmla="*/ 79 h 79"/>
                    <a:gd name="T22" fmla="*/ 27 w 105"/>
                    <a:gd name="T23" fmla="*/ 63 h 79"/>
                    <a:gd name="T24" fmla="*/ 10 w 105"/>
                    <a:gd name="T25" fmla="*/ 48 h 79"/>
                    <a:gd name="T26" fmla="*/ 0 w 105"/>
                    <a:gd name="T27" fmla="*/ 40 h 79"/>
                    <a:gd name="T28" fmla="*/ 4 w 105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5"/>
                    <a:gd name="T46" fmla="*/ 0 h 79"/>
                    <a:gd name="T47" fmla="*/ 105 w 105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5" h="79">
                      <a:moveTo>
                        <a:pt x="4" y="0"/>
                      </a:moveTo>
                      <a:lnTo>
                        <a:pt x="30" y="16"/>
                      </a:lnTo>
                      <a:lnTo>
                        <a:pt x="78" y="18"/>
                      </a:lnTo>
                      <a:lnTo>
                        <a:pt x="93" y="31"/>
                      </a:lnTo>
                      <a:lnTo>
                        <a:pt x="105" y="54"/>
                      </a:lnTo>
                      <a:lnTo>
                        <a:pt x="96" y="63"/>
                      </a:lnTo>
                      <a:lnTo>
                        <a:pt x="84" y="52"/>
                      </a:lnTo>
                      <a:lnTo>
                        <a:pt x="67" y="43"/>
                      </a:lnTo>
                      <a:lnTo>
                        <a:pt x="54" y="49"/>
                      </a:lnTo>
                      <a:lnTo>
                        <a:pt x="42" y="63"/>
                      </a:lnTo>
                      <a:lnTo>
                        <a:pt x="30" y="79"/>
                      </a:lnTo>
                      <a:lnTo>
                        <a:pt x="27" y="63"/>
                      </a:lnTo>
                      <a:lnTo>
                        <a:pt x="10" y="48"/>
                      </a:lnTo>
                      <a:lnTo>
                        <a:pt x="0" y="4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2" name="Freeform 1764">
                  <a:extLst>
                    <a:ext uri="{FF2B5EF4-FFF2-40B4-BE49-F238E27FC236}">
                      <a16:creationId xmlns:a16="http://schemas.microsoft.com/office/drawing/2014/main" id="{24B92EE8-6B06-BB62-8649-55917988C7D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1" y="1796"/>
                  <a:ext cx="69" cy="45"/>
                </a:xfrm>
                <a:custGeom>
                  <a:avLst/>
                  <a:gdLst>
                    <a:gd name="T0" fmla="*/ 60 w 69"/>
                    <a:gd name="T1" fmla="*/ 7 h 45"/>
                    <a:gd name="T2" fmla="*/ 43 w 69"/>
                    <a:gd name="T3" fmla="*/ 9 h 45"/>
                    <a:gd name="T4" fmla="*/ 25 w 69"/>
                    <a:gd name="T5" fmla="*/ 0 h 45"/>
                    <a:gd name="T6" fmla="*/ 10 w 69"/>
                    <a:gd name="T7" fmla="*/ 0 h 45"/>
                    <a:gd name="T8" fmla="*/ 0 w 69"/>
                    <a:gd name="T9" fmla="*/ 7 h 45"/>
                    <a:gd name="T10" fmla="*/ 18 w 69"/>
                    <a:gd name="T11" fmla="*/ 13 h 45"/>
                    <a:gd name="T12" fmla="*/ 16 w 69"/>
                    <a:gd name="T13" fmla="*/ 31 h 45"/>
                    <a:gd name="T14" fmla="*/ 7 w 69"/>
                    <a:gd name="T15" fmla="*/ 45 h 45"/>
                    <a:gd name="T16" fmla="*/ 25 w 69"/>
                    <a:gd name="T17" fmla="*/ 39 h 45"/>
                    <a:gd name="T18" fmla="*/ 34 w 69"/>
                    <a:gd name="T19" fmla="*/ 31 h 45"/>
                    <a:gd name="T20" fmla="*/ 46 w 69"/>
                    <a:gd name="T21" fmla="*/ 30 h 45"/>
                    <a:gd name="T22" fmla="*/ 57 w 69"/>
                    <a:gd name="T23" fmla="*/ 22 h 45"/>
                    <a:gd name="T24" fmla="*/ 69 w 69"/>
                    <a:gd name="T25" fmla="*/ 22 h 45"/>
                    <a:gd name="T26" fmla="*/ 60 w 69"/>
                    <a:gd name="T27" fmla="*/ 7 h 4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69"/>
                    <a:gd name="T43" fmla="*/ 0 h 45"/>
                    <a:gd name="T44" fmla="*/ 69 w 69"/>
                    <a:gd name="T45" fmla="*/ 45 h 45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69" h="45">
                      <a:moveTo>
                        <a:pt x="60" y="7"/>
                      </a:moveTo>
                      <a:lnTo>
                        <a:pt x="43" y="9"/>
                      </a:lnTo>
                      <a:lnTo>
                        <a:pt x="25" y="0"/>
                      </a:lnTo>
                      <a:lnTo>
                        <a:pt x="10" y="0"/>
                      </a:lnTo>
                      <a:lnTo>
                        <a:pt x="0" y="7"/>
                      </a:lnTo>
                      <a:lnTo>
                        <a:pt x="18" y="13"/>
                      </a:lnTo>
                      <a:lnTo>
                        <a:pt x="16" y="31"/>
                      </a:lnTo>
                      <a:lnTo>
                        <a:pt x="7" y="45"/>
                      </a:lnTo>
                      <a:lnTo>
                        <a:pt x="25" y="39"/>
                      </a:lnTo>
                      <a:lnTo>
                        <a:pt x="34" y="31"/>
                      </a:lnTo>
                      <a:lnTo>
                        <a:pt x="46" y="30"/>
                      </a:lnTo>
                      <a:lnTo>
                        <a:pt x="57" y="22"/>
                      </a:lnTo>
                      <a:lnTo>
                        <a:pt x="69" y="22"/>
                      </a:lnTo>
                      <a:lnTo>
                        <a:pt x="60" y="7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3" name="Freeform 1765">
                  <a:extLst>
                    <a:ext uri="{FF2B5EF4-FFF2-40B4-BE49-F238E27FC236}">
                      <a16:creationId xmlns:a16="http://schemas.microsoft.com/office/drawing/2014/main" id="{A62262B1-2171-FB6A-9DDF-49B50BF587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88" y="1850"/>
                  <a:ext cx="51" cy="43"/>
                </a:xfrm>
                <a:custGeom>
                  <a:avLst/>
                  <a:gdLst>
                    <a:gd name="T0" fmla="*/ 51 w 51"/>
                    <a:gd name="T1" fmla="*/ 0 h 43"/>
                    <a:gd name="T2" fmla="*/ 35 w 51"/>
                    <a:gd name="T3" fmla="*/ 19 h 43"/>
                    <a:gd name="T4" fmla="*/ 11 w 51"/>
                    <a:gd name="T5" fmla="*/ 22 h 43"/>
                    <a:gd name="T6" fmla="*/ 0 w 51"/>
                    <a:gd name="T7" fmla="*/ 36 h 43"/>
                    <a:gd name="T8" fmla="*/ 26 w 51"/>
                    <a:gd name="T9" fmla="*/ 43 h 43"/>
                    <a:gd name="T10" fmla="*/ 36 w 51"/>
                    <a:gd name="T11" fmla="*/ 33 h 43"/>
                    <a:gd name="T12" fmla="*/ 48 w 51"/>
                    <a:gd name="T13" fmla="*/ 33 h 43"/>
                    <a:gd name="T14" fmla="*/ 51 w 51"/>
                    <a:gd name="T15" fmla="*/ 0 h 4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43"/>
                    <a:gd name="T26" fmla="*/ 51 w 51"/>
                    <a:gd name="T27" fmla="*/ 43 h 4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43">
                      <a:moveTo>
                        <a:pt x="51" y="0"/>
                      </a:moveTo>
                      <a:lnTo>
                        <a:pt x="35" y="19"/>
                      </a:lnTo>
                      <a:lnTo>
                        <a:pt x="11" y="22"/>
                      </a:lnTo>
                      <a:lnTo>
                        <a:pt x="0" y="36"/>
                      </a:lnTo>
                      <a:lnTo>
                        <a:pt x="26" y="43"/>
                      </a:lnTo>
                      <a:lnTo>
                        <a:pt x="36" y="33"/>
                      </a:lnTo>
                      <a:lnTo>
                        <a:pt x="48" y="33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4" name="Freeform 1766">
                  <a:extLst>
                    <a:ext uri="{FF2B5EF4-FFF2-40B4-BE49-F238E27FC236}">
                      <a16:creationId xmlns:a16="http://schemas.microsoft.com/office/drawing/2014/main" id="{15D7A8BE-C989-FB9A-63EC-1AA67EDDB7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9" y="1890"/>
                  <a:ext cx="98" cy="99"/>
                </a:xfrm>
                <a:custGeom>
                  <a:avLst/>
                  <a:gdLst>
                    <a:gd name="T0" fmla="*/ 95 w 98"/>
                    <a:gd name="T1" fmla="*/ 0 h 99"/>
                    <a:gd name="T2" fmla="*/ 78 w 98"/>
                    <a:gd name="T3" fmla="*/ 11 h 99"/>
                    <a:gd name="T4" fmla="*/ 66 w 98"/>
                    <a:gd name="T5" fmla="*/ 27 h 99"/>
                    <a:gd name="T6" fmla="*/ 41 w 98"/>
                    <a:gd name="T7" fmla="*/ 41 h 99"/>
                    <a:gd name="T8" fmla="*/ 26 w 98"/>
                    <a:gd name="T9" fmla="*/ 56 h 99"/>
                    <a:gd name="T10" fmla="*/ 11 w 98"/>
                    <a:gd name="T11" fmla="*/ 60 h 99"/>
                    <a:gd name="T12" fmla="*/ 0 w 98"/>
                    <a:gd name="T13" fmla="*/ 75 h 99"/>
                    <a:gd name="T14" fmla="*/ 0 w 98"/>
                    <a:gd name="T15" fmla="*/ 93 h 99"/>
                    <a:gd name="T16" fmla="*/ 23 w 98"/>
                    <a:gd name="T17" fmla="*/ 99 h 99"/>
                    <a:gd name="T18" fmla="*/ 35 w 98"/>
                    <a:gd name="T19" fmla="*/ 90 h 99"/>
                    <a:gd name="T20" fmla="*/ 41 w 98"/>
                    <a:gd name="T21" fmla="*/ 72 h 99"/>
                    <a:gd name="T22" fmla="*/ 54 w 98"/>
                    <a:gd name="T23" fmla="*/ 63 h 99"/>
                    <a:gd name="T24" fmla="*/ 72 w 98"/>
                    <a:gd name="T25" fmla="*/ 60 h 99"/>
                    <a:gd name="T26" fmla="*/ 87 w 98"/>
                    <a:gd name="T27" fmla="*/ 45 h 99"/>
                    <a:gd name="T28" fmla="*/ 98 w 98"/>
                    <a:gd name="T29" fmla="*/ 29 h 99"/>
                    <a:gd name="T30" fmla="*/ 95 w 98"/>
                    <a:gd name="T31" fmla="*/ 0 h 9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98"/>
                    <a:gd name="T49" fmla="*/ 0 h 99"/>
                    <a:gd name="T50" fmla="*/ 98 w 98"/>
                    <a:gd name="T51" fmla="*/ 99 h 9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98" h="99">
                      <a:moveTo>
                        <a:pt x="95" y="0"/>
                      </a:moveTo>
                      <a:lnTo>
                        <a:pt x="78" y="11"/>
                      </a:lnTo>
                      <a:lnTo>
                        <a:pt x="66" y="27"/>
                      </a:lnTo>
                      <a:lnTo>
                        <a:pt x="41" y="41"/>
                      </a:lnTo>
                      <a:lnTo>
                        <a:pt x="26" y="56"/>
                      </a:lnTo>
                      <a:lnTo>
                        <a:pt x="11" y="60"/>
                      </a:lnTo>
                      <a:lnTo>
                        <a:pt x="0" y="75"/>
                      </a:lnTo>
                      <a:lnTo>
                        <a:pt x="0" y="93"/>
                      </a:lnTo>
                      <a:lnTo>
                        <a:pt x="23" y="99"/>
                      </a:lnTo>
                      <a:lnTo>
                        <a:pt x="35" y="90"/>
                      </a:lnTo>
                      <a:lnTo>
                        <a:pt x="41" y="72"/>
                      </a:lnTo>
                      <a:lnTo>
                        <a:pt x="54" y="63"/>
                      </a:lnTo>
                      <a:lnTo>
                        <a:pt x="72" y="60"/>
                      </a:lnTo>
                      <a:lnTo>
                        <a:pt x="87" y="45"/>
                      </a:lnTo>
                      <a:lnTo>
                        <a:pt x="98" y="29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5" name="Freeform 1767">
                  <a:extLst>
                    <a:ext uri="{FF2B5EF4-FFF2-40B4-BE49-F238E27FC236}">
                      <a16:creationId xmlns:a16="http://schemas.microsoft.com/office/drawing/2014/main" id="{0C1D1F21-9142-BE63-7B82-7076169E8E9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7" y="1824"/>
                  <a:ext cx="47" cy="39"/>
                </a:xfrm>
                <a:custGeom>
                  <a:avLst/>
                  <a:gdLst>
                    <a:gd name="T0" fmla="*/ 0 w 47"/>
                    <a:gd name="T1" fmla="*/ 0 h 39"/>
                    <a:gd name="T2" fmla="*/ 23 w 47"/>
                    <a:gd name="T3" fmla="*/ 14 h 39"/>
                    <a:gd name="T4" fmla="*/ 47 w 47"/>
                    <a:gd name="T5" fmla="*/ 27 h 39"/>
                    <a:gd name="T6" fmla="*/ 33 w 47"/>
                    <a:gd name="T7" fmla="*/ 32 h 39"/>
                    <a:gd name="T8" fmla="*/ 24 w 47"/>
                    <a:gd name="T9" fmla="*/ 39 h 39"/>
                    <a:gd name="T10" fmla="*/ 3 w 47"/>
                    <a:gd name="T11" fmla="*/ 32 h 39"/>
                    <a:gd name="T12" fmla="*/ 0 w 47"/>
                    <a:gd name="T13" fmla="*/ 0 h 3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7"/>
                    <a:gd name="T22" fmla="*/ 0 h 39"/>
                    <a:gd name="T23" fmla="*/ 47 w 47"/>
                    <a:gd name="T24" fmla="*/ 39 h 3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7" h="39">
                      <a:moveTo>
                        <a:pt x="0" y="0"/>
                      </a:moveTo>
                      <a:lnTo>
                        <a:pt x="23" y="14"/>
                      </a:lnTo>
                      <a:lnTo>
                        <a:pt x="47" y="27"/>
                      </a:lnTo>
                      <a:lnTo>
                        <a:pt x="33" y="32"/>
                      </a:lnTo>
                      <a:lnTo>
                        <a:pt x="24" y="39"/>
                      </a:lnTo>
                      <a:lnTo>
                        <a:pt x="3" y="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6" name="Freeform 1768">
                  <a:extLst>
                    <a:ext uri="{FF2B5EF4-FFF2-40B4-BE49-F238E27FC236}">
                      <a16:creationId xmlns:a16="http://schemas.microsoft.com/office/drawing/2014/main" id="{A1EDF849-C231-C469-16E9-616E7AACA2D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4" y="1896"/>
                  <a:ext cx="72" cy="57"/>
                </a:xfrm>
                <a:custGeom>
                  <a:avLst/>
                  <a:gdLst>
                    <a:gd name="T0" fmla="*/ 9 w 72"/>
                    <a:gd name="T1" fmla="*/ 0 h 57"/>
                    <a:gd name="T2" fmla="*/ 33 w 72"/>
                    <a:gd name="T3" fmla="*/ 5 h 57"/>
                    <a:gd name="T4" fmla="*/ 50 w 72"/>
                    <a:gd name="T5" fmla="*/ 8 h 57"/>
                    <a:gd name="T6" fmla="*/ 69 w 72"/>
                    <a:gd name="T7" fmla="*/ 32 h 57"/>
                    <a:gd name="T8" fmla="*/ 72 w 72"/>
                    <a:gd name="T9" fmla="*/ 50 h 57"/>
                    <a:gd name="T10" fmla="*/ 56 w 72"/>
                    <a:gd name="T11" fmla="*/ 48 h 57"/>
                    <a:gd name="T12" fmla="*/ 38 w 72"/>
                    <a:gd name="T13" fmla="*/ 57 h 57"/>
                    <a:gd name="T14" fmla="*/ 27 w 72"/>
                    <a:gd name="T15" fmla="*/ 54 h 57"/>
                    <a:gd name="T16" fmla="*/ 18 w 72"/>
                    <a:gd name="T17" fmla="*/ 47 h 57"/>
                    <a:gd name="T18" fmla="*/ 8 w 72"/>
                    <a:gd name="T19" fmla="*/ 44 h 57"/>
                    <a:gd name="T20" fmla="*/ 0 w 72"/>
                    <a:gd name="T21" fmla="*/ 33 h 57"/>
                    <a:gd name="T22" fmla="*/ 9 w 72"/>
                    <a:gd name="T23" fmla="*/ 0 h 5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72"/>
                    <a:gd name="T37" fmla="*/ 0 h 57"/>
                    <a:gd name="T38" fmla="*/ 72 w 72"/>
                    <a:gd name="T39" fmla="*/ 57 h 5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72" h="57">
                      <a:moveTo>
                        <a:pt x="9" y="0"/>
                      </a:moveTo>
                      <a:lnTo>
                        <a:pt x="33" y="5"/>
                      </a:lnTo>
                      <a:lnTo>
                        <a:pt x="50" y="8"/>
                      </a:lnTo>
                      <a:lnTo>
                        <a:pt x="69" y="32"/>
                      </a:lnTo>
                      <a:lnTo>
                        <a:pt x="72" y="50"/>
                      </a:lnTo>
                      <a:lnTo>
                        <a:pt x="56" y="48"/>
                      </a:lnTo>
                      <a:lnTo>
                        <a:pt x="38" y="57"/>
                      </a:lnTo>
                      <a:lnTo>
                        <a:pt x="27" y="54"/>
                      </a:lnTo>
                      <a:lnTo>
                        <a:pt x="18" y="47"/>
                      </a:lnTo>
                      <a:lnTo>
                        <a:pt x="8" y="44"/>
                      </a:lnTo>
                      <a:lnTo>
                        <a:pt x="0" y="3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77" name="Freeform 1769">
                  <a:extLst>
                    <a:ext uri="{FF2B5EF4-FFF2-40B4-BE49-F238E27FC236}">
                      <a16:creationId xmlns:a16="http://schemas.microsoft.com/office/drawing/2014/main" id="{C9EFA5F7-B15A-E5C0-7F53-305F7B6E80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56" y="1968"/>
                  <a:ext cx="54" cy="44"/>
                </a:xfrm>
                <a:custGeom>
                  <a:avLst/>
                  <a:gdLst>
                    <a:gd name="T0" fmla="*/ 1 w 54"/>
                    <a:gd name="T1" fmla="*/ 0 h 44"/>
                    <a:gd name="T2" fmla="*/ 25 w 54"/>
                    <a:gd name="T3" fmla="*/ 8 h 44"/>
                    <a:gd name="T4" fmla="*/ 54 w 54"/>
                    <a:gd name="T5" fmla="*/ 15 h 44"/>
                    <a:gd name="T6" fmla="*/ 51 w 54"/>
                    <a:gd name="T7" fmla="*/ 36 h 44"/>
                    <a:gd name="T8" fmla="*/ 27 w 54"/>
                    <a:gd name="T9" fmla="*/ 30 h 44"/>
                    <a:gd name="T10" fmla="*/ 22 w 54"/>
                    <a:gd name="T11" fmla="*/ 44 h 44"/>
                    <a:gd name="T12" fmla="*/ 0 w 54"/>
                    <a:gd name="T13" fmla="*/ 33 h 44"/>
                    <a:gd name="T14" fmla="*/ 1 w 54"/>
                    <a:gd name="T15" fmla="*/ 0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4"/>
                    <a:gd name="T25" fmla="*/ 0 h 44"/>
                    <a:gd name="T26" fmla="*/ 54 w 54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4" h="44">
                      <a:moveTo>
                        <a:pt x="1" y="0"/>
                      </a:moveTo>
                      <a:lnTo>
                        <a:pt x="25" y="8"/>
                      </a:lnTo>
                      <a:lnTo>
                        <a:pt x="54" y="15"/>
                      </a:lnTo>
                      <a:lnTo>
                        <a:pt x="51" y="36"/>
                      </a:lnTo>
                      <a:lnTo>
                        <a:pt x="27" y="30"/>
                      </a:lnTo>
                      <a:lnTo>
                        <a:pt x="22" y="44"/>
                      </a:lnTo>
                      <a:lnTo>
                        <a:pt x="0" y="3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563" name="Text Box 1770">
                <a:extLst>
                  <a:ext uri="{FF2B5EF4-FFF2-40B4-BE49-F238E27FC236}">
                    <a16:creationId xmlns:a16="http://schemas.microsoft.com/office/drawing/2014/main" id="{9701E9CF-E8C7-384C-8EBD-4B65C5134C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" y="3511"/>
                <a:ext cx="716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/>
                  <a:t>Douglas-fir </a:t>
                </a:r>
              </a:p>
              <a:p>
                <a:pPr eaLnBrk="1" hangingPunct="1"/>
                <a:r>
                  <a:rPr lang="en-US" altLang="en-US" sz="1400" b="0"/>
                  <a:t>(&gt; 200 yrs old)</a:t>
                </a:r>
              </a:p>
            </p:txBody>
          </p:sp>
        </p:grpSp>
        <p:grpSp>
          <p:nvGrpSpPr>
            <p:cNvPr id="22537" name="Group 1771">
              <a:extLst>
                <a:ext uri="{FF2B5EF4-FFF2-40B4-BE49-F238E27FC236}">
                  <a16:creationId xmlns:a16="http://schemas.microsoft.com/office/drawing/2014/main" id="{082EE61B-67BF-3FB5-C2D6-A65FDA4D27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05" y="3747"/>
              <a:ext cx="616" cy="328"/>
              <a:chOff x="2832" y="3480"/>
              <a:chExt cx="616" cy="328"/>
            </a:xfrm>
          </p:grpSpPr>
          <p:grpSp>
            <p:nvGrpSpPr>
              <p:cNvPr id="22555" name="Group 1772">
                <a:extLst>
                  <a:ext uri="{FF2B5EF4-FFF2-40B4-BE49-F238E27FC236}">
                    <a16:creationId xmlns:a16="http://schemas.microsoft.com/office/drawing/2014/main" id="{B14EFE4F-B791-64AE-5774-61F68627F51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32" y="3480"/>
                <a:ext cx="104" cy="328"/>
                <a:chOff x="9264" y="12144"/>
                <a:chExt cx="144" cy="426"/>
              </a:xfrm>
            </p:grpSpPr>
            <p:sp>
              <p:nvSpPr>
                <p:cNvPr id="22557" name="Freeform 1773">
                  <a:extLst>
                    <a:ext uri="{FF2B5EF4-FFF2-40B4-BE49-F238E27FC236}">
                      <a16:creationId xmlns:a16="http://schemas.microsoft.com/office/drawing/2014/main" id="{CA0D6954-A375-4B1B-6299-A552EAF8E4C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340" y="12236"/>
                  <a:ext cx="23" cy="334"/>
                </a:xfrm>
                <a:custGeom>
                  <a:avLst/>
                  <a:gdLst>
                    <a:gd name="T0" fmla="*/ 2 w 38"/>
                    <a:gd name="T1" fmla="*/ 716 h 716"/>
                    <a:gd name="T2" fmla="*/ 2 w 38"/>
                    <a:gd name="T3" fmla="*/ 599 h 716"/>
                    <a:gd name="T4" fmla="*/ 0 w 38"/>
                    <a:gd name="T5" fmla="*/ 455 h 716"/>
                    <a:gd name="T6" fmla="*/ 2 w 38"/>
                    <a:gd name="T7" fmla="*/ 245 h 716"/>
                    <a:gd name="T8" fmla="*/ 3 w 38"/>
                    <a:gd name="T9" fmla="*/ 152 h 716"/>
                    <a:gd name="T10" fmla="*/ 3 w 38"/>
                    <a:gd name="T11" fmla="*/ 68 h 716"/>
                    <a:gd name="T12" fmla="*/ 11 w 38"/>
                    <a:gd name="T13" fmla="*/ 0 h 716"/>
                    <a:gd name="T14" fmla="*/ 15 w 38"/>
                    <a:gd name="T15" fmla="*/ 219 h 716"/>
                    <a:gd name="T16" fmla="*/ 18 w 38"/>
                    <a:gd name="T17" fmla="*/ 363 h 716"/>
                    <a:gd name="T18" fmla="*/ 27 w 38"/>
                    <a:gd name="T19" fmla="*/ 570 h 716"/>
                    <a:gd name="T20" fmla="*/ 33 w 38"/>
                    <a:gd name="T21" fmla="*/ 666 h 716"/>
                    <a:gd name="T22" fmla="*/ 38 w 38"/>
                    <a:gd name="T23" fmla="*/ 714 h 716"/>
                    <a:gd name="T24" fmla="*/ 2 w 38"/>
                    <a:gd name="T25" fmla="*/ 716 h 7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8"/>
                    <a:gd name="T40" fmla="*/ 0 h 716"/>
                    <a:gd name="T41" fmla="*/ 38 w 38"/>
                    <a:gd name="T42" fmla="*/ 716 h 7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8" h="716">
                      <a:moveTo>
                        <a:pt x="2" y="716"/>
                      </a:moveTo>
                      <a:lnTo>
                        <a:pt x="2" y="599"/>
                      </a:lnTo>
                      <a:lnTo>
                        <a:pt x="0" y="455"/>
                      </a:lnTo>
                      <a:lnTo>
                        <a:pt x="2" y="245"/>
                      </a:lnTo>
                      <a:lnTo>
                        <a:pt x="3" y="152"/>
                      </a:lnTo>
                      <a:lnTo>
                        <a:pt x="3" y="68"/>
                      </a:lnTo>
                      <a:lnTo>
                        <a:pt x="11" y="0"/>
                      </a:lnTo>
                      <a:lnTo>
                        <a:pt x="15" y="219"/>
                      </a:lnTo>
                      <a:lnTo>
                        <a:pt x="18" y="363"/>
                      </a:lnTo>
                      <a:lnTo>
                        <a:pt x="27" y="570"/>
                      </a:lnTo>
                      <a:lnTo>
                        <a:pt x="33" y="666"/>
                      </a:lnTo>
                      <a:lnTo>
                        <a:pt x="38" y="714"/>
                      </a:lnTo>
                      <a:lnTo>
                        <a:pt x="2" y="716"/>
                      </a:lnTo>
                      <a:close/>
                    </a:path>
                  </a:pathLst>
                </a:custGeom>
                <a:solidFill>
                  <a:srgbClr val="99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2558" name="Group 1774">
                  <a:extLst>
                    <a:ext uri="{FF2B5EF4-FFF2-40B4-BE49-F238E27FC236}">
                      <a16:creationId xmlns:a16="http://schemas.microsoft.com/office/drawing/2014/main" id="{3809A4B6-AFA2-9F79-FC30-96FB842B15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9264" y="12144"/>
                  <a:ext cx="144" cy="298"/>
                  <a:chOff x="3710" y="1980"/>
                  <a:chExt cx="274" cy="804"/>
                </a:xfrm>
              </p:grpSpPr>
              <p:sp>
                <p:nvSpPr>
                  <p:cNvPr id="22559" name="Freeform 1775">
                    <a:extLst>
                      <a:ext uri="{FF2B5EF4-FFF2-40B4-BE49-F238E27FC236}">
                        <a16:creationId xmlns:a16="http://schemas.microsoft.com/office/drawing/2014/main" id="{107DAD32-4369-2F18-9107-879BFE4D4C0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24" y="2001"/>
                    <a:ext cx="160" cy="783"/>
                  </a:xfrm>
                  <a:custGeom>
                    <a:avLst/>
                    <a:gdLst>
                      <a:gd name="T0" fmla="*/ 54 w 160"/>
                      <a:gd name="T1" fmla="*/ 19 h 783"/>
                      <a:gd name="T2" fmla="*/ 67 w 160"/>
                      <a:gd name="T3" fmla="*/ 60 h 783"/>
                      <a:gd name="T4" fmla="*/ 63 w 160"/>
                      <a:gd name="T5" fmla="*/ 93 h 783"/>
                      <a:gd name="T6" fmla="*/ 96 w 160"/>
                      <a:gd name="T7" fmla="*/ 147 h 783"/>
                      <a:gd name="T8" fmla="*/ 94 w 160"/>
                      <a:gd name="T9" fmla="*/ 174 h 783"/>
                      <a:gd name="T10" fmla="*/ 93 w 160"/>
                      <a:gd name="T11" fmla="*/ 198 h 783"/>
                      <a:gd name="T12" fmla="*/ 90 w 160"/>
                      <a:gd name="T13" fmla="*/ 222 h 783"/>
                      <a:gd name="T14" fmla="*/ 93 w 160"/>
                      <a:gd name="T15" fmla="*/ 259 h 783"/>
                      <a:gd name="T16" fmla="*/ 85 w 160"/>
                      <a:gd name="T17" fmla="*/ 279 h 783"/>
                      <a:gd name="T18" fmla="*/ 124 w 160"/>
                      <a:gd name="T19" fmla="*/ 303 h 783"/>
                      <a:gd name="T20" fmla="*/ 142 w 160"/>
                      <a:gd name="T21" fmla="*/ 334 h 783"/>
                      <a:gd name="T22" fmla="*/ 111 w 160"/>
                      <a:gd name="T23" fmla="*/ 361 h 783"/>
                      <a:gd name="T24" fmla="*/ 144 w 160"/>
                      <a:gd name="T25" fmla="*/ 408 h 783"/>
                      <a:gd name="T26" fmla="*/ 129 w 160"/>
                      <a:gd name="T27" fmla="*/ 432 h 783"/>
                      <a:gd name="T28" fmla="*/ 141 w 160"/>
                      <a:gd name="T29" fmla="*/ 468 h 783"/>
                      <a:gd name="T30" fmla="*/ 136 w 160"/>
                      <a:gd name="T31" fmla="*/ 489 h 783"/>
                      <a:gd name="T32" fmla="*/ 160 w 160"/>
                      <a:gd name="T33" fmla="*/ 529 h 783"/>
                      <a:gd name="T34" fmla="*/ 130 w 160"/>
                      <a:gd name="T35" fmla="*/ 546 h 783"/>
                      <a:gd name="T36" fmla="*/ 136 w 160"/>
                      <a:gd name="T37" fmla="*/ 565 h 783"/>
                      <a:gd name="T38" fmla="*/ 141 w 160"/>
                      <a:gd name="T39" fmla="*/ 606 h 783"/>
                      <a:gd name="T40" fmla="*/ 100 w 160"/>
                      <a:gd name="T41" fmla="*/ 604 h 783"/>
                      <a:gd name="T42" fmla="*/ 157 w 160"/>
                      <a:gd name="T43" fmla="*/ 639 h 783"/>
                      <a:gd name="T44" fmla="*/ 129 w 160"/>
                      <a:gd name="T45" fmla="*/ 654 h 783"/>
                      <a:gd name="T46" fmla="*/ 129 w 160"/>
                      <a:gd name="T47" fmla="*/ 685 h 783"/>
                      <a:gd name="T48" fmla="*/ 132 w 160"/>
                      <a:gd name="T49" fmla="*/ 715 h 783"/>
                      <a:gd name="T50" fmla="*/ 118 w 160"/>
                      <a:gd name="T51" fmla="*/ 724 h 783"/>
                      <a:gd name="T52" fmla="*/ 108 w 160"/>
                      <a:gd name="T53" fmla="*/ 751 h 783"/>
                      <a:gd name="T54" fmla="*/ 85 w 160"/>
                      <a:gd name="T55" fmla="*/ 766 h 783"/>
                      <a:gd name="T56" fmla="*/ 69 w 160"/>
                      <a:gd name="T57" fmla="*/ 769 h 783"/>
                      <a:gd name="T58" fmla="*/ 33 w 160"/>
                      <a:gd name="T59" fmla="*/ 769 h 783"/>
                      <a:gd name="T60" fmla="*/ 0 w 160"/>
                      <a:gd name="T61" fmla="*/ 513 h 783"/>
                      <a:gd name="T62" fmla="*/ 21 w 160"/>
                      <a:gd name="T63" fmla="*/ 30 h 78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160"/>
                      <a:gd name="T97" fmla="*/ 0 h 783"/>
                      <a:gd name="T98" fmla="*/ 160 w 160"/>
                      <a:gd name="T99" fmla="*/ 783 h 783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160" h="783">
                        <a:moveTo>
                          <a:pt x="36" y="0"/>
                        </a:moveTo>
                        <a:lnTo>
                          <a:pt x="54" y="19"/>
                        </a:lnTo>
                        <a:lnTo>
                          <a:pt x="51" y="52"/>
                        </a:lnTo>
                        <a:lnTo>
                          <a:pt x="67" y="60"/>
                        </a:lnTo>
                        <a:lnTo>
                          <a:pt x="52" y="84"/>
                        </a:lnTo>
                        <a:lnTo>
                          <a:pt x="63" y="93"/>
                        </a:lnTo>
                        <a:lnTo>
                          <a:pt x="76" y="120"/>
                        </a:lnTo>
                        <a:lnTo>
                          <a:pt x="96" y="147"/>
                        </a:lnTo>
                        <a:lnTo>
                          <a:pt x="91" y="159"/>
                        </a:lnTo>
                        <a:lnTo>
                          <a:pt x="94" y="174"/>
                        </a:lnTo>
                        <a:lnTo>
                          <a:pt x="79" y="178"/>
                        </a:lnTo>
                        <a:lnTo>
                          <a:pt x="93" y="198"/>
                        </a:lnTo>
                        <a:lnTo>
                          <a:pt x="111" y="211"/>
                        </a:lnTo>
                        <a:lnTo>
                          <a:pt x="90" y="222"/>
                        </a:lnTo>
                        <a:lnTo>
                          <a:pt x="105" y="244"/>
                        </a:lnTo>
                        <a:lnTo>
                          <a:pt x="93" y="259"/>
                        </a:lnTo>
                        <a:lnTo>
                          <a:pt x="114" y="273"/>
                        </a:lnTo>
                        <a:lnTo>
                          <a:pt x="85" y="279"/>
                        </a:lnTo>
                        <a:lnTo>
                          <a:pt x="82" y="295"/>
                        </a:lnTo>
                        <a:lnTo>
                          <a:pt x="124" y="303"/>
                        </a:lnTo>
                        <a:lnTo>
                          <a:pt x="109" y="325"/>
                        </a:lnTo>
                        <a:lnTo>
                          <a:pt x="142" y="334"/>
                        </a:lnTo>
                        <a:lnTo>
                          <a:pt x="136" y="348"/>
                        </a:lnTo>
                        <a:lnTo>
                          <a:pt x="111" y="361"/>
                        </a:lnTo>
                        <a:lnTo>
                          <a:pt x="112" y="381"/>
                        </a:lnTo>
                        <a:lnTo>
                          <a:pt x="144" y="408"/>
                        </a:lnTo>
                        <a:lnTo>
                          <a:pt x="148" y="429"/>
                        </a:lnTo>
                        <a:lnTo>
                          <a:pt x="129" y="432"/>
                        </a:lnTo>
                        <a:lnTo>
                          <a:pt x="138" y="457"/>
                        </a:lnTo>
                        <a:lnTo>
                          <a:pt x="141" y="468"/>
                        </a:lnTo>
                        <a:lnTo>
                          <a:pt x="115" y="474"/>
                        </a:lnTo>
                        <a:lnTo>
                          <a:pt x="136" y="489"/>
                        </a:lnTo>
                        <a:lnTo>
                          <a:pt x="159" y="504"/>
                        </a:lnTo>
                        <a:lnTo>
                          <a:pt x="160" y="529"/>
                        </a:lnTo>
                        <a:lnTo>
                          <a:pt x="135" y="529"/>
                        </a:lnTo>
                        <a:lnTo>
                          <a:pt x="130" y="546"/>
                        </a:lnTo>
                        <a:lnTo>
                          <a:pt x="118" y="553"/>
                        </a:lnTo>
                        <a:lnTo>
                          <a:pt x="136" y="565"/>
                        </a:lnTo>
                        <a:lnTo>
                          <a:pt x="135" y="579"/>
                        </a:lnTo>
                        <a:lnTo>
                          <a:pt x="141" y="606"/>
                        </a:lnTo>
                        <a:lnTo>
                          <a:pt x="102" y="589"/>
                        </a:lnTo>
                        <a:lnTo>
                          <a:pt x="100" y="604"/>
                        </a:lnTo>
                        <a:lnTo>
                          <a:pt x="126" y="619"/>
                        </a:lnTo>
                        <a:lnTo>
                          <a:pt x="157" y="639"/>
                        </a:lnTo>
                        <a:lnTo>
                          <a:pt x="120" y="640"/>
                        </a:lnTo>
                        <a:lnTo>
                          <a:pt x="129" y="654"/>
                        </a:lnTo>
                        <a:lnTo>
                          <a:pt x="159" y="670"/>
                        </a:lnTo>
                        <a:lnTo>
                          <a:pt x="129" y="685"/>
                        </a:lnTo>
                        <a:lnTo>
                          <a:pt x="121" y="699"/>
                        </a:lnTo>
                        <a:lnTo>
                          <a:pt x="132" y="715"/>
                        </a:lnTo>
                        <a:lnTo>
                          <a:pt x="112" y="714"/>
                        </a:lnTo>
                        <a:lnTo>
                          <a:pt x="118" y="724"/>
                        </a:lnTo>
                        <a:lnTo>
                          <a:pt x="112" y="739"/>
                        </a:lnTo>
                        <a:lnTo>
                          <a:pt x="108" y="751"/>
                        </a:lnTo>
                        <a:lnTo>
                          <a:pt x="96" y="760"/>
                        </a:lnTo>
                        <a:lnTo>
                          <a:pt x="85" y="766"/>
                        </a:lnTo>
                        <a:lnTo>
                          <a:pt x="85" y="783"/>
                        </a:lnTo>
                        <a:lnTo>
                          <a:pt x="69" y="769"/>
                        </a:lnTo>
                        <a:lnTo>
                          <a:pt x="52" y="769"/>
                        </a:lnTo>
                        <a:lnTo>
                          <a:pt x="33" y="769"/>
                        </a:lnTo>
                        <a:lnTo>
                          <a:pt x="1" y="714"/>
                        </a:lnTo>
                        <a:lnTo>
                          <a:pt x="0" y="513"/>
                        </a:lnTo>
                        <a:lnTo>
                          <a:pt x="7" y="295"/>
                        </a:lnTo>
                        <a:lnTo>
                          <a:pt x="21" y="30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560" name="Freeform 1776">
                    <a:extLst>
                      <a:ext uri="{FF2B5EF4-FFF2-40B4-BE49-F238E27FC236}">
                        <a16:creationId xmlns:a16="http://schemas.microsoft.com/office/drawing/2014/main" id="{F07711BD-55A8-80E4-BE4B-38C844BC631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710" y="2001"/>
                    <a:ext cx="159" cy="769"/>
                  </a:xfrm>
                  <a:custGeom>
                    <a:avLst/>
                    <a:gdLst>
                      <a:gd name="T0" fmla="*/ 151 w 159"/>
                      <a:gd name="T1" fmla="*/ 0 h 769"/>
                      <a:gd name="T2" fmla="*/ 126 w 159"/>
                      <a:gd name="T3" fmla="*/ 15 h 769"/>
                      <a:gd name="T4" fmla="*/ 120 w 159"/>
                      <a:gd name="T5" fmla="*/ 33 h 769"/>
                      <a:gd name="T6" fmla="*/ 100 w 159"/>
                      <a:gd name="T7" fmla="*/ 54 h 769"/>
                      <a:gd name="T8" fmla="*/ 117 w 159"/>
                      <a:gd name="T9" fmla="*/ 66 h 769"/>
                      <a:gd name="T10" fmla="*/ 118 w 159"/>
                      <a:gd name="T11" fmla="*/ 90 h 769"/>
                      <a:gd name="T12" fmla="*/ 90 w 159"/>
                      <a:gd name="T13" fmla="*/ 105 h 769"/>
                      <a:gd name="T14" fmla="*/ 85 w 159"/>
                      <a:gd name="T15" fmla="*/ 136 h 769"/>
                      <a:gd name="T16" fmla="*/ 115 w 159"/>
                      <a:gd name="T17" fmla="*/ 136 h 769"/>
                      <a:gd name="T18" fmla="*/ 87 w 159"/>
                      <a:gd name="T19" fmla="*/ 151 h 769"/>
                      <a:gd name="T20" fmla="*/ 91 w 159"/>
                      <a:gd name="T21" fmla="*/ 171 h 769"/>
                      <a:gd name="T22" fmla="*/ 112 w 159"/>
                      <a:gd name="T23" fmla="*/ 175 h 769"/>
                      <a:gd name="T24" fmla="*/ 96 w 159"/>
                      <a:gd name="T25" fmla="*/ 199 h 769"/>
                      <a:gd name="T26" fmla="*/ 90 w 159"/>
                      <a:gd name="T27" fmla="*/ 225 h 769"/>
                      <a:gd name="T28" fmla="*/ 90 w 159"/>
                      <a:gd name="T29" fmla="*/ 246 h 769"/>
                      <a:gd name="T30" fmla="*/ 105 w 159"/>
                      <a:gd name="T31" fmla="*/ 246 h 769"/>
                      <a:gd name="T32" fmla="*/ 84 w 159"/>
                      <a:gd name="T33" fmla="*/ 256 h 769"/>
                      <a:gd name="T34" fmla="*/ 70 w 159"/>
                      <a:gd name="T35" fmla="*/ 274 h 769"/>
                      <a:gd name="T36" fmla="*/ 85 w 159"/>
                      <a:gd name="T37" fmla="*/ 285 h 769"/>
                      <a:gd name="T38" fmla="*/ 93 w 159"/>
                      <a:gd name="T39" fmla="*/ 304 h 769"/>
                      <a:gd name="T40" fmla="*/ 84 w 159"/>
                      <a:gd name="T41" fmla="*/ 315 h 769"/>
                      <a:gd name="T42" fmla="*/ 57 w 159"/>
                      <a:gd name="T43" fmla="*/ 333 h 769"/>
                      <a:gd name="T44" fmla="*/ 40 w 159"/>
                      <a:gd name="T45" fmla="*/ 354 h 769"/>
                      <a:gd name="T46" fmla="*/ 54 w 159"/>
                      <a:gd name="T47" fmla="*/ 366 h 769"/>
                      <a:gd name="T48" fmla="*/ 64 w 159"/>
                      <a:gd name="T49" fmla="*/ 378 h 769"/>
                      <a:gd name="T50" fmla="*/ 43 w 159"/>
                      <a:gd name="T51" fmla="*/ 384 h 769"/>
                      <a:gd name="T52" fmla="*/ 34 w 159"/>
                      <a:gd name="T53" fmla="*/ 396 h 769"/>
                      <a:gd name="T54" fmla="*/ 72 w 159"/>
                      <a:gd name="T55" fmla="*/ 406 h 769"/>
                      <a:gd name="T56" fmla="*/ 67 w 159"/>
                      <a:gd name="T57" fmla="*/ 426 h 769"/>
                      <a:gd name="T58" fmla="*/ 49 w 159"/>
                      <a:gd name="T59" fmla="*/ 439 h 769"/>
                      <a:gd name="T60" fmla="*/ 57 w 159"/>
                      <a:gd name="T61" fmla="*/ 453 h 769"/>
                      <a:gd name="T62" fmla="*/ 46 w 159"/>
                      <a:gd name="T63" fmla="*/ 457 h 769"/>
                      <a:gd name="T64" fmla="*/ 51 w 159"/>
                      <a:gd name="T65" fmla="*/ 466 h 769"/>
                      <a:gd name="T66" fmla="*/ 45 w 159"/>
                      <a:gd name="T67" fmla="*/ 480 h 769"/>
                      <a:gd name="T68" fmla="*/ 67 w 159"/>
                      <a:gd name="T69" fmla="*/ 484 h 769"/>
                      <a:gd name="T70" fmla="*/ 54 w 159"/>
                      <a:gd name="T71" fmla="*/ 499 h 769"/>
                      <a:gd name="T72" fmla="*/ 33 w 159"/>
                      <a:gd name="T73" fmla="*/ 526 h 769"/>
                      <a:gd name="T74" fmla="*/ 45 w 159"/>
                      <a:gd name="T75" fmla="*/ 541 h 769"/>
                      <a:gd name="T76" fmla="*/ 48 w 159"/>
                      <a:gd name="T77" fmla="*/ 562 h 769"/>
                      <a:gd name="T78" fmla="*/ 0 w 159"/>
                      <a:gd name="T79" fmla="*/ 583 h 769"/>
                      <a:gd name="T80" fmla="*/ 36 w 159"/>
                      <a:gd name="T81" fmla="*/ 589 h 769"/>
                      <a:gd name="T82" fmla="*/ 25 w 159"/>
                      <a:gd name="T83" fmla="*/ 612 h 769"/>
                      <a:gd name="T84" fmla="*/ 30 w 159"/>
                      <a:gd name="T85" fmla="*/ 648 h 769"/>
                      <a:gd name="T86" fmla="*/ 69 w 159"/>
                      <a:gd name="T87" fmla="*/ 642 h 769"/>
                      <a:gd name="T88" fmla="*/ 57 w 159"/>
                      <a:gd name="T89" fmla="*/ 652 h 769"/>
                      <a:gd name="T90" fmla="*/ 51 w 159"/>
                      <a:gd name="T91" fmla="*/ 675 h 769"/>
                      <a:gd name="T92" fmla="*/ 58 w 159"/>
                      <a:gd name="T93" fmla="*/ 688 h 769"/>
                      <a:gd name="T94" fmla="*/ 31 w 159"/>
                      <a:gd name="T95" fmla="*/ 712 h 769"/>
                      <a:gd name="T96" fmla="*/ 76 w 159"/>
                      <a:gd name="T97" fmla="*/ 720 h 769"/>
                      <a:gd name="T98" fmla="*/ 97 w 159"/>
                      <a:gd name="T99" fmla="*/ 727 h 769"/>
                      <a:gd name="T100" fmla="*/ 114 w 159"/>
                      <a:gd name="T101" fmla="*/ 739 h 769"/>
                      <a:gd name="T102" fmla="*/ 105 w 159"/>
                      <a:gd name="T103" fmla="*/ 769 h 769"/>
                      <a:gd name="T104" fmla="*/ 159 w 159"/>
                      <a:gd name="T105" fmla="*/ 768 h 769"/>
                      <a:gd name="T106" fmla="*/ 151 w 159"/>
                      <a:gd name="T107" fmla="*/ 763 h 769"/>
                      <a:gd name="T108" fmla="*/ 151 w 159"/>
                      <a:gd name="T109" fmla="*/ 0 h 769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159"/>
                      <a:gd name="T166" fmla="*/ 0 h 769"/>
                      <a:gd name="T167" fmla="*/ 159 w 159"/>
                      <a:gd name="T168" fmla="*/ 769 h 769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159" h="769">
                        <a:moveTo>
                          <a:pt x="151" y="0"/>
                        </a:moveTo>
                        <a:lnTo>
                          <a:pt x="126" y="15"/>
                        </a:lnTo>
                        <a:lnTo>
                          <a:pt x="120" y="33"/>
                        </a:lnTo>
                        <a:lnTo>
                          <a:pt x="100" y="54"/>
                        </a:lnTo>
                        <a:lnTo>
                          <a:pt x="117" y="66"/>
                        </a:lnTo>
                        <a:lnTo>
                          <a:pt x="118" y="90"/>
                        </a:lnTo>
                        <a:lnTo>
                          <a:pt x="90" y="105"/>
                        </a:lnTo>
                        <a:lnTo>
                          <a:pt x="85" y="136"/>
                        </a:lnTo>
                        <a:lnTo>
                          <a:pt x="115" y="136"/>
                        </a:lnTo>
                        <a:lnTo>
                          <a:pt x="87" y="151"/>
                        </a:lnTo>
                        <a:lnTo>
                          <a:pt x="91" y="171"/>
                        </a:lnTo>
                        <a:lnTo>
                          <a:pt x="112" y="175"/>
                        </a:lnTo>
                        <a:lnTo>
                          <a:pt x="96" y="199"/>
                        </a:lnTo>
                        <a:lnTo>
                          <a:pt x="90" y="225"/>
                        </a:lnTo>
                        <a:lnTo>
                          <a:pt x="90" y="246"/>
                        </a:lnTo>
                        <a:lnTo>
                          <a:pt x="105" y="246"/>
                        </a:lnTo>
                        <a:lnTo>
                          <a:pt x="84" y="256"/>
                        </a:lnTo>
                        <a:lnTo>
                          <a:pt x="70" y="274"/>
                        </a:lnTo>
                        <a:lnTo>
                          <a:pt x="85" y="285"/>
                        </a:lnTo>
                        <a:lnTo>
                          <a:pt x="93" y="304"/>
                        </a:lnTo>
                        <a:lnTo>
                          <a:pt x="84" y="315"/>
                        </a:lnTo>
                        <a:lnTo>
                          <a:pt x="57" y="333"/>
                        </a:lnTo>
                        <a:lnTo>
                          <a:pt x="40" y="354"/>
                        </a:lnTo>
                        <a:lnTo>
                          <a:pt x="54" y="366"/>
                        </a:lnTo>
                        <a:lnTo>
                          <a:pt x="64" y="378"/>
                        </a:lnTo>
                        <a:lnTo>
                          <a:pt x="43" y="384"/>
                        </a:lnTo>
                        <a:lnTo>
                          <a:pt x="34" y="396"/>
                        </a:lnTo>
                        <a:lnTo>
                          <a:pt x="72" y="406"/>
                        </a:lnTo>
                        <a:lnTo>
                          <a:pt x="67" y="426"/>
                        </a:lnTo>
                        <a:lnTo>
                          <a:pt x="49" y="439"/>
                        </a:lnTo>
                        <a:lnTo>
                          <a:pt x="57" y="453"/>
                        </a:lnTo>
                        <a:lnTo>
                          <a:pt x="46" y="457"/>
                        </a:lnTo>
                        <a:lnTo>
                          <a:pt x="51" y="466"/>
                        </a:lnTo>
                        <a:lnTo>
                          <a:pt x="45" y="480"/>
                        </a:lnTo>
                        <a:lnTo>
                          <a:pt x="67" y="484"/>
                        </a:lnTo>
                        <a:lnTo>
                          <a:pt x="54" y="499"/>
                        </a:lnTo>
                        <a:lnTo>
                          <a:pt x="33" y="526"/>
                        </a:lnTo>
                        <a:lnTo>
                          <a:pt x="45" y="541"/>
                        </a:lnTo>
                        <a:lnTo>
                          <a:pt x="48" y="562"/>
                        </a:lnTo>
                        <a:lnTo>
                          <a:pt x="0" y="583"/>
                        </a:lnTo>
                        <a:lnTo>
                          <a:pt x="36" y="589"/>
                        </a:lnTo>
                        <a:lnTo>
                          <a:pt x="25" y="612"/>
                        </a:lnTo>
                        <a:lnTo>
                          <a:pt x="30" y="648"/>
                        </a:lnTo>
                        <a:lnTo>
                          <a:pt x="69" y="642"/>
                        </a:lnTo>
                        <a:lnTo>
                          <a:pt x="57" y="652"/>
                        </a:lnTo>
                        <a:lnTo>
                          <a:pt x="51" y="675"/>
                        </a:lnTo>
                        <a:lnTo>
                          <a:pt x="58" y="688"/>
                        </a:lnTo>
                        <a:lnTo>
                          <a:pt x="31" y="712"/>
                        </a:lnTo>
                        <a:lnTo>
                          <a:pt x="76" y="720"/>
                        </a:lnTo>
                        <a:lnTo>
                          <a:pt x="97" y="727"/>
                        </a:lnTo>
                        <a:lnTo>
                          <a:pt x="114" y="739"/>
                        </a:lnTo>
                        <a:lnTo>
                          <a:pt x="105" y="769"/>
                        </a:lnTo>
                        <a:lnTo>
                          <a:pt x="159" y="768"/>
                        </a:lnTo>
                        <a:lnTo>
                          <a:pt x="151" y="763"/>
                        </a:lnTo>
                        <a:lnTo>
                          <a:pt x="151" y="0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561" name="Freeform 1777">
                    <a:extLst>
                      <a:ext uri="{FF2B5EF4-FFF2-40B4-BE49-F238E27FC236}">
                        <a16:creationId xmlns:a16="http://schemas.microsoft.com/office/drawing/2014/main" id="{6E4B8A4C-A82D-2137-F86D-B66C4F75E20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842" y="1980"/>
                    <a:ext cx="90" cy="43"/>
                  </a:xfrm>
                  <a:custGeom>
                    <a:avLst/>
                    <a:gdLst>
                      <a:gd name="T0" fmla="*/ 0 w 90"/>
                      <a:gd name="T1" fmla="*/ 33 h 43"/>
                      <a:gd name="T2" fmla="*/ 9 w 90"/>
                      <a:gd name="T3" fmla="*/ 15 h 43"/>
                      <a:gd name="T4" fmla="*/ 33 w 90"/>
                      <a:gd name="T5" fmla="*/ 3 h 43"/>
                      <a:gd name="T6" fmla="*/ 54 w 90"/>
                      <a:gd name="T7" fmla="*/ 0 h 43"/>
                      <a:gd name="T8" fmla="*/ 78 w 90"/>
                      <a:gd name="T9" fmla="*/ 6 h 43"/>
                      <a:gd name="T10" fmla="*/ 90 w 90"/>
                      <a:gd name="T11" fmla="*/ 22 h 43"/>
                      <a:gd name="T12" fmla="*/ 90 w 90"/>
                      <a:gd name="T13" fmla="*/ 34 h 43"/>
                      <a:gd name="T14" fmla="*/ 81 w 90"/>
                      <a:gd name="T15" fmla="*/ 19 h 43"/>
                      <a:gd name="T16" fmla="*/ 66 w 90"/>
                      <a:gd name="T17" fmla="*/ 18 h 43"/>
                      <a:gd name="T18" fmla="*/ 52 w 90"/>
                      <a:gd name="T19" fmla="*/ 19 h 43"/>
                      <a:gd name="T20" fmla="*/ 36 w 90"/>
                      <a:gd name="T21" fmla="*/ 30 h 43"/>
                      <a:gd name="T22" fmla="*/ 37 w 90"/>
                      <a:gd name="T23" fmla="*/ 43 h 43"/>
                      <a:gd name="T24" fmla="*/ 0 w 90"/>
                      <a:gd name="T25" fmla="*/ 33 h 4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0"/>
                      <a:gd name="T40" fmla="*/ 0 h 43"/>
                      <a:gd name="T41" fmla="*/ 90 w 90"/>
                      <a:gd name="T42" fmla="*/ 43 h 4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0" h="43">
                        <a:moveTo>
                          <a:pt x="0" y="33"/>
                        </a:moveTo>
                        <a:lnTo>
                          <a:pt x="9" y="15"/>
                        </a:lnTo>
                        <a:lnTo>
                          <a:pt x="33" y="3"/>
                        </a:lnTo>
                        <a:lnTo>
                          <a:pt x="54" y="0"/>
                        </a:lnTo>
                        <a:lnTo>
                          <a:pt x="78" y="6"/>
                        </a:lnTo>
                        <a:lnTo>
                          <a:pt x="90" y="22"/>
                        </a:lnTo>
                        <a:lnTo>
                          <a:pt x="90" y="34"/>
                        </a:lnTo>
                        <a:lnTo>
                          <a:pt x="81" y="19"/>
                        </a:lnTo>
                        <a:lnTo>
                          <a:pt x="66" y="18"/>
                        </a:lnTo>
                        <a:lnTo>
                          <a:pt x="52" y="19"/>
                        </a:lnTo>
                        <a:lnTo>
                          <a:pt x="36" y="30"/>
                        </a:lnTo>
                        <a:lnTo>
                          <a:pt x="37" y="43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2556" name="Text Box 1778">
                <a:extLst>
                  <a:ext uri="{FF2B5EF4-FFF2-40B4-BE49-F238E27FC236}">
                    <a16:creationId xmlns:a16="http://schemas.microsoft.com/office/drawing/2014/main" id="{CEA4DB8A-DE88-DD59-8D2C-E6A0E5A085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01" y="3510"/>
                <a:ext cx="447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/>
                  <a:t>Western </a:t>
                </a:r>
              </a:p>
              <a:p>
                <a:pPr eaLnBrk="1" hangingPunct="1"/>
                <a:r>
                  <a:rPr lang="en-US" altLang="en-US" sz="1400" b="0"/>
                  <a:t>hemlock</a:t>
                </a:r>
              </a:p>
            </p:txBody>
          </p:sp>
        </p:grpSp>
        <p:grpSp>
          <p:nvGrpSpPr>
            <p:cNvPr id="22538" name="Group 1779">
              <a:extLst>
                <a:ext uri="{FF2B5EF4-FFF2-40B4-BE49-F238E27FC236}">
                  <a16:creationId xmlns:a16="http://schemas.microsoft.com/office/drawing/2014/main" id="{588D79D6-2A45-570E-8EEB-048C014010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9" y="3750"/>
              <a:ext cx="607" cy="323"/>
              <a:chOff x="240" y="3900"/>
              <a:chExt cx="607" cy="323"/>
            </a:xfrm>
          </p:grpSpPr>
          <p:grpSp>
            <p:nvGrpSpPr>
              <p:cNvPr id="22551" name="Group 1780">
                <a:extLst>
                  <a:ext uri="{FF2B5EF4-FFF2-40B4-BE49-F238E27FC236}">
                    <a16:creationId xmlns:a16="http://schemas.microsoft.com/office/drawing/2014/main" id="{625543DE-BFE9-F4C6-4E70-50837585FFB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40" y="3900"/>
                <a:ext cx="86" cy="323"/>
                <a:chOff x="1680" y="3444"/>
                <a:chExt cx="138" cy="715"/>
              </a:xfrm>
            </p:grpSpPr>
            <p:sp>
              <p:nvSpPr>
                <p:cNvPr id="22553" name="Freeform 1781">
                  <a:extLst>
                    <a:ext uri="{FF2B5EF4-FFF2-40B4-BE49-F238E27FC236}">
                      <a16:creationId xmlns:a16="http://schemas.microsoft.com/office/drawing/2014/main" id="{F949B2BD-41A2-AE4E-75F4-D44DEDEDDC8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707" y="3855"/>
                  <a:ext cx="92" cy="304"/>
                </a:xfrm>
                <a:custGeom>
                  <a:avLst/>
                  <a:gdLst>
                    <a:gd name="T0" fmla="*/ 65 w 120"/>
                    <a:gd name="T1" fmla="*/ 23 h 398"/>
                    <a:gd name="T2" fmla="*/ 28 w 120"/>
                    <a:gd name="T3" fmla="*/ 21 h 398"/>
                    <a:gd name="T4" fmla="*/ 32 w 120"/>
                    <a:gd name="T5" fmla="*/ 191 h 398"/>
                    <a:gd name="T6" fmla="*/ 29 w 120"/>
                    <a:gd name="T7" fmla="*/ 264 h 398"/>
                    <a:gd name="T8" fmla="*/ 28 w 120"/>
                    <a:gd name="T9" fmla="*/ 305 h 398"/>
                    <a:gd name="T10" fmla="*/ 19 w 120"/>
                    <a:gd name="T11" fmla="*/ 341 h 398"/>
                    <a:gd name="T12" fmla="*/ 13 w 120"/>
                    <a:gd name="T13" fmla="*/ 368 h 398"/>
                    <a:gd name="T14" fmla="*/ 0 w 120"/>
                    <a:gd name="T15" fmla="*/ 398 h 398"/>
                    <a:gd name="T16" fmla="*/ 120 w 120"/>
                    <a:gd name="T17" fmla="*/ 396 h 398"/>
                    <a:gd name="T18" fmla="*/ 99 w 120"/>
                    <a:gd name="T19" fmla="*/ 356 h 398"/>
                    <a:gd name="T20" fmla="*/ 82 w 120"/>
                    <a:gd name="T21" fmla="*/ 290 h 398"/>
                    <a:gd name="T22" fmla="*/ 71 w 120"/>
                    <a:gd name="T23" fmla="*/ 195 h 398"/>
                    <a:gd name="T24" fmla="*/ 65 w 120"/>
                    <a:gd name="T25" fmla="*/ 23 h 3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0"/>
                    <a:gd name="T40" fmla="*/ 0 h 398"/>
                    <a:gd name="T41" fmla="*/ 120 w 120"/>
                    <a:gd name="T42" fmla="*/ 398 h 3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0" h="398">
                      <a:moveTo>
                        <a:pt x="65" y="23"/>
                      </a:moveTo>
                      <a:cubicBezTo>
                        <a:pt x="65" y="44"/>
                        <a:pt x="28" y="0"/>
                        <a:pt x="28" y="21"/>
                      </a:cubicBezTo>
                      <a:lnTo>
                        <a:pt x="32" y="191"/>
                      </a:lnTo>
                      <a:lnTo>
                        <a:pt x="29" y="264"/>
                      </a:lnTo>
                      <a:lnTo>
                        <a:pt x="28" y="305"/>
                      </a:lnTo>
                      <a:lnTo>
                        <a:pt x="19" y="341"/>
                      </a:lnTo>
                      <a:lnTo>
                        <a:pt x="13" y="368"/>
                      </a:lnTo>
                      <a:lnTo>
                        <a:pt x="0" y="398"/>
                      </a:lnTo>
                      <a:lnTo>
                        <a:pt x="120" y="396"/>
                      </a:lnTo>
                      <a:lnTo>
                        <a:pt x="99" y="356"/>
                      </a:lnTo>
                      <a:lnTo>
                        <a:pt x="82" y="290"/>
                      </a:lnTo>
                      <a:lnTo>
                        <a:pt x="71" y="195"/>
                      </a:lnTo>
                      <a:lnTo>
                        <a:pt x="65" y="23"/>
                      </a:lnTo>
                      <a:close/>
                    </a:path>
                  </a:pathLst>
                </a:custGeom>
                <a:solidFill>
                  <a:srgbClr val="66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4" name="Freeform 1782">
                  <a:extLst>
                    <a:ext uri="{FF2B5EF4-FFF2-40B4-BE49-F238E27FC236}">
                      <a16:creationId xmlns:a16="http://schemas.microsoft.com/office/drawing/2014/main" id="{D3F4F38A-8714-15B9-7760-AD36B4DAAB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80" y="3444"/>
                  <a:ext cx="138" cy="507"/>
                </a:xfrm>
                <a:custGeom>
                  <a:avLst/>
                  <a:gdLst>
                    <a:gd name="T0" fmla="*/ 84 w 266"/>
                    <a:gd name="T1" fmla="*/ 58 h 974"/>
                    <a:gd name="T2" fmla="*/ 80 w 266"/>
                    <a:gd name="T3" fmla="*/ 124 h 974"/>
                    <a:gd name="T4" fmla="*/ 80 w 266"/>
                    <a:gd name="T5" fmla="*/ 194 h 974"/>
                    <a:gd name="T6" fmla="*/ 78 w 266"/>
                    <a:gd name="T7" fmla="*/ 246 h 974"/>
                    <a:gd name="T8" fmla="*/ 70 w 266"/>
                    <a:gd name="T9" fmla="*/ 312 h 974"/>
                    <a:gd name="T10" fmla="*/ 58 w 266"/>
                    <a:gd name="T11" fmla="*/ 374 h 974"/>
                    <a:gd name="T12" fmla="*/ 66 w 266"/>
                    <a:gd name="T13" fmla="*/ 446 h 974"/>
                    <a:gd name="T14" fmla="*/ 58 w 266"/>
                    <a:gd name="T15" fmla="*/ 518 h 974"/>
                    <a:gd name="T16" fmla="*/ 50 w 266"/>
                    <a:gd name="T17" fmla="*/ 598 h 974"/>
                    <a:gd name="T18" fmla="*/ 40 w 266"/>
                    <a:gd name="T19" fmla="*/ 672 h 974"/>
                    <a:gd name="T20" fmla="*/ 22 w 266"/>
                    <a:gd name="T21" fmla="*/ 758 h 974"/>
                    <a:gd name="T22" fmla="*/ 8 w 266"/>
                    <a:gd name="T23" fmla="*/ 836 h 974"/>
                    <a:gd name="T24" fmla="*/ 4 w 266"/>
                    <a:gd name="T25" fmla="*/ 912 h 974"/>
                    <a:gd name="T26" fmla="*/ 0 w 266"/>
                    <a:gd name="T27" fmla="*/ 974 h 974"/>
                    <a:gd name="T28" fmla="*/ 149 w 266"/>
                    <a:gd name="T29" fmla="*/ 922 h 974"/>
                    <a:gd name="T30" fmla="*/ 266 w 266"/>
                    <a:gd name="T31" fmla="*/ 964 h 974"/>
                    <a:gd name="T32" fmla="*/ 224 w 266"/>
                    <a:gd name="T33" fmla="*/ 893 h 974"/>
                    <a:gd name="T34" fmla="*/ 210 w 266"/>
                    <a:gd name="T35" fmla="*/ 836 h 974"/>
                    <a:gd name="T36" fmla="*/ 212 w 266"/>
                    <a:gd name="T37" fmla="*/ 784 h 974"/>
                    <a:gd name="T38" fmla="*/ 200 w 266"/>
                    <a:gd name="T39" fmla="*/ 718 h 974"/>
                    <a:gd name="T40" fmla="*/ 184 w 266"/>
                    <a:gd name="T41" fmla="*/ 660 h 974"/>
                    <a:gd name="T42" fmla="*/ 176 w 266"/>
                    <a:gd name="T43" fmla="*/ 590 h 974"/>
                    <a:gd name="T44" fmla="*/ 190 w 266"/>
                    <a:gd name="T45" fmla="*/ 548 h 974"/>
                    <a:gd name="T46" fmla="*/ 186 w 266"/>
                    <a:gd name="T47" fmla="*/ 508 h 974"/>
                    <a:gd name="T48" fmla="*/ 178 w 266"/>
                    <a:gd name="T49" fmla="*/ 450 h 974"/>
                    <a:gd name="T50" fmla="*/ 188 w 266"/>
                    <a:gd name="T51" fmla="*/ 388 h 974"/>
                    <a:gd name="T52" fmla="*/ 180 w 266"/>
                    <a:gd name="T53" fmla="*/ 334 h 974"/>
                    <a:gd name="T54" fmla="*/ 168 w 266"/>
                    <a:gd name="T55" fmla="*/ 272 h 974"/>
                    <a:gd name="T56" fmla="*/ 158 w 266"/>
                    <a:gd name="T57" fmla="*/ 234 h 974"/>
                    <a:gd name="T58" fmla="*/ 150 w 266"/>
                    <a:gd name="T59" fmla="*/ 182 h 974"/>
                    <a:gd name="T60" fmla="*/ 146 w 266"/>
                    <a:gd name="T61" fmla="*/ 144 h 974"/>
                    <a:gd name="T62" fmla="*/ 138 w 266"/>
                    <a:gd name="T63" fmla="*/ 100 h 974"/>
                    <a:gd name="T64" fmla="*/ 136 w 266"/>
                    <a:gd name="T65" fmla="*/ 60 h 974"/>
                    <a:gd name="T66" fmla="*/ 114 w 266"/>
                    <a:gd name="T67" fmla="*/ 0 h 9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66"/>
                    <a:gd name="T103" fmla="*/ 0 h 974"/>
                    <a:gd name="T104" fmla="*/ 266 w 266"/>
                    <a:gd name="T105" fmla="*/ 974 h 9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66" h="974">
                      <a:moveTo>
                        <a:pt x="114" y="0"/>
                      </a:moveTo>
                      <a:lnTo>
                        <a:pt x="84" y="58"/>
                      </a:lnTo>
                      <a:lnTo>
                        <a:pt x="102" y="64"/>
                      </a:lnTo>
                      <a:lnTo>
                        <a:pt x="80" y="124"/>
                      </a:lnTo>
                      <a:lnTo>
                        <a:pt x="102" y="128"/>
                      </a:lnTo>
                      <a:lnTo>
                        <a:pt x="80" y="194"/>
                      </a:lnTo>
                      <a:lnTo>
                        <a:pt x="106" y="188"/>
                      </a:lnTo>
                      <a:lnTo>
                        <a:pt x="78" y="246"/>
                      </a:lnTo>
                      <a:lnTo>
                        <a:pt x="100" y="242"/>
                      </a:lnTo>
                      <a:lnTo>
                        <a:pt x="70" y="312"/>
                      </a:lnTo>
                      <a:lnTo>
                        <a:pt x="98" y="312"/>
                      </a:lnTo>
                      <a:lnTo>
                        <a:pt x="58" y="374"/>
                      </a:lnTo>
                      <a:lnTo>
                        <a:pt x="102" y="372"/>
                      </a:lnTo>
                      <a:lnTo>
                        <a:pt x="66" y="446"/>
                      </a:lnTo>
                      <a:lnTo>
                        <a:pt x="94" y="438"/>
                      </a:lnTo>
                      <a:lnTo>
                        <a:pt x="58" y="518"/>
                      </a:lnTo>
                      <a:lnTo>
                        <a:pt x="94" y="502"/>
                      </a:lnTo>
                      <a:lnTo>
                        <a:pt x="50" y="598"/>
                      </a:lnTo>
                      <a:lnTo>
                        <a:pt x="84" y="588"/>
                      </a:lnTo>
                      <a:lnTo>
                        <a:pt x="40" y="672"/>
                      </a:lnTo>
                      <a:lnTo>
                        <a:pt x="72" y="666"/>
                      </a:lnTo>
                      <a:lnTo>
                        <a:pt x="22" y="758"/>
                      </a:lnTo>
                      <a:lnTo>
                        <a:pt x="46" y="756"/>
                      </a:lnTo>
                      <a:lnTo>
                        <a:pt x="8" y="836"/>
                      </a:lnTo>
                      <a:lnTo>
                        <a:pt x="54" y="814"/>
                      </a:lnTo>
                      <a:lnTo>
                        <a:pt x="4" y="912"/>
                      </a:lnTo>
                      <a:lnTo>
                        <a:pt x="40" y="896"/>
                      </a:lnTo>
                      <a:lnTo>
                        <a:pt x="0" y="974"/>
                      </a:lnTo>
                      <a:lnTo>
                        <a:pt x="114" y="919"/>
                      </a:lnTo>
                      <a:lnTo>
                        <a:pt x="149" y="922"/>
                      </a:lnTo>
                      <a:lnTo>
                        <a:pt x="215" y="944"/>
                      </a:lnTo>
                      <a:lnTo>
                        <a:pt x="266" y="964"/>
                      </a:lnTo>
                      <a:lnTo>
                        <a:pt x="245" y="925"/>
                      </a:lnTo>
                      <a:lnTo>
                        <a:pt x="224" y="893"/>
                      </a:lnTo>
                      <a:lnTo>
                        <a:pt x="263" y="896"/>
                      </a:lnTo>
                      <a:lnTo>
                        <a:pt x="210" y="836"/>
                      </a:lnTo>
                      <a:lnTo>
                        <a:pt x="250" y="842"/>
                      </a:lnTo>
                      <a:lnTo>
                        <a:pt x="212" y="784"/>
                      </a:lnTo>
                      <a:lnTo>
                        <a:pt x="246" y="790"/>
                      </a:lnTo>
                      <a:lnTo>
                        <a:pt x="200" y="718"/>
                      </a:lnTo>
                      <a:lnTo>
                        <a:pt x="222" y="722"/>
                      </a:lnTo>
                      <a:lnTo>
                        <a:pt x="184" y="660"/>
                      </a:lnTo>
                      <a:lnTo>
                        <a:pt x="216" y="652"/>
                      </a:lnTo>
                      <a:lnTo>
                        <a:pt x="176" y="590"/>
                      </a:lnTo>
                      <a:lnTo>
                        <a:pt x="210" y="594"/>
                      </a:lnTo>
                      <a:lnTo>
                        <a:pt x="190" y="548"/>
                      </a:lnTo>
                      <a:lnTo>
                        <a:pt x="222" y="556"/>
                      </a:lnTo>
                      <a:lnTo>
                        <a:pt x="186" y="508"/>
                      </a:lnTo>
                      <a:lnTo>
                        <a:pt x="216" y="516"/>
                      </a:lnTo>
                      <a:lnTo>
                        <a:pt x="178" y="450"/>
                      </a:lnTo>
                      <a:lnTo>
                        <a:pt x="216" y="454"/>
                      </a:lnTo>
                      <a:lnTo>
                        <a:pt x="188" y="388"/>
                      </a:lnTo>
                      <a:lnTo>
                        <a:pt x="210" y="394"/>
                      </a:lnTo>
                      <a:lnTo>
                        <a:pt x="180" y="334"/>
                      </a:lnTo>
                      <a:lnTo>
                        <a:pt x="212" y="342"/>
                      </a:lnTo>
                      <a:lnTo>
                        <a:pt x="168" y="272"/>
                      </a:lnTo>
                      <a:lnTo>
                        <a:pt x="188" y="272"/>
                      </a:lnTo>
                      <a:lnTo>
                        <a:pt x="158" y="234"/>
                      </a:lnTo>
                      <a:lnTo>
                        <a:pt x="178" y="230"/>
                      </a:lnTo>
                      <a:lnTo>
                        <a:pt x="150" y="182"/>
                      </a:lnTo>
                      <a:lnTo>
                        <a:pt x="168" y="182"/>
                      </a:lnTo>
                      <a:lnTo>
                        <a:pt x="146" y="144"/>
                      </a:lnTo>
                      <a:lnTo>
                        <a:pt x="164" y="144"/>
                      </a:lnTo>
                      <a:lnTo>
                        <a:pt x="138" y="100"/>
                      </a:lnTo>
                      <a:lnTo>
                        <a:pt x="166" y="106"/>
                      </a:lnTo>
                      <a:lnTo>
                        <a:pt x="136" y="60"/>
                      </a:lnTo>
                      <a:lnTo>
                        <a:pt x="154" y="60"/>
                      </a:lnTo>
                      <a:lnTo>
                        <a:pt x="114" y="0"/>
                      </a:lnTo>
                      <a:close/>
                    </a:path>
                  </a:pathLst>
                </a:custGeom>
                <a:solidFill>
                  <a:srgbClr val="00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552" name="Text Box 1783">
                <a:extLst>
                  <a:ext uri="{FF2B5EF4-FFF2-40B4-BE49-F238E27FC236}">
                    <a16:creationId xmlns:a16="http://schemas.microsoft.com/office/drawing/2014/main" id="{A499597E-3213-CC5F-7201-355EC2D563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0" y="3928"/>
                <a:ext cx="447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/>
                  <a:t>Western </a:t>
                </a:r>
              </a:p>
              <a:p>
                <a:pPr eaLnBrk="1" hangingPunct="1"/>
                <a:r>
                  <a:rPr lang="en-US" altLang="en-US" sz="1400" b="0"/>
                  <a:t>redcedar</a:t>
                </a:r>
              </a:p>
            </p:txBody>
          </p:sp>
        </p:grpSp>
        <p:grpSp>
          <p:nvGrpSpPr>
            <p:cNvPr id="22539" name="Group 1784">
              <a:extLst>
                <a:ext uri="{FF2B5EF4-FFF2-40B4-BE49-F238E27FC236}">
                  <a16:creationId xmlns:a16="http://schemas.microsoft.com/office/drawing/2014/main" id="{F68C424B-FBBF-5359-0294-68861FB1B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5" y="3747"/>
              <a:ext cx="879" cy="329"/>
              <a:chOff x="1488" y="3480"/>
              <a:chExt cx="879" cy="329"/>
            </a:xfrm>
          </p:grpSpPr>
          <p:grpSp>
            <p:nvGrpSpPr>
              <p:cNvPr id="22540" name="Group 1785">
                <a:extLst>
                  <a:ext uri="{FF2B5EF4-FFF2-40B4-BE49-F238E27FC236}">
                    <a16:creationId xmlns:a16="http://schemas.microsoft.com/office/drawing/2014/main" id="{7D59555B-C6DF-4C5D-81CE-BA7F671766B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1488" y="3480"/>
                <a:ext cx="92" cy="329"/>
                <a:chOff x="3585" y="1776"/>
                <a:chExt cx="207" cy="784"/>
              </a:xfrm>
            </p:grpSpPr>
            <p:sp>
              <p:nvSpPr>
                <p:cNvPr id="22542" name="Freeform 1786">
                  <a:extLst>
                    <a:ext uri="{FF2B5EF4-FFF2-40B4-BE49-F238E27FC236}">
                      <a16:creationId xmlns:a16="http://schemas.microsoft.com/office/drawing/2014/main" id="{03958416-81A1-935A-9C37-33527DAF762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72" y="2196"/>
                  <a:ext cx="45" cy="364"/>
                </a:xfrm>
                <a:custGeom>
                  <a:avLst/>
                  <a:gdLst>
                    <a:gd name="T0" fmla="*/ 0 w 153"/>
                    <a:gd name="T1" fmla="*/ 1245 h 1248"/>
                    <a:gd name="T2" fmla="*/ 21 w 153"/>
                    <a:gd name="T3" fmla="*/ 1017 h 1248"/>
                    <a:gd name="T4" fmla="*/ 30 w 153"/>
                    <a:gd name="T5" fmla="*/ 693 h 1248"/>
                    <a:gd name="T6" fmla="*/ 36 w 153"/>
                    <a:gd name="T7" fmla="*/ 375 h 1248"/>
                    <a:gd name="T8" fmla="*/ 57 w 153"/>
                    <a:gd name="T9" fmla="*/ 0 h 1248"/>
                    <a:gd name="T10" fmla="*/ 105 w 153"/>
                    <a:gd name="T11" fmla="*/ 48 h 1248"/>
                    <a:gd name="T12" fmla="*/ 96 w 153"/>
                    <a:gd name="T13" fmla="*/ 288 h 1248"/>
                    <a:gd name="T14" fmla="*/ 96 w 153"/>
                    <a:gd name="T15" fmla="*/ 621 h 1248"/>
                    <a:gd name="T16" fmla="*/ 108 w 153"/>
                    <a:gd name="T17" fmla="*/ 810 h 1248"/>
                    <a:gd name="T18" fmla="*/ 123 w 153"/>
                    <a:gd name="T19" fmla="*/ 1014 h 1248"/>
                    <a:gd name="T20" fmla="*/ 153 w 153"/>
                    <a:gd name="T21" fmla="*/ 1248 h 1248"/>
                    <a:gd name="T22" fmla="*/ 0 w 153"/>
                    <a:gd name="T23" fmla="*/ 1245 h 124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3"/>
                    <a:gd name="T37" fmla="*/ 0 h 1248"/>
                    <a:gd name="T38" fmla="*/ 153 w 153"/>
                    <a:gd name="T39" fmla="*/ 1248 h 124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3" h="1248">
                      <a:moveTo>
                        <a:pt x="0" y="1245"/>
                      </a:moveTo>
                      <a:lnTo>
                        <a:pt x="21" y="1017"/>
                      </a:lnTo>
                      <a:lnTo>
                        <a:pt x="30" y="693"/>
                      </a:lnTo>
                      <a:lnTo>
                        <a:pt x="36" y="375"/>
                      </a:lnTo>
                      <a:lnTo>
                        <a:pt x="57" y="0"/>
                      </a:lnTo>
                      <a:lnTo>
                        <a:pt x="105" y="48"/>
                      </a:lnTo>
                      <a:lnTo>
                        <a:pt x="96" y="288"/>
                      </a:lnTo>
                      <a:lnTo>
                        <a:pt x="96" y="621"/>
                      </a:lnTo>
                      <a:lnTo>
                        <a:pt x="108" y="810"/>
                      </a:lnTo>
                      <a:lnTo>
                        <a:pt x="123" y="1014"/>
                      </a:lnTo>
                      <a:lnTo>
                        <a:pt x="153" y="1248"/>
                      </a:lnTo>
                      <a:lnTo>
                        <a:pt x="0" y="1245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3" name="Freeform 1787">
                  <a:extLst>
                    <a:ext uri="{FF2B5EF4-FFF2-40B4-BE49-F238E27FC236}">
                      <a16:creationId xmlns:a16="http://schemas.microsoft.com/office/drawing/2014/main" id="{EB4E3098-0C7F-A15A-EDBA-9FA3351B5CB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46" y="2307"/>
                  <a:ext cx="43" cy="29"/>
                </a:xfrm>
                <a:custGeom>
                  <a:avLst/>
                  <a:gdLst>
                    <a:gd name="T0" fmla="*/ 144 w 144"/>
                    <a:gd name="T1" fmla="*/ 0 h 96"/>
                    <a:gd name="T2" fmla="*/ 0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144" y="0"/>
                      </a:moveTo>
                      <a:cubicBezTo>
                        <a:pt x="144" y="0"/>
                        <a:pt x="72" y="48"/>
                        <a:pt x="0" y="96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4" name="Freeform 1788">
                  <a:extLst>
                    <a:ext uri="{FF2B5EF4-FFF2-40B4-BE49-F238E27FC236}">
                      <a16:creationId xmlns:a16="http://schemas.microsoft.com/office/drawing/2014/main" id="{4A7224DA-E09C-4EB9-ABFD-118B41C65BA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89" y="2307"/>
                  <a:ext cx="42" cy="29"/>
                </a:xfrm>
                <a:custGeom>
                  <a:avLst/>
                  <a:gdLst>
                    <a:gd name="T0" fmla="*/ 0 w 144"/>
                    <a:gd name="T1" fmla="*/ 0 h 96"/>
                    <a:gd name="T2" fmla="*/ 144 w 144"/>
                    <a:gd name="T3" fmla="*/ 96 h 96"/>
                    <a:gd name="T4" fmla="*/ 0 60000 65536"/>
                    <a:gd name="T5" fmla="*/ 0 60000 65536"/>
                    <a:gd name="T6" fmla="*/ 0 w 144"/>
                    <a:gd name="T7" fmla="*/ 0 h 96"/>
                    <a:gd name="T8" fmla="*/ 144 w 144"/>
                    <a:gd name="T9" fmla="*/ 96 h 9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96">
                      <a:moveTo>
                        <a:pt x="0" y="0"/>
                      </a:moveTo>
                      <a:cubicBezTo>
                        <a:pt x="0" y="0"/>
                        <a:pt x="72" y="48"/>
                        <a:pt x="144" y="96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5" name="Freeform 1789">
                  <a:extLst>
                    <a:ext uri="{FF2B5EF4-FFF2-40B4-BE49-F238E27FC236}">
                      <a16:creationId xmlns:a16="http://schemas.microsoft.com/office/drawing/2014/main" id="{30686C6B-2313-BDAF-546F-FEE53C80987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46" y="2280"/>
                  <a:ext cx="43" cy="14"/>
                </a:xfrm>
                <a:custGeom>
                  <a:avLst/>
                  <a:gdLst>
                    <a:gd name="T0" fmla="*/ 144 w 144"/>
                    <a:gd name="T1" fmla="*/ 0 h 48"/>
                    <a:gd name="T2" fmla="*/ 0 w 144"/>
                    <a:gd name="T3" fmla="*/ 48 h 48"/>
                    <a:gd name="T4" fmla="*/ 0 60000 65536"/>
                    <a:gd name="T5" fmla="*/ 0 60000 65536"/>
                    <a:gd name="T6" fmla="*/ 0 w 144"/>
                    <a:gd name="T7" fmla="*/ 0 h 48"/>
                    <a:gd name="T8" fmla="*/ 144 w 144"/>
                    <a:gd name="T9" fmla="*/ 48 h 48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44" h="48">
                      <a:moveTo>
                        <a:pt x="144" y="0"/>
                      </a:moveTo>
                      <a:cubicBezTo>
                        <a:pt x="144" y="0"/>
                        <a:pt x="72" y="24"/>
                        <a:pt x="0" y="48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6" name="Freeform 1790">
                  <a:extLst>
                    <a:ext uri="{FF2B5EF4-FFF2-40B4-BE49-F238E27FC236}">
                      <a16:creationId xmlns:a16="http://schemas.microsoft.com/office/drawing/2014/main" id="{3F42E804-5BEC-B671-7EB1-D6B332B5C30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5" y="2289"/>
                  <a:ext cx="18" cy="9"/>
                </a:xfrm>
                <a:custGeom>
                  <a:avLst/>
                  <a:gdLst>
                    <a:gd name="T0" fmla="*/ 0 w 57"/>
                    <a:gd name="T1" fmla="*/ 0 h 33"/>
                    <a:gd name="T2" fmla="*/ 57 w 57"/>
                    <a:gd name="T3" fmla="*/ 33 h 33"/>
                    <a:gd name="T4" fmla="*/ 0 60000 65536"/>
                    <a:gd name="T5" fmla="*/ 0 60000 65536"/>
                    <a:gd name="T6" fmla="*/ 0 w 57"/>
                    <a:gd name="T7" fmla="*/ 0 h 33"/>
                    <a:gd name="T8" fmla="*/ 57 w 57"/>
                    <a:gd name="T9" fmla="*/ 33 h 3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57" h="33">
                      <a:moveTo>
                        <a:pt x="0" y="0"/>
                      </a:moveTo>
                      <a:cubicBezTo>
                        <a:pt x="8" y="5"/>
                        <a:pt x="45" y="26"/>
                        <a:pt x="57" y="33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7" name="Freeform 1791">
                  <a:extLst>
                    <a:ext uri="{FF2B5EF4-FFF2-40B4-BE49-F238E27FC236}">
                      <a16:creationId xmlns:a16="http://schemas.microsoft.com/office/drawing/2014/main" id="{89B75F13-8C1F-138A-7EAB-377900F7E5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95" y="2279"/>
                  <a:ext cx="23" cy="6"/>
                </a:xfrm>
                <a:custGeom>
                  <a:avLst/>
                  <a:gdLst>
                    <a:gd name="T0" fmla="*/ 0 w 81"/>
                    <a:gd name="T1" fmla="*/ 0 h 21"/>
                    <a:gd name="T2" fmla="*/ 57 w 81"/>
                    <a:gd name="T3" fmla="*/ 15 h 21"/>
                    <a:gd name="T4" fmla="*/ 81 w 81"/>
                    <a:gd name="T5" fmla="*/ 21 h 21"/>
                    <a:gd name="T6" fmla="*/ 0 60000 65536"/>
                    <a:gd name="T7" fmla="*/ 0 60000 65536"/>
                    <a:gd name="T8" fmla="*/ 0 60000 65536"/>
                    <a:gd name="T9" fmla="*/ 0 w 81"/>
                    <a:gd name="T10" fmla="*/ 0 h 21"/>
                    <a:gd name="T11" fmla="*/ 81 w 81"/>
                    <a:gd name="T12" fmla="*/ 21 h 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1" h="21">
                      <a:moveTo>
                        <a:pt x="0" y="0"/>
                      </a:moveTo>
                      <a:cubicBezTo>
                        <a:pt x="9" y="2"/>
                        <a:pt x="44" y="12"/>
                        <a:pt x="57" y="15"/>
                      </a:cubicBezTo>
                      <a:cubicBezTo>
                        <a:pt x="70" y="18"/>
                        <a:pt x="76" y="20"/>
                        <a:pt x="81" y="21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8" name="Freeform 1792">
                  <a:extLst>
                    <a:ext uri="{FF2B5EF4-FFF2-40B4-BE49-F238E27FC236}">
                      <a16:creationId xmlns:a16="http://schemas.microsoft.com/office/drawing/2014/main" id="{1AC388AF-9C86-EAEF-9406-8C76F63586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714" y="2317"/>
                  <a:ext cx="22" cy="6"/>
                </a:xfrm>
                <a:custGeom>
                  <a:avLst/>
                  <a:gdLst>
                    <a:gd name="T0" fmla="*/ 0 w 75"/>
                    <a:gd name="T1" fmla="*/ 23 h 23"/>
                    <a:gd name="T2" fmla="*/ 75 w 75"/>
                    <a:gd name="T3" fmla="*/ 0 h 23"/>
                    <a:gd name="T4" fmla="*/ 0 60000 65536"/>
                    <a:gd name="T5" fmla="*/ 0 60000 65536"/>
                    <a:gd name="T6" fmla="*/ 0 w 75"/>
                    <a:gd name="T7" fmla="*/ 0 h 23"/>
                    <a:gd name="T8" fmla="*/ 75 w 75"/>
                    <a:gd name="T9" fmla="*/ 23 h 2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75" h="23">
                      <a:moveTo>
                        <a:pt x="0" y="23"/>
                      </a:moveTo>
                      <a:cubicBezTo>
                        <a:pt x="12" y="19"/>
                        <a:pt x="60" y="5"/>
                        <a:pt x="75" y="0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49" name="Freeform 1793">
                  <a:extLst>
                    <a:ext uri="{FF2B5EF4-FFF2-40B4-BE49-F238E27FC236}">
                      <a16:creationId xmlns:a16="http://schemas.microsoft.com/office/drawing/2014/main" id="{42E5D8CD-CA04-8586-01AC-5652D2EC5B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661" y="2284"/>
                  <a:ext cx="8" cy="23"/>
                </a:xfrm>
                <a:custGeom>
                  <a:avLst/>
                  <a:gdLst>
                    <a:gd name="T0" fmla="*/ 30 w 30"/>
                    <a:gd name="T1" fmla="*/ 0 h 81"/>
                    <a:gd name="T2" fmla="*/ 0 w 30"/>
                    <a:gd name="T3" fmla="*/ 81 h 81"/>
                    <a:gd name="T4" fmla="*/ 0 60000 65536"/>
                    <a:gd name="T5" fmla="*/ 0 60000 65536"/>
                    <a:gd name="T6" fmla="*/ 0 w 30"/>
                    <a:gd name="T7" fmla="*/ 0 h 81"/>
                    <a:gd name="T8" fmla="*/ 30 w 30"/>
                    <a:gd name="T9" fmla="*/ 81 h 81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81">
                      <a:moveTo>
                        <a:pt x="30" y="0"/>
                      </a:moveTo>
                      <a:cubicBezTo>
                        <a:pt x="25" y="13"/>
                        <a:pt x="6" y="64"/>
                        <a:pt x="0" y="81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8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50" name="Freeform 1794">
                  <a:extLst>
                    <a:ext uri="{FF2B5EF4-FFF2-40B4-BE49-F238E27FC236}">
                      <a16:creationId xmlns:a16="http://schemas.microsoft.com/office/drawing/2014/main" id="{ECEE75E0-A240-248C-AA45-78E1DEE829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3585" y="1776"/>
                  <a:ext cx="207" cy="505"/>
                </a:xfrm>
                <a:custGeom>
                  <a:avLst/>
                  <a:gdLst>
                    <a:gd name="T0" fmla="*/ 125 w 300"/>
                    <a:gd name="T1" fmla="*/ 52 h 732"/>
                    <a:gd name="T2" fmla="*/ 96 w 300"/>
                    <a:gd name="T3" fmla="*/ 105 h 732"/>
                    <a:gd name="T4" fmla="*/ 79 w 300"/>
                    <a:gd name="T5" fmla="*/ 159 h 732"/>
                    <a:gd name="T6" fmla="*/ 33 w 300"/>
                    <a:gd name="T7" fmla="*/ 191 h 732"/>
                    <a:gd name="T8" fmla="*/ 54 w 300"/>
                    <a:gd name="T9" fmla="*/ 250 h 732"/>
                    <a:gd name="T10" fmla="*/ 33 w 300"/>
                    <a:gd name="T11" fmla="*/ 299 h 732"/>
                    <a:gd name="T12" fmla="*/ 36 w 300"/>
                    <a:gd name="T13" fmla="*/ 344 h 732"/>
                    <a:gd name="T14" fmla="*/ 26 w 300"/>
                    <a:gd name="T15" fmla="*/ 391 h 732"/>
                    <a:gd name="T16" fmla="*/ 39 w 300"/>
                    <a:gd name="T17" fmla="*/ 452 h 732"/>
                    <a:gd name="T18" fmla="*/ 27 w 300"/>
                    <a:gd name="T19" fmla="*/ 494 h 732"/>
                    <a:gd name="T20" fmla="*/ 24 w 300"/>
                    <a:gd name="T21" fmla="*/ 545 h 732"/>
                    <a:gd name="T22" fmla="*/ 27 w 300"/>
                    <a:gd name="T23" fmla="*/ 587 h 732"/>
                    <a:gd name="T24" fmla="*/ 34 w 300"/>
                    <a:gd name="T25" fmla="*/ 619 h 732"/>
                    <a:gd name="T26" fmla="*/ 41 w 300"/>
                    <a:gd name="T27" fmla="*/ 651 h 732"/>
                    <a:gd name="T28" fmla="*/ 93 w 300"/>
                    <a:gd name="T29" fmla="*/ 698 h 732"/>
                    <a:gd name="T30" fmla="*/ 92 w 300"/>
                    <a:gd name="T31" fmla="*/ 732 h 732"/>
                    <a:gd name="T32" fmla="*/ 157 w 300"/>
                    <a:gd name="T33" fmla="*/ 670 h 732"/>
                    <a:gd name="T34" fmla="*/ 209 w 300"/>
                    <a:gd name="T35" fmla="*/ 699 h 732"/>
                    <a:gd name="T36" fmla="*/ 224 w 300"/>
                    <a:gd name="T37" fmla="*/ 674 h 732"/>
                    <a:gd name="T38" fmla="*/ 282 w 300"/>
                    <a:gd name="T39" fmla="*/ 636 h 732"/>
                    <a:gd name="T40" fmla="*/ 247 w 300"/>
                    <a:gd name="T41" fmla="*/ 610 h 732"/>
                    <a:gd name="T42" fmla="*/ 277 w 300"/>
                    <a:gd name="T43" fmla="*/ 562 h 732"/>
                    <a:gd name="T44" fmla="*/ 275 w 300"/>
                    <a:gd name="T45" fmla="*/ 518 h 732"/>
                    <a:gd name="T46" fmla="*/ 292 w 300"/>
                    <a:gd name="T47" fmla="*/ 466 h 732"/>
                    <a:gd name="T48" fmla="*/ 272 w 300"/>
                    <a:gd name="T49" fmla="*/ 445 h 732"/>
                    <a:gd name="T50" fmla="*/ 290 w 300"/>
                    <a:gd name="T51" fmla="*/ 389 h 732"/>
                    <a:gd name="T52" fmla="*/ 259 w 300"/>
                    <a:gd name="T53" fmla="*/ 345 h 732"/>
                    <a:gd name="T54" fmla="*/ 288 w 300"/>
                    <a:gd name="T55" fmla="*/ 302 h 732"/>
                    <a:gd name="T56" fmla="*/ 285 w 300"/>
                    <a:gd name="T57" fmla="*/ 260 h 732"/>
                    <a:gd name="T58" fmla="*/ 272 w 300"/>
                    <a:gd name="T59" fmla="*/ 222 h 732"/>
                    <a:gd name="T60" fmla="*/ 266 w 300"/>
                    <a:gd name="T61" fmla="*/ 203 h 732"/>
                    <a:gd name="T62" fmla="*/ 240 w 300"/>
                    <a:gd name="T63" fmla="*/ 176 h 732"/>
                    <a:gd name="T64" fmla="*/ 243 w 300"/>
                    <a:gd name="T65" fmla="*/ 128 h 732"/>
                    <a:gd name="T66" fmla="*/ 213 w 300"/>
                    <a:gd name="T67" fmla="*/ 86 h 732"/>
                    <a:gd name="T68" fmla="*/ 188 w 300"/>
                    <a:gd name="T69" fmla="*/ 47 h 732"/>
                    <a:gd name="T70" fmla="*/ 148 w 300"/>
                    <a:gd name="T71" fmla="*/ 0 h 7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00"/>
                    <a:gd name="T109" fmla="*/ 0 h 732"/>
                    <a:gd name="T110" fmla="*/ 300 w 300"/>
                    <a:gd name="T111" fmla="*/ 732 h 73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00" h="732">
                      <a:moveTo>
                        <a:pt x="138" y="29"/>
                      </a:moveTo>
                      <a:lnTo>
                        <a:pt x="125" y="52"/>
                      </a:lnTo>
                      <a:lnTo>
                        <a:pt x="89" y="60"/>
                      </a:lnTo>
                      <a:lnTo>
                        <a:pt x="96" y="105"/>
                      </a:lnTo>
                      <a:lnTo>
                        <a:pt x="63" y="123"/>
                      </a:lnTo>
                      <a:lnTo>
                        <a:pt x="79" y="159"/>
                      </a:lnTo>
                      <a:lnTo>
                        <a:pt x="62" y="185"/>
                      </a:lnTo>
                      <a:lnTo>
                        <a:pt x="33" y="191"/>
                      </a:lnTo>
                      <a:lnTo>
                        <a:pt x="27" y="212"/>
                      </a:lnTo>
                      <a:lnTo>
                        <a:pt x="54" y="250"/>
                      </a:lnTo>
                      <a:lnTo>
                        <a:pt x="8" y="263"/>
                      </a:lnTo>
                      <a:lnTo>
                        <a:pt x="33" y="299"/>
                      </a:lnTo>
                      <a:lnTo>
                        <a:pt x="60" y="323"/>
                      </a:lnTo>
                      <a:lnTo>
                        <a:pt x="36" y="344"/>
                      </a:lnTo>
                      <a:lnTo>
                        <a:pt x="6" y="369"/>
                      </a:lnTo>
                      <a:lnTo>
                        <a:pt x="26" y="391"/>
                      </a:lnTo>
                      <a:lnTo>
                        <a:pt x="55" y="417"/>
                      </a:lnTo>
                      <a:lnTo>
                        <a:pt x="39" y="452"/>
                      </a:lnTo>
                      <a:lnTo>
                        <a:pt x="18" y="470"/>
                      </a:lnTo>
                      <a:lnTo>
                        <a:pt x="27" y="494"/>
                      </a:lnTo>
                      <a:lnTo>
                        <a:pt x="42" y="524"/>
                      </a:lnTo>
                      <a:lnTo>
                        <a:pt x="24" y="545"/>
                      </a:lnTo>
                      <a:lnTo>
                        <a:pt x="0" y="569"/>
                      </a:lnTo>
                      <a:lnTo>
                        <a:pt x="27" y="587"/>
                      </a:lnTo>
                      <a:lnTo>
                        <a:pt x="58" y="605"/>
                      </a:lnTo>
                      <a:lnTo>
                        <a:pt x="34" y="619"/>
                      </a:lnTo>
                      <a:lnTo>
                        <a:pt x="4" y="637"/>
                      </a:lnTo>
                      <a:lnTo>
                        <a:pt x="41" y="651"/>
                      </a:lnTo>
                      <a:lnTo>
                        <a:pt x="101" y="661"/>
                      </a:lnTo>
                      <a:lnTo>
                        <a:pt x="93" y="698"/>
                      </a:lnTo>
                      <a:lnTo>
                        <a:pt x="79" y="714"/>
                      </a:lnTo>
                      <a:lnTo>
                        <a:pt x="92" y="732"/>
                      </a:lnTo>
                      <a:lnTo>
                        <a:pt x="125" y="712"/>
                      </a:lnTo>
                      <a:lnTo>
                        <a:pt x="157" y="670"/>
                      </a:lnTo>
                      <a:lnTo>
                        <a:pt x="188" y="686"/>
                      </a:lnTo>
                      <a:lnTo>
                        <a:pt x="209" y="699"/>
                      </a:lnTo>
                      <a:lnTo>
                        <a:pt x="234" y="707"/>
                      </a:lnTo>
                      <a:lnTo>
                        <a:pt x="224" y="674"/>
                      </a:lnTo>
                      <a:lnTo>
                        <a:pt x="231" y="648"/>
                      </a:lnTo>
                      <a:lnTo>
                        <a:pt x="282" y="636"/>
                      </a:lnTo>
                      <a:lnTo>
                        <a:pt x="262" y="622"/>
                      </a:lnTo>
                      <a:lnTo>
                        <a:pt x="247" y="610"/>
                      </a:lnTo>
                      <a:lnTo>
                        <a:pt x="262" y="585"/>
                      </a:lnTo>
                      <a:lnTo>
                        <a:pt x="277" y="562"/>
                      </a:lnTo>
                      <a:lnTo>
                        <a:pt x="292" y="526"/>
                      </a:lnTo>
                      <a:lnTo>
                        <a:pt x="275" y="518"/>
                      </a:lnTo>
                      <a:lnTo>
                        <a:pt x="259" y="504"/>
                      </a:lnTo>
                      <a:lnTo>
                        <a:pt x="292" y="466"/>
                      </a:lnTo>
                      <a:lnTo>
                        <a:pt x="285" y="455"/>
                      </a:lnTo>
                      <a:lnTo>
                        <a:pt x="272" y="445"/>
                      </a:lnTo>
                      <a:lnTo>
                        <a:pt x="252" y="425"/>
                      </a:lnTo>
                      <a:lnTo>
                        <a:pt x="290" y="389"/>
                      </a:lnTo>
                      <a:lnTo>
                        <a:pt x="271" y="368"/>
                      </a:lnTo>
                      <a:lnTo>
                        <a:pt x="259" y="345"/>
                      </a:lnTo>
                      <a:lnTo>
                        <a:pt x="267" y="317"/>
                      </a:lnTo>
                      <a:lnTo>
                        <a:pt x="288" y="302"/>
                      </a:lnTo>
                      <a:lnTo>
                        <a:pt x="300" y="272"/>
                      </a:lnTo>
                      <a:lnTo>
                        <a:pt x="285" y="260"/>
                      </a:lnTo>
                      <a:lnTo>
                        <a:pt x="258" y="257"/>
                      </a:lnTo>
                      <a:lnTo>
                        <a:pt x="272" y="222"/>
                      </a:lnTo>
                      <a:lnTo>
                        <a:pt x="270" y="209"/>
                      </a:lnTo>
                      <a:lnTo>
                        <a:pt x="266" y="203"/>
                      </a:lnTo>
                      <a:lnTo>
                        <a:pt x="230" y="204"/>
                      </a:lnTo>
                      <a:lnTo>
                        <a:pt x="240" y="176"/>
                      </a:lnTo>
                      <a:lnTo>
                        <a:pt x="255" y="152"/>
                      </a:lnTo>
                      <a:lnTo>
                        <a:pt x="243" y="128"/>
                      </a:lnTo>
                      <a:lnTo>
                        <a:pt x="211" y="128"/>
                      </a:lnTo>
                      <a:lnTo>
                        <a:pt x="213" y="86"/>
                      </a:lnTo>
                      <a:lnTo>
                        <a:pt x="183" y="72"/>
                      </a:lnTo>
                      <a:lnTo>
                        <a:pt x="188" y="47"/>
                      </a:lnTo>
                      <a:lnTo>
                        <a:pt x="168" y="28"/>
                      </a:lnTo>
                      <a:lnTo>
                        <a:pt x="148" y="0"/>
                      </a:lnTo>
                      <a:lnTo>
                        <a:pt x="138" y="29"/>
                      </a:ln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541" name="Text Box 1795">
                <a:extLst>
                  <a:ext uri="{FF2B5EF4-FFF2-40B4-BE49-F238E27FC236}">
                    <a16:creationId xmlns:a16="http://schemas.microsoft.com/office/drawing/2014/main" id="{CA87AFA2-A1A8-3606-635A-8995F624F4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1" y="3511"/>
                <a:ext cx="716" cy="2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/>
                  <a:t>Douglas-fir </a:t>
                </a:r>
              </a:p>
              <a:p>
                <a:pPr eaLnBrk="1" hangingPunct="1"/>
                <a:r>
                  <a:rPr lang="en-US" altLang="en-US" sz="1400" b="0"/>
                  <a:t>(&lt; 200 yrs old)</a:t>
                </a:r>
              </a:p>
            </p:txBody>
          </p:sp>
        </p:grpSp>
      </p:grpSp>
      <p:sp>
        <p:nvSpPr>
          <p:cNvPr id="22535" name="Text Box 1798">
            <a:extLst>
              <a:ext uri="{FF2B5EF4-FFF2-40B4-BE49-F238E27FC236}">
                <a16:creationId xmlns:a16="http://schemas.microsoft.com/office/drawing/2014/main" id="{9FB6524E-022D-5E2E-FB33-397E029FB9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193675"/>
            <a:ext cx="8340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000"/>
              <a:t>Successional Pathways in Douglas-fir Forests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598">
            <a:extLst>
              <a:ext uri="{FF2B5EF4-FFF2-40B4-BE49-F238E27FC236}">
                <a16:creationId xmlns:a16="http://schemas.microsoft.com/office/drawing/2014/main" id="{E2808589-2521-DBCC-57F0-974D07E5A404}"/>
              </a:ext>
            </a:extLst>
          </p:cNvPr>
          <p:cNvGrpSpPr>
            <a:grpSpLocks/>
          </p:cNvGrpSpPr>
          <p:nvPr/>
        </p:nvGrpSpPr>
        <p:grpSpPr bwMode="auto">
          <a:xfrm>
            <a:off x="4357688" y="430213"/>
            <a:ext cx="4684712" cy="6186487"/>
            <a:chOff x="2745" y="271"/>
            <a:chExt cx="2951" cy="3897"/>
          </a:xfrm>
        </p:grpSpPr>
        <p:sp>
          <p:nvSpPr>
            <p:cNvPr id="24581" name="Rectangle 583">
              <a:extLst>
                <a:ext uri="{FF2B5EF4-FFF2-40B4-BE49-F238E27FC236}">
                  <a16:creationId xmlns:a16="http://schemas.microsoft.com/office/drawing/2014/main" id="{8092E94C-EE22-DF93-3D6F-387253082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5" y="271"/>
              <a:ext cx="2951" cy="38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24582" name="Group 597">
              <a:extLst>
                <a:ext uri="{FF2B5EF4-FFF2-40B4-BE49-F238E27FC236}">
                  <a16:creationId xmlns:a16="http://schemas.microsoft.com/office/drawing/2014/main" id="{B80D6611-7F8A-75EF-99D2-E08CEA01AF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14" y="326"/>
              <a:ext cx="2814" cy="1281"/>
              <a:chOff x="2814" y="326"/>
              <a:chExt cx="2814" cy="1281"/>
            </a:xfrm>
          </p:grpSpPr>
          <p:grpSp>
            <p:nvGrpSpPr>
              <p:cNvPr id="24770" name="Group 563">
                <a:extLst>
                  <a:ext uri="{FF2B5EF4-FFF2-40B4-BE49-F238E27FC236}">
                    <a16:creationId xmlns:a16="http://schemas.microsoft.com/office/drawing/2014/main" id="{97C03D7C-C615-3E4F-AD24-0780AD47C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14" y="464"/>
                <a:ext cx="2814" cy="1143"/>
                <a:chOff x="2410" y="597"/>
                <a:chExt cx="2814" cy="1143"/>
              </a:xfrm>
            </p:grpSpPr>
            <p:sp>
              <p:nvSpPr>
                <p:cNvPr id="24772" name="Rectangle 1191">
                  <a:extLst>
                    <a:ext uri="{FF2B5EF4-FFF2-40B4-BE49-F238E27FC236}">
                      <a16:creationId xmlns:a16="http://schemas.microsoft.com/office/drawing/2014/main" id="{16746D55-A912-3FB4-1D81-EDE5CEC5BE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>
                  <a:off x="1946" y="1061"/>
                  <a:ext cx="1062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>
                      <a:solidFill>
                        <a:srgbClr val="000000"/>
                      </a:solidFill>
                    </a:rPr>
                    <a:t>% of Sampled Trees</a:t>
                  </a:r>
                  <a:endParaRPr lang="en-US" altLang="en-US" sz="1400"/>
                </a:p>
              </p:txBody>
            </p:sp>
            <p:sp>
              <p:nvSpPr>
                <p:cNvPr id="24773" name="Line 720">
                  <a:extLst>
                    <a:ext uri="{FF2B5EF4-FFF2-40B4-BE49-F238E27FC236}">
                      <a16:creationId xmlns:a16="http://schemas.microsoft.com/office/drawing/2014/main" id="{A2DFB384-4695-C63A-06E1-9009C2B02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10" y="1211"/>
                  <a:ext cx="32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4" name="Rectangle 721">
                  <a:extLst>
                    <a:ext uri="{FF2B5EF4-FFF2-40B4-BE49-F238E27FC236}">
                      <a16:creationId xmlns:a16="http://schemas.microsoft.com/office/drawing/2014/main" id="{13BFF34C-8658-2B0A-0355-7A966C959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8" y="1526"/>
                  <a:ext cx="43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000" b="0"/>
                </a:p>
              </p:txBody>
            </p:sp>
            <p:sp>
              <p:nvSpPr>
                <p:cNvPr id="24775" name="Rectangle 722">
                  <a:extLst>
                    <a:ext uri="{FF2B5EF4-FFF2-40B4-BE49-F238E27FC236}">
                      <a16:creationId xmlns:a16="http://schemas.microsoft.com/office/drawing/2014/main" id="{F9715BE5-D7B2-1ADD-D836-49B4C09615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8" y="1345"/>
                  <a:ext cx="43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4</a:t>
                  </a:r>
                  <a:endParaRPr lang="en-US" altLang="en-US" sz="1000" b="0"/>
                </a:p>
              </p:txBody>
            </p:sp>
            <p:sp>
              <p:nvSpPr>
                <p:cNvPr id="24776" name="Rectangle 723">
                  <a:extLst>
                    <a:ext uri="{FF2B5EF4-FFF2-40B4-BE49-F238E27FC236}">
                      <a16:creationId xmlns:a16="http://schemas.microsoft.com/office/drawing/2014/main" id="{6B7D4296-8C00-25E2-7D46-1CD96D7C4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8" y="1160"/>
                  <a:ext cx="43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000" b="0"/>
                </a:p>
              </p:txBody>
            </p:sp>
            <p:sp>
              <p:nvSpPr>
                <p:cNvPr id="24777" name="Line 786">
                  <a:extLst>
                    <a:ext uri="{FF2B5EF4-FFF2-40B4-BE49-F238E27FC236}">
                      <a16:creationId xmlns:a16="http://schemas.microsoft.com/office/drawing/2014/main" id="{176AFB7F-7BCC-69EA-D558-9C973AEA55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10" y="1582"/>
                  <a:ext cx="32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8" name="Line 787">
                  <a:extLst>
                    <a:ext uri="{FF2B5EF4-FFF2-40B4-BE49-F238E27FC236}">
                      <a16:creationId xmlns:a16="http://schemas.microsoft.com/office/drawing/2014/main" id="{FFFF2394-20EA-4368-18E0-E912D7ED98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10" y="1397"/>
                  <a:ext cx="32" cy="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9" name="Line 831">
                  <a:extLst>
                    <a:ext uri="{FF2B5EF4-FFF2-40B4-BE49-F238E27FC236}">
                      <a16:creationId xmlns:a16="http://schemas.microsoft.com/office/drawing/2014/main" id="{02182081-5F5C-0115-CBBF-8E93B96BE1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10" y="1028"/>
                  <a:ext cx="32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0" name="Line 832">
                  <a:extLst>
                    <a:ext uri="{FF2B5EF4-FFF2-40B4-BE49-F238E27FC236}">
                      <a16:creationId xmlns:a16="http://schemas.microsoft.com/office/drawing/2014/main" id="{D46640ED-DC83-928E-A058-329DAF04F9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10" y="844"/>
                  <a:ext cx="32" cy="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1" name="Line 833">
                  <a:extLst>
                    <a:ext uri="{FF2B5EF4-FFF2-40B4-BE49-F238E27FC236}">
                      <a16:creationId xmlns:a16="http://schemas.microsoft.com/office/drawing/2014/main" id="{DECC2F5D-92AC-14F6-74B7-B811637D25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10" y="660"/>
                  <a:ext cx="32" cy="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2" name="Rectangle 834">
                  <a:extLst>
                    <a:ext uri="{FF2B5EF4-FFF2-40B4-BE49-F238E27FC236}">
                      <a16:creationId xmlns:a16="http://schemas.microsoft.com/office/drawing/2014/main" id="{3C27CBB6-C441-63C9-8D33-0353E46B2A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8" y="977"/>
                  <a:ext cx="43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4</a:t>
                  </a:r>
                  <a:endParaRPr lang="en-US" altLang="en-US" sz="1000" b="0"/>
                </a:p>
              </p:txBody>
            </p:sp>
            <p:sp>
              <p:nvSpPr>
                <p:cNvPr id="24783" name="Rectangle 835">
                  <a:extLst>
                    <a:ext uri="{FF2B5EF4-FFF2-40B4-BE49-F238E27FC236}">
                      <a16:creationId xmlns:a16="http://schemas.microsoft.com/office/drawing/2014/main" id="{9E8E09E8-DCAD-4043-537D-28ECC087BE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8" y="792"/>
                  <a:ext cx="43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8</a:t>
                  </a:r>
                  <a:endParaRPr lang="en-US" altLang="en-US" sz="1000" b="0"/>
                </a:p>
              </p:txBody>
            </p:sp>
            <p:sp>
              <p:nvSpPr>
                <p:cNvPr id="24784" name="Rectangle 836">
                  <a:extLst>
                    <a:ext uri="{FF2B5EF4-FFF2-40B4-BE49-F238E27FC236}">
                      <a16:creationId xmlns:a16="http://schemas.microsoft.com/office/drawing/2014/main" id="{9D15C497-8299-544F-826C-819759C06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97" y="609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12</a:t>
                  </a:r>
                  <a:endParaRPr lang="en-US" altLang="en-US" sz="1000" b="0"/>
                </a:p>
              </p:txBody>
            </p:sp>
            <p:sp>
              <p:nvSpPr>
                <p:cNvPr id="24785" name="Line 724">
                  <a:extLst>
                    <a:ext uri="{FF2B5EF4-FFF2-40B4-BE49-F238E27FC236}">
                      <a16:creationId xmlns:a16="http://schemas.microsoft.com/office/drawing/2014/main" id="{99A0D221-FE6C-9447-CC0E-1AA1D17DA5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41" y="1586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6" name="Line 725">
                  <a:extLst>
                    <a:ext uri="{FF2B5EF4-FFF2-40B4-BE49-F238E27FC236}">
                      <a16:creationId xmlns:a16="http://schemas.microsoft.com/office/drawing/2014/main" id="{691E2240-B3AA-7164-890C-79F017CDE2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85" y="1586"/>
                  <a:ext cx="3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7" name="Line 726">
                  <a:extLst>
                    <a:ext uri="{FF2B5EF4-FFF2-40B4-BE49-F238E27FC236}">
                      <a16:creationId xmlns:a16="http://schemas.microsoft.com/office/drawing/2014/main" id="{8424075C-1EB1-6173-4EA9-760099D951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25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8" name="Line 727">
                  <a:extLst>
                    <a:ext uri="{FF2B5EF4-FFF2-40B4-BE49-F238E27FC236}">
                      <a16:creationId xmlns:a16="http://schemas.microsoft.com/office/drawing/2014/main" id="{D249EA60-5BB9-43D1-D83D-A4D92621F4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70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9" name="Line 728">
                  <a:extLst>
                    <a:ext uri="{FF2B5EF4-FFF2-40B4-BE49-F238E27FC236}">
                      <a16:creationId xmlns:a16="http://schemas.microsoft.com/office/drawing/2014/main" id="{43793E08-DFFE-6ABA-4E59-D4E24BFAA7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14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0" name="Line 729">
                  <a:extLst>
                    <a:ext uri="{FF2B5EF4-FFF2-40B4-BE49-F238E27FC236}">
                      <a16:creationId xmlns:a16="http://schemas.microsoft.com/office/drawing/2014/main" id="{C07E182F-23C7-AFE3-3E65-BE9415BBB2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58" y="1586"/>
                  <a:ext cx="2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1" name="Line 730">
                  <a:extLst>
                    <a:ext uri="{FF2B5EF4-FFF2-40B4-BE49-F238E27FC236}">
                      <a16:creationId xmlns:a16="http://schemas.microsoft.com/office/drawing/2014/main" id="{2F4941A4-FCAD-EC1B-591D-B2DB2918B4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03" y="1586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2" name="Line 731">
                  <a:extLst>
                    <a:ext uri="{FF2B5EF4-FFF2-40B4-BE49-F238E27FC236}">
                      <a16:creationId xmlns:a16="http://schemas.microsoft.com/office/drawing/2014/main" id="{D41F4277-D6F0-FA53-3D04-A491B044E3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48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3" name="Line 732">
                  <a:extLst>
                    <a:ext uri="{FF2B5EF4-FFF2-40B4-BE49-F238E27FC236}">
                      <a16:creationId xmlns:a16="http://schemas.microsoft.com/office/drawing/2014/main" id="{1822FC9A-7056-E504-ECA6-C64D69AB38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87" y="1586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4" name="Line 733">
                  <a:extLst>
                    <a:ext uri="{FF2B5EF4-FFF2-40B4-BE49-F238E27FC236}">
                      <a16:creationId xmlns:a16="http://schemas.microsoft.com/office/drawing/2014/main" id="{C116F832-F835-F679-B615-A7798E8A62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2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5" name="Line 734">
                  <a:extLst>
                    <a:ext uri="{FF2B5EF4-FFF2-40B4-BE49-F238E27FC236}">
                      <a16:creationId xmlns:a16="http://schemas.microsoft.com/office/drawing/2014/main" id="{45C48269-6067-4515-C575-18F53B7751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76" y="1586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6" name="Line 735">
                  <a:extLst>
                    <a:ext uri="{FF2B5EF4-FFF2-40B4-BE49-F238E27FC236}">
                      <a16:creationId xmlns:a16="http://schemas.microsoft.com/office/drawing/2014/main" id="{89426F1C-0B9D-EB8D-0378-4A09933703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20" y="1586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7" name="Line 736">
                  <a:extLst>
                    <a:ext uri="{FF2B5EF4-FFF2-40B4-BE49-F238E27FC236}">
                      <a16:creationId xmlns:a16="http://schemas.microsoft.com/office/drawing/2014/main" id="{EB01A5A9-65D6-C79C-7817-9FE0D58BE0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65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8" name="Line 737">
                  <a:extLst>
                    <a:ext uri="{FF2B5EF4-FFF2-40B4-BE49-F238E27FC236}">
                      <a16:creationId xmlns:a16="http://schemas.microsoft.com/office/drawing/2014/main" id="{5B0D8CCD-6B67-2B0A-6BE7-76D4AFB88E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10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9" name="Line 738">
                  <a:extLst>
                    <a:ext uri="{FF2B5EF4-FFF2-40B4-BE49-F238E27FC236}">
                      <a16:creationId xmlns:a16="http://schemas.microsoft.com/office/drawing/2014/main" id="{54D7FC21-3CF2-152E-BB8B-F69674987D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49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0" name="Line 739">
                  <a:extLst>
                    <a:ext uri="{FF2B5EF4-FFF2-40B4-BE49-F238E27FC236}">
                      <a16:creationId xmlns:a16="http://schemas.microsoft.com/office/drawing/2014/main" id="{ACC2EE08-5DF9-B53F-1BD6-92D0781D02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93" y="1586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1" name="Line 740">
                  <a:extLst>
                    <a:ext uri="{FF2B5EF4-FFF2-40B4-BE49-F238E27FC236}">
                      <a16:creationId xmlns:a16="http://schemas.microsoft.com/office/drawing/2014/main" id="{04B7410E-1D24-DA3D-0406-108CFAF825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37" y="1586"/>
                  <a:ext cx="3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2" name="Line 741">
                  <a:extLst>
                    <a:ext uri="{FF2B5EF4-FFF2-40B4-BE49-F238E27FC236}">
                      <a16:creationId xmlns:a16="http://schemas.microsoft.com/office/drawing/2014/main" id="{FF0126E4-0BF7-B8EB-D2F3-1B9E6FCE2C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83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3" name="Line 742">
                  <a:extLst>
                    <a:ext uri="{FF2B5EF4-FFF2-40B4-BE49-F238E27FC236}">
                      <a16:creationId xmlns:a16="http://schemas.microsoft.com/office/drawing/2014/main" id="{5F75CC1E-3B02-A370-4B20-5ED69EC44D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27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4" name="Line 743">
                  <a:extLst>
                    <a:ext uri="{FF2B5EF4-FFF2-40B4-BE49-F238E27FC236}">
                      <a16:creationId xmlns:a16="http://schemas.microsoft.com/office/drawing/2014/main" id="{11C43DA2-996A-E575-9D77-2366015FE9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65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5" name="Line 744">
                  <a:extLst>
                    <a:ext uri="{FF2B5EF4-FFF2-40B4-BE49-F238E27FC236}">
                      <a16:creationId xmlns:a16="http://schemas.microsoft.com/office/drawing/2014/main" id="{EAE6C52D-BD5B-A8E8-5E4A-58A8D77AA6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09" y="1586"/>
                  <a:ext cx="2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6" name="Line 745">
                  <a:extLst>
                    <a:ext uri="{FF2B5EF4-FFF2-40B4-BE49-F238E27FC236}">
                      <a16:creationId xmlns:a16="http://schemas.microsoft.com/office/drawing/2014/main" id="{098FC37C-8A1B-212D-BB75-7C84D042B7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54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7" name="Line 746">
                  <a:extLst>
                    <a:ext uri="{FF2B5EF4-FFF2-40B4-BE49-F238E27FC236}">
                      <a16:creationId xmlns:a16="http://schemas.microsoft.com/office/drawing/2014/main" id="{C94C7C27-2324-5CBD-8AA7-5DB638514F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99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8" name="Line 747">
                  <a:extLst>
                    <a:ext uri="{FF2B5EF4-FFF2-40B4-BE49-F238E27FC236}">
                      <a16:creationId xmlns:a16="http://schemas.microsoft.com/office/drawing/2014/main" id="{34CFC639-8752-4159-D275-0E4D81A80A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43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9" name="Line 748">
                  <a:extLst>
                    <a:ext uri="{FF2B5EF4-FFF2-40B4-BE49-F238E27FC236}">
                      <a16:creationId xmlns:a16="http://schemas.microsoft.com/office/drawing/2014/main" id="{699A4095-D20C-5440-24CA-F85B7D06B9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88" y="1586"/>
                  <a:ext cx="3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0" name="Line 749">
                  <a:extLst>
                    <a:ext uri="{FF2B5EF4-FFF2-40B4-BE49-F238E27FC236}">
                      <a16:creationId xmlns:a16="http://schemas.microsoft.com/office/drawing/2014/main" id="{148AA509-D189-F20A-346C-306335136C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27" y="1586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1" name="Line 750">
                  <a:extLst>
                    <a:ext uri="{FF2B5EF4-FFF2-40B4-BE49-F238E27FC236}">
                      <a16:creationId xmlns:a16="http://schemas.microsoft.com/office/drawing/2014/main" id="{8C78632B-74D9-7449-01EA-4ACA757111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71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2" name="Line 751">
                  <a:extLst>
                    <a:ext uri="{FF2B5EF4-FFF2-40B4-BE49-F238E27FC236}">
                      <a16:creationId xmlns:a16="http://schemas.microsoft.com/office/drawing/2014/main" id="{6697CCFC-604E-5138-D41C-4B79844D96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16" y="1586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3" name="Line 752">
                  <a:extLst>
                    <a:ext uri="{FF2B5EF4-FFF2-40B4-BE49-F238E27FC236}">
                      <a16:creationId xmlns:a16="http://schemas.microsoft.com/office/drawing/2014/main" id="{5F9BDB2F-8CE4-2F2A-9716-24E484E2E0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61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4" name="Line 753">
                  <a:extLst>
                    <a:ext uri="{FF2B5EF4-FFF2-40B4-BE49-F238E27FC236}">
                      <a16:creationId xmlns:a16="http://schemas.microsoft.com/office/drawing/2014/main" id="{EF048104-A6FD-D3FF-D10E-0B963E807F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05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5" name="Line 754">
                  <a:extLst>
                    <a:ext uri="{FF2B5EF4-FFF2-40B4-BE49-F238E27FC236}">
                      <a16:creationId xmlns:a16="http://schemas.microsoft.com/office/drawing/2014/main" id="{B5D6C494-E4E1-3CB6-50D1-EA6DBCB25C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50" y="1586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6" name="Line 755">
                  <a:extLst>
                    <a:ext uri="{FF2B5EF4-FFF2-40B4-BE49-F238E27FC236}">
                      <a16:creationId xmlns:a16="http://schemas.microsoft.com/office/drawing/2014/main" id="{C191830C-1FBD-B6EC-44B6-03E87844B6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88" y="1586"/>
                  <a:ext cx="3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7" name="Line 756">
                  <a:extLst>
                    <a:ext uri="{FF2B5EF4-FFF2-40B4-BE49-F238E27FC236}">
                      <a16:creationId xmlns:a16="http://schemas.microsoft.com/office/drawing/2014/main" id="{C8C62FF7-D97C-E0E2-CA03-A4A966923F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34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8" name="Line 757">
                  <a:extLst>
                    <a:ext uri="{FF2B5EF4-FFF2-40B4-BE49-F238E27FC236}">
                      <a16:creationId xmlns:a16="http://schemas.microsoft.com/office/drawing/2014/main" id="{9979D729-041A-3F5E-279A-0ED2B78F67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78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9" name="Line 758">
                  <a:extLst>
                    <a:ext uri="{FF2B5EF4-FFF2-40B4-BE49-F238E27FC236}">
                      <a16:creationId xmlns:a16="http://schemas.microsoft.com/office/drawing/2014/main" id="{3DB18DF0-B344-88D8-B2F9-AAD66889F2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2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0" name="Line 759">
                  <a:extLst>
                    <a:ext uri="{FF2B5EF4-FFF2-40B4-BE49-F238E27FC236}">
                      <a16:creationId xmlns:a16="http://schemas.microsoft.com/office/drawing/2014/main" id="{79FF8170-7110-71BE-EFB7-957CD3CC94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67" y="1586"/>
                  <a:ext cx="2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1" name="Line 760">
                  <a:extLst>
                    <a:ext uri="{FF2B5EF4-FFF2-40B4-BE49-F238E27FC236}">
                      <a16:creationId xmlns:a16="http://schemas.microsoft.com/office/drawing/2014/main" id="{367981F8-EC89-A608-C0A4-1DF4897106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06" y="1586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2" name="Line 761">
                  <a:extLst>
                    <a:ext uri="{FF2B5EF4-FFF2-40B4-BE49-F238E27FC236}">
                      <a16:creationId xmlns:a16="http://schemas.microsoft.com/office/drawing/2014/main" id="{F6F82418-4FE5-277D-4C5E-9C4AFD18FC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51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3" name="Line 762">
                  <a:extLst>
                    <a:ext uri="{FF2B5EF4-FFF2-40B4-BE49-F238E27FC236}">
                      <a16:creationId xmlns:a16="http://schemas.microsoft.com/office/drawing/2014/main" id="{003BB1FA-3B5E-6123-AB56-408C6FF83A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95" y="1586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4" name="Line 763">
                  <a:extLst>
                    <a:ext uri="{FF2B5EF4-FFF2-40B4-BE49-F238E27FC236}">
                      <a16:creationId xmlns:a16="http://schemas.microsoft.com/office/drawing/2014/main" id="{CC573D9A-8764-ECCB-4362-8DC85B5E7E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40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5" name="Line 764">
                  <a:extLst>
                    <a:ext uri="{FF2B5EF4-FFF2-40B4-BE49-F238E27FC236}">
                      <a16:creationId xmlns:a16="http://schemas.microsoft.com/office/drawing/2014/main" id="{3511C49F-8F1F-5390-3AA2-FC350A2DF3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85" y="1586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6" name="Line 765">
                  <a:extLst>
                    <a:ext uri="{FF2B5EF4-FFF2-40B4-BE49-F238E27FC236}">
                      <a16:creationId xmlns:a16="http://schemas.microsoft.com/office/drawing/2014/main" id="{FEFF0B23-9AD4-4CC7-380B-48EFA6AF76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29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7" name="Line 766">
                  <a:extLst>
                    <a:ext uri="{FF2B5EF4-FFF2-40B4-BE49-F238E27FC236}">
                      <a16:creationId xmlns:a16="http://schemas.microsoft.com/office/drawing/2014/main" id="{3CCF4889-2BF0-601A-A69C-A2038441B2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69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8" name="Line 767">
                  <a:extLst>
                    <a:ext uri="{FF2B5EF4-FFF2-40B4-BE49-F238E27FC236}">
                      <a16:creationId xmlns:a16="http://schemas.microsoft.com/office/drawing/2014/main" id="{FAF26FF4-6EE6-8254-4AFD-B2A094C195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13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9" name="Line 768">
                  <a:extLst>
                    <a:ext uri="{FF2B5EF4-FFF2-40B4-BE49-F238E27FC236}">
                      <a16:creationId xmlns:a16="http://schemas.microsoft.com/office/drawing/2014/main" id="{431DB959-122B-C6BC-1F65-AC646A73DB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57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0" name="Line 769">
                  <a:extLst>
                    <a:ext uri="{FF2B5EF4-FFF2-40B4-BE49-F238E27FC236}">
                      <a16:creationId xmlns:a16="http://schemas.microsoft.com/office/drawing/2014/main" id="{DA61ABFE-C6F9-206C-9594-0329B8CC5B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02" y="1586"/>
                  <a:ext cx="1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1" name="Line 770">
                  <a:extLst>
                    <a:ext uri="{FF2B5EF4-FFF2-40B4-BE49-F238E27FC236}">
                      <a16:creationId xmlns:a16="http://schemas.microsoft.com/office/drawing/2014/main" id="{499FA259-F139-DF9C-1FD0-386C982929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46" y="1586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2" name="Line 771">
                  <a:extLst>
                    <a:ext uri="{FF2B5EF4-FFF2-40B4-BE49-F238E27FC236}">
                      <a16:creationId xmlns:a16="http://schemas.microsoft.com/office/drawing/2014/main" id="{773D0B49-0F9D-AA66-C641-B889D1C92D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91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3" name="Line 772">
                  <a:extLst>
                    <a:ext uri="{FF2B5EF4-FFF2-40B4-BE49-F238E27FC236}">
                      <a16:creationId xmlns:a16="http://schemas.microsoft.com/office/drawing/2014/main" id="{182698E4-0131-4B13-4594-72E19DC6DB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29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4" name="Line 773">
                  <a:extLst>
                    <a:ext uri="{FF2B5EF4-FFF2-40B4-BE49-F238E27FC236}">
                      <a16:creationId xmlns:a16="http://schemas.microsoft.com/office/drawing/2014/main" id="{A2FB43DB-207F-2B48-3F80-BD82935AB3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73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5" name="Line 774">
                  <a:extLst>
                    <a:ext uri="{FF2B5EF4-FFF2-40B4-BE49-F238E27FC236}">
                      <a16:creationId xmlns:a16="http://schemas.microsoft.com/office/drawing/2014/main" id="{5D3F6C5F-DD7F-0BB9-68E5-27A61368A1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17" y="1586"/>
                  <a:ext cx="3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6" name="Line 775">
                  <a:extLst>
                    <a:ext uri="{FF2B5EF4-FFF2-40B4-BE49-F238E27FC236}">
                      <a16:creationId xmlns:a16="http://schemas.microsoft.com/office/drawing/2014/main" id="{A664E774-8CD9-55A1-F168-07F9A49B83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63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7" name="Line 776">
                  <a:extLst>
                    <a:ext uri="{FF2B5EF4-FFF2-40B4-BE49-F238E27FC236}">
                      <a16:creationId xmlns:a16="http://schemas.microsoft.com/office/drawing/2014/main" id="{D116857A-E1CD-800F-21BF-BDA60B2342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07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8" name="Line 777">
                  <a:extLst>
                    <a:ext uri="{FF2B5EF4-FFF2-40B4-BE49-F238E27FC236}">
                      <a16:creationId xmlns:a16="http://schemas.microsoft.com/office/drawing/2014/main" id="{011F7D13-3352-E1E3-3F1F-81608CA5D6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51" y="1586"/>
                  <a:ext cx="2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9" name="Line 778">
                  <a:extLst>
                    <a:ext uri="{FF2B5EF4-FFF2-40B4-BE49-F238E27FC236}">
                      <a16:creationId xmlns:a16="http://schemas.microsoft.com/office/drawing/2014/main" id="{C34750A6-78F5-A5AE-EBFC-CA1C9720E4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91" y="1586"/>
                  <a:ext cx="1" cy="2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0" name="Line 779">
                  <a:extLst>
                    <a:ext uri="{FF2B5EF4-FFF2-40B4-BE49-F238E27FC236}">
                      <a16:creationId xmlns:a16="http://schemas.microsoft.com/office/drawing/2014/main" id="{85631A43-F6F4-5BD4-DA63-EADB49D712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135" y="1586"/>
                  <a:ext cx="2" cy="4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1" name="Rectangle 780">
                  <a:extLst>
                    <a:ext uri="{FF2B5EF4-FFF2-40B4-BE49-F238E27FC236}">
                      <a16:creationId xmlns:a16="http://schemas.microsoft.com/office/drawing/2014/main" id="{86C18763-8285-F86E-29ED-DFCC58F746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9" y="1644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1500</a:t>
                  </a:r>
                  <a:endParaRPr lang="en-US" altLang="en-US" sz="1000" b="0"/>
                </a:p>
              </p:txBody>
            </p:sp>
            <p:sp>
              <p:nvSpPr>
                <p:cNvPr id="24842" name="Rectangle 781">
                  <a:extLst>
                    <a:ext uri="{FF2B5EF4-FFF2-40B4-BE49-F238E27FC236}">
                      <a16:creationId xmlns:a16="http://schemas.microsoft.com/office/drawing/2014/main" id="{48684094-5742-7B8F-7F86-0F9E916D62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6" y="1644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1600</a:t>
                  </a:r>
                  <a:endParaRPr lang="en-US" altLang="en-US" sz="1000" b="0"/>
                </a:p>
              </p:txBody>
            </p:sp>
            <p:sp>
              <p:nvSpPr>
                <p:cNvPr id="24843" name="Rectangle 782">
                  <a:extLst>
                    <a:ext uri="{FF2B5EF4-FFF2-40B4-BE49-F238E27FC236}">
                      <a16:creationId xmlns:a16="http://schemas.microsoft.com/office/drawing/2014/main" id="{3F4DB04A-5BBE-106B-0AE3-57892D151A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5" y="1644"/>
                  <a:ext cx="177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1700</a:t>
                  </a:r>
                  <a:endParaRPr lang="en-US" altLang="en-US" sz="1000" b="0"/>
                </a:p>
              </p:txBody>
            </p:sp>
            <p:sp>
              <p:nvSpPr>
                <p:cNvPr id="24844" name="Rectangle 783">
                  <a:extLst>
                    <a:ext uri="{FF2B5EF4-FFF2-40B4-BE49-F238E27FC236}">
                      <a16:creationId xmlns:a16="http://schemas.microsoft.com/office/drawing/2014/main" id="{FF53B61A-E715-A490-A8BE-34FBE694A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7" y="1644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1800</a:t>
                  </a:r>
                  <a:endParaRPr lang="en-US" altLang="en-US" sz="1000" b="0"/>
                </a:p>
              </p:txBody>
            </p:sp>
            <p:sp>
              <p:nvSpPr>
                <p:cNvPr id="24845" name="Rectangle 784">
                  <a:extLst>
                    <a:ext uri="{FF2B5EF4-FFF2-40B4-BE49-F238E27FC236}">
                      <a16:creationId xmlns:a16="http://schemas.microsoft.com/office/drawing/2014/main" id="{04E55B25-14BE-BF25-7A3B-CAEFFD6F35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4" y="1644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1900</a:t>
                  </a:r>
                  <a:endParaRPr lang="en-US" altLang="en-US" sz="1000" b="0"/>
                </a:p>
              </p:txBody>
            </p:sp>
            <p:sp>
              <p:nvSpPr>
                <p:cNvPr id="24846" name="Rectangle 785">
                  <a:extLst>
                    <a:ext uri="{FF2B5EF4-FFF2-40B4-BE49-F238E27FC236}">
                      <a16:creationId xmlns:a16="http://schemas.microsoft.com/office/drawing/2014/main" id="{DE70ECC3-D1D5-4F86-D58F-92CA6A0258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8" y="1644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2000</a:t>
                  </a:r>
                  <a:endParaRPr lang="en-US" altLang="en-US" sz="1000" b="0"/>
                </a:p>
              </p:txBody>
            </p:sp>
            <p:sp>
              <p:nvSpPr>
                <p:cNvPr id="24847" name="Rectangle 788">
                  <a:extLst>
                    <a:ext uri="{FF2B5EF4-FFF2-40B4-BE49-F238E27FC236}">
                      <a16:creationId xmlns:a16="http://schemas.microsoft.com/office/drawing/2014/main" id="{20888311-865E-6E45-B47C-9D8CF597FB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95" y="1520"/>
                  <a:ext cx="39" cy="6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48" name="Rectangle 789">
                  <a:extLst>
                    <a:ext uri="{FF2B5EF4-FFF2-40B4-BE49-F238E27FC236}">
                      <a16:creationId xmlns:a16="http://schemas.microsoft.com/office/drawing/2014/main" id="{EEF824A0-36BE-43B1-7A83-517DE7B182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3" y="1550"/>
                  <a:ext cx="38" cy="3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49" name="Rectangle 790">
                  <a:extLst>
                    <a:ext uri="{FF2B5EF4-FFF2-40B4-BE49-F238E27FC236}">
                      <a16:creationId xmlns:a16="http://schemas.microsoft.com/office/drawing/2014/main" id="{DA093A35-2647-CFB1-741F-347EE1C862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7" y="1550"/>
                  <a:ext cx="40" cy="3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0" name="Rectangle 791">
                  <a:extLst>
                    <a:ext uri="{FF2B5EF4-FFF2-40B4-BE49-F238E27FC236}">
                      <a16:creationId xmlns:a16="http://schemas.microsoft.com/office/drawing/2014/main" id="{B7489E2A-166B-5899-240F-01CC43912F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1" y="1507"/>
                  <a:ext cx="40" cy="7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1" name="Rectangle 792">
                  <a:extLst>
                    <a:ext uri="{FF2B5EF4-FFF2-40B4-BE49-F238E27FC236}">
                      <a16:creationId xmlns:a16="http://schemas.microsoft.com/office/drawing/2014/main" id="{DDBDB0C4-FF85-009C-E6DE-4E6F12C608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47" y="1536"/>
                  <a:ext cx="33" cy="4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2" name="Rectangle 793">
                  <a:extLst>
                    <a:ext uri="{FF2B5EF4-FFF2-40B4-BE49-F238E27FC236}">
                      <a16:creationId xmlns:a16="http://schemas.microsoft.com/office/drawing/2014/main" id="{8021926A-BE43-374D-82BF-67615A708D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85" y="1550"/>
                  <a:ext cx="39" cy="32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3" name="Rectangle 794">
                  <a:extLst>
                    <a:ext uri="{FF2B5EF4-FFF2-40B4-BE49-F238E27FC236}">
                      <a16:creationId xmlns:a16="http://schemas.microsoft.com/office/drawing/2014/main" id="{718B8502-D494-535B-F287-2A450DD41B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0" y="1507"/>
                  <a:ext cx="39" cy="7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4" name="Rectangle 795">
                  <a:extLst>
                    <a:ext uri="{FF2B5EF4-FFF2-40B4-BE49-F238E27FC236}">
                      <a16:creationId xmlns:a16="http://schemas.microsoft.com/office/drawing/2014/main" id="{6824A5F9-DF79-4CCE-5DFD-0AFF53D9CE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74" y="1507"/>
                  <a:ext cx="40" cy="7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5" name="Rectangle 796">
                  <a:extLst>
                    <a:ext uri="{FF2B5EF4-FFF2-40B4-BE49-F238E27FC236}">
                      <a16:creationId xmlns:a16="http://schemas.microsoft.com/office/drawing/2014/main" id="{656110C4-4087-6397-059E-A8F329169C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9" y="1491"/>
                  <a:ext cx="39" cy="9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6" name="Rectangle 797">
                  <a:extLst>
                    <a:ext uri="{FF2B5EF4-FFF2-40B4-BE49-F238E27FC236}">
                      <a16:creationId xmlns:a16="http://schemas.microsoft.com/office/drawing/2014/main" id="{16F9FA45-4681-7E64-D980-F9601424CC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64" y="1355"/>
                  <a:ext cx="38" cy="22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7" name="Rectangle 798">
                  <a:extLst>
                    <a:ext uri="{FF2B5EF4-FFF2-40B4-BE49-F238E27FC236}">
                      <a16:creationId xmlns:a16="http://schemas.microsoft.com/office/drawing/2014/main" id="{443B4CAC-6C2B-0EED-6EEC-839DD08F2A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8" y="1339"/>
                  <a:ext cx="33" cy="243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8" name="Rectangle 799">
                  <a:extLst>
                    <a:ext uri="{FF2B5EF4-FFF2-40B4-BE49-F238E27FC236}">
                      <a16:creationId xmlns:a16="http://schemas.microsoft.com/office/drawing/2014/main" id="{8F2E9A45-BBCE-00B9-6413-9B41E98BFF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8" y="1399"/>
                  <a:ext cx="37" cy="183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59" name="Rectangle 800">
                  <a:extLst>
                    <a:ext uri="{FF2B5EF4-FFF2-40B4-BE49-F238E27FC236}">
                      <a16:creationId xmlns:a16="http://schemas.microsoft.com/office/drawing/2014/main" id="{4D03F286-EF5F-C7EC-186D-D029FFF63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2" y="1414"/>
                  <a:ext cx="38" cy="168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0" name="Rectangle 801">
                  <a:extLst>
                    <a:ext uri="{FF2B5EF4-FFF2-40B4-BE49-F238E27FC236}">
                      <a16:creationId xmlns:a16="http://schemas.microsoft.com/office/drawing/2014/main" id="{FE6331E7-3A66-3A8E-CE4C-610DB61599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36" y="1507"/>
                  <a:ext cx="38" cy="7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1" name="Rectangle 802">
                  <a:extLst>
                    <a:ext uri="{FF2B5EF4-FFF2-40B4-BE49-F238E27FC236}">
                      <a16:creationId xmlns:a16="http://schemas.microsoft.com/office/drawing/2014/main" id="{18FD6683-8618-30A1-449D-B483D5D15D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1476"/>
                  <a:ext cx="38" cy="10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2" name="Rectangle 803">
                  <a:extLst>
                    <a:ext uri="{FF2B5EF4-FFF2-40B4-BE49-F238E27FC236}">
                      <a16:creationId xmlns:a16="http://schemas.microsoft.com/office/drawing/2014/main" id="{18C196D5-CDF1-07F7-FFB3-4CF598932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6" y="1491"/>
                  <a:ext cx="38" cy="9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3" name="Rectangle 804">
                  <a:extLst>
                    <a:ext uri="{FF2B5EF4-FFF2-40B4-BE49-F238E27FC236}">
                      <a16:creationId xmlns:a16="http://schemas.microsoft.com/office/drawing/2014/main" id="{B014E714-A77E-3BE0-AF89-C75084F70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70" y="1566"/>
                  <a:ext cx="32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4" name="Rectangle 805">
                  <a:extLst>
                    <a:ext uri="{FF2B5EF4-FFF2-40B4-BE49-F238E27FC236}">
                      <a16:creationId xmlns:a16="http://schemas.microsoft.com/office/drawing/2014/main" id="{A960334E-021D-6EDC-166D-57B40BFF4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08" y="1461"/>
                  <a:ext cx="40" cy="12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5" name="Rectangle 806">
                  <a:extLst>
                    <a:ext uri="{FF2B5EF4-FFF2-40B4-BE49-F238E27FC236}">
                      <a16:creationId xmlns:a16="http://schemas.microsoft.com/office/drawing/2014/main" id="{01895827-A1BC-D91D-B3D0-7B2129367F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52" y="1339"/>
                  <a:ext cx="40" cy="243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6" name="Rectangle 807">
                  <a:extLst>
                    <a:ext uri="{FF2B5EF4-FFF2-40B4-BE49-F238E27FC236}">
                      <a16:creationId xmlns:a16="http://schemas.microsoft.com/office/drawing/2014/main" id="{CA8250EC-DBDA-8103-66BF-E5BF29BA23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6" y="1491"/>
                  <a:ext cx="40" cy="91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7" name="Rectangle 808">
                  <a:extLst>
                    <a:ext uri="{FF2B5EF4-FFF2-40B4-BE49-F238E27FC236}">
                      <a16:creationId xmlns:a16="http://schemas.microsoft.com/office/drawing/2014/main" id="{DDA6904D-CDE3-E9C6-195A-2B5E96488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42" y="1536"/>
                  <a:ext cx="39" cy="4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8" name="Rectangle 809">
                  <a:extLst>
                    <a:ext uri="{FF2B5EF4-FFF2-40B4-BE49-F238E27FC236}">
                      <a16:creationId xmlns:a16="http://schemas.microsoft.com/office/drawing/2014/main" id="{03FFF46D-4323-DCFD-1D15-746BC6F715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86" y="1566"/>
                  <a:ext cx="39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69" name="Rectangle 810">
                  <a:extLst>
                    <a:ext uri="{FF2B5EF4-FFF2-40B4-BE49-F238E27FC236}">
                      <a16:creationId xmlns:a16="http://schemas.microsoft.com/office/drawing/2014/main" id="{2C72691D-5CFD-2281-4CCF-E0A22FE2F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7" y="1566"/>
                  <a:ext cx="34" cy="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0" name="Rectangle 811">
                  <a:extLst>
                    <a:ext uri="{FF2B5EF4-FFF2-40B4-BE49-F238E27FC236}">
                      <a16:creationId xmlns:a16="http://schemas.microsoft.com/office/drawing/2014/main" id="{91A2C84D-02EB-D132-FC4F-D266AEE4C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5" y="1566"/>
                  <a:ext cx="39" cy="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1" name="Rectangle 812">
                  <a:extLst>
                    <a:ext uri="{FF2B5EF4-FFF2-40B4-BE49-F238E27FC236}">
                      <a16:creationId xmlns:a16="http://schemas.microsoft.com/office/drawing/2014/main" id="{57221B45-C08B-8525-6A7D-09DE422124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9" y="1566"/>
                  <a:ext cx="40" cy="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2" name="Rectangle 813">
                  <a:extLst>
                    <a:ext uri="{FF2B5EF4-FFF2-40B4-BE49-F238E27FC236}">
                      <a16:creationId xmlns:a16="http://schemas.microsoft.com/office/drawing/2014/main" id="{20E82ABA-3B0B-B41D-45C3-E4F6255996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9" y="1507"/>
                  <a:ext cx="32" cy="7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3" name="Rectangle 814">
                  <a:extLst>
                    <a:ext uri="{FF2B5EF4-FFF2-40B4-BE49-F238E27FC236}">
                      <a16:creationId xmlns:a16="http://schemas.microsoft.com/office/drawing/2014/main" id="{4B3A4D33-4825-DB98-5D81-77997E43DA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" y="1550"/>
                  <a:ext cx="38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4" name="Rectangle 815">
                  <a:extLst>
                    <a:ext uri="{FF2B5EF4-FFF2-40B4-BE49-F238E27FC236}">
                      <a16:creationId xmlns:a16="http://schemas.microsoft.com/office/drawing/2014/main" id="{2FF89E74-C261-2433-6392-5A94A6633D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2" y="1550"/>
                  <a:ext cx="39" cy="32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5" name="Rectangle 816">
                  <a:extLst>
                    <a:ext uri="{FF2B5EF4-FFF2-40B4-BE49-F238E27FC236}">
                      <a16:creationId xmlns:a16="http://schemas.microsoft.com/office/drawing/2014/main" id="{3346F235-62D5-4D29-23F0-E3AB9A6A2C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6" y="1566"/>
                  <a:ext cx="39" cy="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6" name="Rectangle 817">
                  <a:extLst>
                    <a:ext uri="{FF2B5EF4-FFF2-40B4-BE49-F238E27FC236}">
                      <a16:creationId xmlns:a16="http://schemas.microsoft.com/office/drawing/2014/main" id="{C245F9A5-7B53-3177-7BD7-414D0FFA4B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50" y="1566"/>
                  <a:ext cx="40" cy="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7" name="Rectangle 818">
                  <a:extLst>
                    <a:ext uri="{FF2B5EF4-FFF2-40B4-BE49-F238E27FC236}">
                      <a16:creationId xmlns:a16="http://schemas.microsoft.com/office/drawing/2014/main" id="{D9FCE262-B356-E321-CA4A-497C5E984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29" y="1566"/>
                  <a:ext cx="34" cy="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8" name="Rectangle 819">
                  <a:extLst>
                    <a:ext uri="{FF2B5EF4-FFF2-40B4-BE49-F238E27FC236}">
                      <a16:creationId xmlns:a16="http://schemas.microsoft.com/office/drawing/2014/main" id="{1787DFF0-B4EF-5269-C71D-3565E62E24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8" y="1536"/>
                  <a:ext cx="39" cy="4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79" name="Rectangle 820">
                  <a:extLst>
                    <a:ext uri="{FF2B5EF4-FFF2-40B4-BE49-F238E27FC236}">
                      <a16:creationId xmlns:a16="http://schemas.microsoft.com/office/drawing/2014/main" id="{21CE18A8-4DD5-9CEE-9F18-0E2F7156B6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1" y="1461"/>
                  <a:ext cx="40" cy="4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0" name="Rectangle 821">
                  <a:extLst>
                    <a:ext uri="{FF2B5EF4-FFF2-40B4-BE49-F238E27FC236}">
                      <a16:creationId xmlns:a16="http://schemas.microsoft.com/office/drawing/2014/main" id="{AED6929C-9C2C-7CA1-AB0A-D77C3DDE6C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47" y="1461"/>
                  <a:ext cx="33" cy="7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1" name="Rectangle 822">
                  <a:extLst>
                    <a:ext uri="{FF2B5EF4-FFF2-40B4-BE49-F238E27FC236}">
                      <a16:creationId xmlns:a16="http://schemas.microsoft.com/office/drawing/2014/main" id="{5A972FD1-580A-4AC4-3CD9-7A38D0024C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85" y="1507"/>
                  <a:ext cx="39" cy="43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2" name="Rectangle 823">
                  <a:extLst>
                    <a:ext uri="{FF2B5EF4-FFF2-40B4-BE49-F238E27FC236}">
                      <a16:creationId xmlns:a16="http://schemas.microsoft.com/office/drawing/2014/main" id="{AB6AB213-1C97-7ED3-2B73-1BEA2E282D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0" y="1491"/>
                  <a:ext cx="39" cy="16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3" name="Rectangle 824">
                  <a:extLst>
                    <a:ext uri="{FF2B5EF4-FFF2-40B4-BE49-F238E27FC236}">
                      <a16:creationId xmlns:a16="http://schemas.microsoft.com/office/drawing/2014/main" id="{0A51C782-FE37-11B5-DCF6-D2A6D31475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74" y="1384"/>
                  <a:ext cx="40" cy="123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4" name="Rectangle 825">
                  <a:extLst>
                    <a:ext uri="{FF2B5EF4-FFF2-40B4-BE49-F238E27FC236}">
                      <a16:creationId xmlns:a16="http://schemas.microsoft.com/office/drawing/2014/main" id="{51585501-4589-AC3E-D223-8E2CDA9F64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9" y="1461"/>
                  <a:ext cx="39" cy="30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5" name="Rectangle 826">
                  <a:extLst>
                    <a:ext uri="{FF2B5EF4-FFF2-40B4-BE49-F238E27FC236}">
                      <a16:creationId xmlns:a16="http://schemas.microsoft.com/office/drawing/2014/main" id="{4E6D565A-DD38-3A23-BDF1-38B1375021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64" y="1294"/>
                  <a:ext cx="38" cy="6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6" name="Rectangle 827">
                  <a:extLst>
                    <a:ext uri="{FF2B5EF4-FFF2-40B4-BE49-F238E27FC236}">
                      <a16:creationId xmlns:a16="http://schemas.microsoft.com/office/drawing/2014/main" id="{D54BF2B6-2E15-BE34-7CF0-E811A5D36E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8" y="1218"/>
                  <a:ext cx="33" cy="12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7" name="Rectangle 828">
                  <a:extLst>
                    <a:ext uri="{FF2B5EF4-FFF2-40B4-BE49-F238E27FC236}">
                      <a16:creationId xmlns:a16="http://schemas.microsoft.com/office/drawing/2014/main" id="{40C58A8C-0BAE-4D6C-364A-12C2D58B9F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8" y="1325"/>
                  <a:ext cx="37" cy="7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8" name="Rectangle 829">
                  <a:extLst>
                    <a:ext uri="{FF2B5EF4-FFF2-40B4-BE49-F238E27FC236}">
                      <a16:creationId xmlns:a16="http://schemas.microsoft.com/office/drawing/2014/main" id="{AA210931-DD2D-E78C-A06B-5FB67CB20C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2" y="1355"/>
                  <a:ext cx="38" cy="59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89" name="Rectangle 838">
                  <a:extLst>
                    <a:ext uri="{FF2B5EF4-FFF2-40B4-BE49-F238E27FC236}">
                      <a16:creationId xmlns:a16="http://schemas.microsoft.com/office/drawing/2014/main" id="{8AA8E8E6-3A97-BFF4-8305-4E84F2BD73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1" y="1197"/>
                  <a:ext cx="41" cy="14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0" name="Rectangle 839">
                  <a:extLst>
                    <a:ext uri="{FF2B5EF4-FFF2-40B4-BE49-F238E27FC236}">
                      <a16:creationId xmlns:a16="http://schemas.microsoft.com/office/drawing/2014/main" id="{1441C078-4652-8DD5-F5A8-B1C57B0A2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1" y="1167"/>
                  <a:ext cx="36" cy="44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1" name="Rectangle 840">
                  <a:extLst>
                    <a:ext uri="{FF2B5EF4-FFF2-40B4-BE49-F238E27FC236}">
                      <a16:creationId xmlns:a16="http://schemas.microsoft.com/office/drawing/2014/main" id="{3D25C3FA-4273-4FCA-1B96-48DEA25265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77" y="1197"/>
                  <a:ext cx="40" cy="14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2" name="Rectangle 841">
                  <a:extLst>
                    <a:ext uri="{FF2B5EF4-FFF2-40B4-BE49-F238E27FC236}">
                      <a16:creationId xmlns:a16="http://schemas.microsoft.com/office/drawing/2014/main" id="{4A29D13E-159E-B259-DC4F-078AF66DD8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22" y="1197"/>
                  <a:ext cx="36" cy="14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3" name="Rectangle 842">
                  <a:extLst>
                    <a:ext uri="{FF2B5EF4-FFF2-40B4-BE49-F238E27FC236}">
                      <a16:creationId xmlns:a16="http://schemas.microsoft.com/office/drawing/2014/main" id="{40282B35-D83E-F4F1-8D4C-565114CBC5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62" y="1197"/>
                  <a:ext cx="40" cy="14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4" name="Rectangle 843">
                  <a:extLst>
                    <a:ext uri="{FF2B5EF4-FFF2-40B4-BE49-F238E27FC236}">
                      <a16:creationId xmlns:a16="http://schemas.microsoft.com/office/drawing/2014/main" id="{38ADEA67-7DFC-32BD-5C09-638A598E38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7" y="1151"/>
                  <a:ext cx="41" cy="6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5" name="Rectangle 844">
                  <a:extLst>
                    <a:ext uri="{FF2B5EF4-FFF2-40B4-BE49-F238E27FC236}">
                      <a16:creationId xmlns:a16="http://schemas.microsoft.com/office/drawing/2014/main" id="{C8649B4C-0CB0-CB9C-14A6-061B8FA48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51" y="1151"/>
                  <a:ext cx="37" cy="6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6" name="Rectangle 845">
                  <a:extLst>
                    <a:ext uri="{FF2B5EF4-FFF2-40B4-BE49-F238E27FC236}">
                      <a16:creationId xmlns:a16="http://schemas.microsoft.com/office/drawing/2014/main" id="{E5F6EB57-7851-B878-A031-5CD15F144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2" y="1167"/>
                  <a:ext cx="41" cy="44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7" name="Rectangle 846">
                  <a:extLst>
                    <a:ext uri="{FF2B5EF4-FFF2-40B4-BE49-F238E27FC236}">
                      <a16:creationId xmlns:a16="http://schemas.microsoft.com/office/drawing/2014/main" id="{1699FCE1-FAAB-5ABD-BCFC-DD42B93EF1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36" y="1106"/>
                  <a:ext cx="41" cy="105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8" name="Rectangle 847">
                  <a:extLst>
                    <a:ext uri="{FF2B5EF4-FFF2-40B4-BE49-F238E27FC236}">
                      <a16:creationId xmlns:a16="http://schemas.microsoft.com/office/drawing/2014/main" id="{C2300AC2-D35E-4791-09BF-63A7742B3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1122"/>
                  <a:ext cx="38" cy="89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899" name="Rectangle 848">
                  <a:extLst>
                    <a:ext uri="{FF2B5EF4-FFF2-40B4-BE49-F238E27FC236}">
                      <a16:creationId xmlns:a16="http://schemas.microsoft.com/office/drawing/2014/main" id="{E84AE17D-8829-786E-BCA5-A11AE5EFD5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3" y="1061"/>
                  <a:ext cx="41" cy="15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900" name="Rectangle 849">
                  <a:extLst>
                    <a:ext uri="{FF2B5EF4-FFF2-40B4-BE49-F238E27FC236}">
                      <a16:creationId xmlns:a16="http://schemas.microsoft.com/office/drawing/2014/main" id="{53961AC8-9AA1-2107-74E4-1DCA2D9EF4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7" y="972"/>
                  <a:ext cx="41" cy="239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901" name="Rectangle 850">
                  <a:extLst>
                    <a:ext uri="{FF2B5EF4-FFF2-40B4-BE49-F238E27FC236}">
                      <a16:creationId xmlns:a16="http://schemas.microsoft.com/office/drawing/2014/main" id="{5F04EC7A-95D3-6701-40C5-276CC4F1DE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2" y="986"/>
                  <a:ext cx="37" cy="225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902" name="Rectangle 851">
                  <a:extLst>
                    <a:ext uri="{FF2B5EF4-FFF2-40B4-BE49-F238E27FC236}">
                      <a16:creationId xmlns:a16="http://schemas.microsoft.com/office/drawing/2014/main" id="{8AD548A1-7BC5-5711-1979-2D43F093DB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52" y="986"/>
                  <a:ext cx="42" cy="225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903" name="Rectangle 852">
                  <a:extLst>
                    <a:ext uri="{FF2B5EF4-FFF2-40B4-BE49-F238E27FC236}">
                      <a16:creationId xmlns:a16="http://schemas.microsoft.com/office/drawing/2014/main" id="{1BD41799-903A-3336-DFC5-D99844724E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9" y="1091"/>
                  <a:ext cx="40" cy="12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904" name="Rectangle 853">
                  <a:extLst>
                    <a:ext uri="{FF2B5EF4-FFF2-40B4-BE49-F238E27FC236}">
                      <a16:creationId xmlns:a16="http://schemas.microsoft.com/office/drawing/2014/main" id="{1220938C-387D-0C8B-E7AE-420FD9F961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43" y="1106"/>
                  <a:ext cx="36" cy="105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905" name="Rectangle 854">
                  <a:extLst>
                    <a:ext uri="{FF2B5EF4-FFF2-40B4-BE49-F238E27FC236}">
                      <a16:creationId xmlns:a16="http://schemas.microsoft.com/office/drawing/2014/main" id="{AD2FC8C2-7CAC-C0A4-1717-C28477EC68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84" y="1181"/>
                  <a:ext cx="40" cy="30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906" name="Line 855">
                  <a:extLst>
                    <a:ext uri="{FF2B5EF4-FFF2-40B4-BE49-F238E27FC236}">
                      <a16:creationId xmlns:a16="http://schemas.microsoft.com/office/drawing/2014/main" id="{15695405-935B-64CE-1752-C253C14A08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85" y="1215"/>
                  <a:ext cx="3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7" name="Line 856">
                  <a:extLst>
                    <a:ext uri="{FF2B5EF4-FFF2-40B4-BE49-F238E27FC236}">
                      <a16:creationId xmlns:a16="http://schemas.microsoft.com/office/drawing/2014/main" id="{4B604AB2-D907-9802-DF7E-5493165E77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25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8" name="Line 857">
                  <a:extLst>
                    <a:ext uri="{FF2B5EF4-FFF2-40B4-BE49-F238E27FC236}">
                      <a16:creationId xmlns:a16="http://schemas.microsoft.com/office/drawing/2014/main" id="{391EB7C4-8B4D-1270-3108-DF3A10F67C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70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9" name="Line 858">
                  <a:extLst>
                    <a:ext uri="{FF2B5EF4-FFF2-40B4-BE49-F238E27FC236}">
                      <a16:creationId xmlns:a16="http://schemas.microsoft.com/office/drawing/2014/main" id="{3312EEF3-8577-2585-9F77-202493C892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14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0" name="Line 859">
                  <a:extLst>
                    <a:ext uri="{FF2B5EF4-FFF2-40B4-BE49-F238E27FC236}">
                      <a16:creationId xmlns:a16="http://schemas.microsoft.com/office/drawing/2014/main" id="{F6AA4A58-9FCB-53A5-CC5B-A11B571FD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58" y="1215"/>
                  <a:ext cx="2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1" name="Line 860">
                  <a:extLst>
                    <a:ext uri="{FF2B5EF4-FFF2-40B4-BE49-F238E27FC236}">
                      <a16:creationId xmlns:a16="http://schemas.microsoft.com/office/drawing/2014/main" id="{C3770AA9-2DA2-9DC0-B441-FB42EB08E5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03" y="1215"/>
                  <a:ext cx="2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2" name="Line 861">
                  <a:extLst>
                    <a:ext uri="{FF2B5EF4-FFF2-40B4-BE49-F238E27FC236}">
                      <a16:creationId xmlns:a16="http://schemas.microsoft.com/office/drawing/2014/main" id="{93945E55-7724-E95C-ECB6-C560365F0DA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48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3" name="Line 862">
                  <a:extLst>
                    <a:ext uri="{FF2B5EF4-FFF2-40B4-BE49-F238E27FC236}">
                      <a16:creationId xmlns:a16="http://schemas.microsoft.com/office/drawing/2014/main" id="{34043577-F3B0-5755-0E53-9E5462601E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87" y="1215"/>
                  <a:ext cx="2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4" name="Line 863">
                  <a:extLst>
                    <a:ext uri="{FF2B5EF4-FFF2-40B4-BE49-F238E27FC236}">
                      <a16:creationId xmlns:a16="http://schemas.microsoft.com/office/drawing/2014/main" id="{0C183B4B-03FF-A0EB-9B02-14E49CB650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2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5" name="Line 864">
                  <a:extLst>
                    <a:ext uri="{FF2B5EF4-FFF2-40B4-BE49-F238E27FC236}">
                      <a16:creationId xmlns:a16="http://schemas.microsoft.com/office/drawing/2014/main" id="{3F422F03-6C26-C659-741D-E6933B45C3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76" y="1215"/>
                  <a:ext cx="1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6" name="Line 865">
                  <a:extLst>
                    <a:ext uri="{FF2B5EF4-FFF2-40B4-BE49-F238E27FC236}">
                      <a16:creationId xmlns:a16="http://schemas.microsoft.com/office/drawing/2014/main" id="{8BA1C621-F862-12A9-A799-A780D01A1E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20" y="1215"/>
                  <a:ext cx="2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7" name="Line 866">
                  <a:extLst>
                    <a:ext uri="{FF2B5EF4-FFF2-40B4-BE49-F238E27FC236}">
                      <a16:creationId xmlns:a16="http://schemas.microsoft.com/office/drawing/2014/main" id="{84E66DDB-B9F0-EF2A-8B7B-E5D0A3A290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65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8" name="Line 867">
                  <a:extLst>
                    <a:ext uri="{FF2B5EF4-FFF2-40B4-BE49-F238E27FC236}">
                      <a16:creationId xmlns:a16="http://schemas.microsoft.com/office/drawing/2014/main" id="{41350D50-E3D6-B420-87FD-047FE2B5D3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10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9" name="Line 868">
                  <a:extLst>
                    <a:ext uri="{FF2B5EF4-FFF2-40B4-BE49-F238E27FC236}">
                      <a16:creationId xmlns:a16="http://schemas.microsoft.com/office/drawing/2014/main" id="{0367F5C8-306D-2D27-2222-52C23B502A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49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0" name="Line 869">
                  <a:extLst>
                    <a:ext uri="{FF2B5EF4-FFF2-40B4-BE49-F238E27FC236}">
                      <a16:creationId xmlns:a16="http://schemas.microsoft.com/office/drawing/2014/main" id="{A51D6162-C46E-026B-00B8-721E2B4C71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93" y="1215"/>
                  <a:ext cx="1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1" name="Line 870">
                  <a:extLst>
                    <a:ext uri="{FF2B5EF4-FFF2-40B4-BE49-F238E27FC236}">
                      <a16:creationId xmlns:a16="http://schemas.microsoft.com/office/drawing/2014/main" id="{6980287E-EE64-3987-781B-5A04AB813F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37" y="1215"/>
                  <a:ext cx="3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2" name="Line 871">
                  <a:extLst>
                    <a:ext uri="{FF2B5EF4-FFF2-40B4-BE49-F238E27FC236}">
                      <a16:creationId xmlns:a16="http://schemas.microsoft.com/office/drawing/2014/main" id="{63F5DC60-D306-F0D9-E479-A212F334B3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83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3" name="Line 872">
                  <a:extLst>
                    <a:ext uri="{FF2B5EF4-FFF2-40B4-BE49-F238E27FC236}">
                      <a16:creationId xmlns:a16="http://schemas.microsoft.com/office/drawing/2014/main" id="{170073E1-C2DE-5FBA-5718-7FF0A444D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27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4" name="Line 873">
                  <a:extLst>
                    <a:ext uri="{FF2B5EF4-FFF2-40B4-BE49-F238E27FC236}">
                      <a16:creationId xmlns:a16="http://schemas.microsoft.com/office/drawing/2014/main" id="{EBD3D60B-E551-AB4C-2DE0-FEB583EEDA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65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5" name="Line 874">
                  <a:extLst>
                    <a:ext uri="{FF2B5EF4-FFF2-40B4-BE49-F238E27FC236}">
                      <a16:creationId xmlns:a16="http://schemas.microsoft.com/office/drawing/2014/main" id="{63F69E19-3A71-6725-A1A9-415A442FFF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09" y="1215"/>
                  <a:ext cx="2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6" name="Line 875">
                  <a:extLst>
                    <a:ext uri="{FF2B5EF4-FFF2-40B4-BE49-F238E27FC236}">
                      <a16:creationId xmlns:a16="http://schemas.microsoft.com/office/drawing/2014/main" id="{069488F9-B9A8-73D4-64D8-06DD49744A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54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7" name="Line 876">
                  <a:extLst>
                    <a:ext uri="{FF2B5EF4-FFF2-40B4-BE49-F238E27FC236}">
                      <a16:creationId xmlns:a16="http://schemas.microsoft.com/office/drawing/2014/main" id="{BF4CCA48-4A92-44F1-334F-9C02690CC8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99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8" name="Line 877">
                  <a:extLst>
                    <a:ext uri="{FF2B5EF4-FFF2-40B4-BE49-F238E27FC236}">
                      <a16:creationId xmlns:a16="http://schemas.microsoft.com/office/drawing/2014/main" id="{DA5A3531-BEFF-4F8E-62A6-67F7804019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43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29" name="Line 878">
                  <a:extLst>
                    <a:ext uri="{FF2B5EF4-FFF2-40B4-BE49-F238E27FC236}">
                      <a16:creationId xmlns:a16="http://schemas.microsoft.com/office/drawing/2014/main" id="{BDB9F1A8-CADA-FCA8-09D2-D696FB0474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88" y="1215"/>
                  <a:ext cx="3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0" name="Line 879">
                  <a:extLst>
                    <a:ext uri="{FF2B5EF4-FFF2-40B4-BE49-F238E27FC236}">
                      <a16:creationId xmlns:a16="http://schemas.microsoft.com/office/drawing/2014/main" id="{AFA484B9-85AE-2ADB-ABB7-7D737110CA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27" y="1215"/>
                  <a:ext cx="1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1" name="Line 880">
                  <a:extLst>
                    <a:ext uri="{FF2B5EF4-FFF2-40B4-BE49-F238E27FC236}">
                      <a16:creationId xmlns:a16="http://schemas.microsoft.com/office/drawing/2014/main" id="{3D90389C-D94B-C4CC-4492-946D47F8CD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71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2" name="Line 881">
                  <a:extLst>
                    <a:ext uri="{FF2B5EF4-FFF2-40B4-BE49-F238E27FC236}">
                      <a16:creationId xmlns:a16="http://schemas.microsoft.com/office/drawing/2014/main" id="{5F020984-BC4A-8116-EA5E-79E03F4F6C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16" y="1215"/>
                  <a:ext cx="2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3" name="Line 882">
                  <a:extLst>
                    <a:ext uri="{FF2B5EF4-FFF2-40B4-BE49-F238E27FC236}">
                      <a16:creationId xmlns:a16="http://schemas.microsoft.com/office/drawing/2014/main" id="{98F4987E-25DF-A1C8-18C5-81AC588DA7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61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4" name="Line 883">
                  <a:extLst>
                    <a:ext uri="{FF2B5EF4-FFF2-40B4-BE49-F238E27FC236}">
                      <a16:creationId xmlns:a16="http://schemas.microsoft.com/office/drawing/2014/main" id="{472B1E2A-9D1B-D514-8810-477360C05D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05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5" name="Line 884">
                  <a:extLst>
                    <a:ext uri="{FF2B5EF4-FFF2-40B4-BE49-F238E27FC236}">
                      <a16:creationId xmlns:a16="http://schemas.microsoft.com/office/drawing/2014/main" id="{5AB6E8BE-2E8F-49CE-D4F0-C10FCCEE96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50" y="1215"/>
                  <a:ext cx="1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6" name="Line 885">
                  <a:extLst>
                    <a:ext uri="{FF2B5EF4-FFF2-40B4-BE49-F238E27FC236}">
                      <a16:creationId xmlns:a16="http://schemas.microsoft.com/office/drawing/2014/main" id="{FF7E7D83-7B98-EC24-4233-D0A69F2C35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88" y="1215"/>
                  <a:ext cx="3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7" name="Line 886">
                  <a:extLst>
                    <a:ext uri="{FF2B5EF4-FFF2-40B4-BE49-F238E27FC236}">
                      <a16:creationId xmlns:a16="http://schemas.microsoft.com/office/drawing/2014/main" id="{9E73FCC1-F7E9-30FF-A2B6-94B7FEB4F1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34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8" name="Line 887">
                  <a:extLst>
                    <a:ext uri="{FF2B5EF4-FFF2-40B4-BE49-F238E27FC236}">
                      <a16:creationId xmlns:a16="http://schemas.microsoft.com/office/drawing/2014/main" id="{95BEDAD1-2693-3A12-1801-0C0A2AF277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78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39" name="Line 888">
                  <a:extLst>
                    <a:ext uri="{FF2B5EF4-FFF2-40B4-BE49-F238E27FC236}">
                      <a16:creationId xmlns:a16="http://schemas.microsoft.com/office/drawing/2014/main" id="{CBBC1F8C-1E96-6C08-0B6F-C7BC0F28E1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22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0" name="Line 889">
                  <a:extLst>
                    <a:ext uri="{FF2B5EF4-FFF2-40B4-BE49-F238E27FC236}">
                      <a16:creationId xmlns:a16="http://schemas.microsoft.com/office/drawing/2014/main" id="{48E342F9-9AC8-C2FB-6569-C2EA4E0F7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67" y="1215"/>
                  <a:ext cx="2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1" name="Line 890">
                  <a:extLst>
                    <a:ext uri="{FF2B5EF4-FFF2-40B4-BE49-F238E27FC236}">
                      <a16:creationId xmlns:a16="http://schemas.microsoft.com/office/drawing/2014/main" id="{207EB347-D94D-5701-5F6A-39E4308CF9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06" y="1215"/>
                  <a:ext cx="2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2" name="Line 891">
                  <a:extLst>
                    <a:ext uri="{FF2B5EF4-FFF2-40B4-BE49-F238E27FC236}">
                      <a16:creationId xmlns:a16="http://schemas.microsoft.com/office/drawing/2014/main" id="{D51D328B-FE7A-88BC-99F2-E55ED246CC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51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3" name="Line 892">
                  <a:extLst>
                    <a:ext uri="{FF2B5EF4-FFF2-40B4-BE49-F238E27FC236}">
                      <a16:creationId xmlns:a16="http://schemas.microsoft.com/office/drawing/2014/main" id="{94EC3D08-3882-DB89-6E0E-7D2E0C8A42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95" y="1215"/>
                  <a:ext cx="2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4" name="Line 893">
                  <a:extLst>
                    <a:ext uri="{FF2B5EF4-FFF2-40B4-BE49-F238E27FC236}">
                      <a16:creationId xmlns:a16="http://schemas.microsoft.com/office/drawing/2014/main" id="{0689EDF2-A4A1-2708-8CDD-3681E81486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40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5" name="Line 894">
                  <a:extLst>
                    <a:ext uri="{FF2B5EF4-FFF2-40B4-BE49-F238E27FC236}">
                      <a16:creationId xmlns:a16="http://schemas.microsoft.com/office/drawing/2014/main" id="{04BAB7B0-3D71-43F0-CEDF-76EB0AA35F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85" y="1215"/>
                  <a:ext cx="1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6" name="Line 895">
                  <a:extLst>
                    <a:ext uri="{FF2B5EF4-FFF2-40B4-BE49-F238E27FC236}">
                      <a16:creationId xmlns:a16="http://schemas.microsoft.com/office/drawing/2014/main" id="{A9632B1B-D9FD-F851-4814-13A63A79AD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29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7" name="Line 896">
                  <a:extLst>
                    <a:ext uri="{FF2B5EF4-FFF2-40B4-BE49-F238E27FC236}">
                      <a16:creationId xmlns:a16="http://schemas.microsoft.com/office/drawing/2014/main" id="{ACDF1745-06E9-BECE-A128-CB478F65BA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69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8" name="Line 897">
                  <a:extLst>
                    <a:ext uri="{FF2B5EF4-FFF2-40B4-BE49-F238E27FC236}">
                      <a16:creationId xmlns:a16="http://schemas.microsoft.com/office/drawing/2014/main" id="{90394D08-7324-9407-B8BF-A305C1A5B9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13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49" name="Line 898">
                  <a:extLst>
                    <a:ext uri="{FF2B5EF4-FFF2-40B4-BE49-F238E27FC236}">
                      <a16:creationId xmlns:a16="http://schemas.microsoft.com/office/drawing/2014/main" id="{11107BD2-F6F2-A588-91B4-68C31E36F3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57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0" name="Line 899">
                  <a:extLst>
                    <a:ext uri="{FF2B5EF4-FFF2-40B4-BE49-F238E27FC236}">
                      <a16:creationId xmlns:a16="http://schemas.microsoft.com/office/drawing/2014/main" id="{4016D09E-E216-69FD-2AD7-A2953A9312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02" y="1215"/>
                  <a:ext cx="1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1" name="Line 900">
                  <a:extLst>
                    <a:ext uri="{FF2B5EF4-FFF2-40B4-BE49-F238E27FC236}">
                      <a16:creationId xmlns:a16="http://schemas.microsoft.com/office/drawing/2014/main" id="{3A068054-B842-8F6C-CFF8-240E458C9B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46" y="1215"/>
                  <a:ext cx="2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2" name="Line 901">
                  <a:extLst>
                    <a:ext uri="{FF2B5EF4-FFF2-40B4-BE49-F238E27FC236}">
                      <a16:creationId xmlns:a16="http://schemas.microsoft.com/office/drawing/2014/main" id="{97AB3DBF-86F3-98F3-518E-FDCF293843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91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3" name="Line 902">
                  <a:extLst>
                    <a:ext uri="{FF2B5EF4-FFF2-40B4-BE49-F238E27FC236}">
                      <a16:creationId xmlns:a16="http://schemas.microsoft.com/office/drawing/2014/main" id="{0CCE0B14-BC52-D2BF-2420-0FC403F919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29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4" name="Line 903">
                  <a:extLst>
                    <a:ext uri="{FF2B5EF4-FFF2-40B4-BE49-F238E27FC236}">
                      <a16:creationId xmlns:a16="http://schemas.microsoft.com/office/drawing/2014/main" id="{69F8B8C4-3D71-1095-3395-492FFF0244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73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5" name="Line 904">
                  <a:extLst>
                    <a:ext uri="{FF2B5EF4-FFF2-40B4-BE49-F238E27FC236}">
                      <a16:creationId xmlns:a16="http://schemas.microsoft.com/office/drawing/2014/main" id="{BA400DE4-1AB4-AED1-01E1-89C6F50B1A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17" y="1215"/>
                  <a:ext cx="3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6" name="Line 905">
                  <a:extLst>
                    <a:ext uri="{FF2B5EF4-FFF2-40B4-BE49-F238E27FC236}">
                      <a16:creationId xmlns:a16="http://schemas.microsoft.com/office/drawing/2014/main" id="{33D9DDC1-EEED-EA6D-E148-3AB21D5E9E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63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7" name="Line 906">
                  <a:extLst>
                    <a:ext uri="{FF2B5EF4-FFF2-40B4-BE49-F238E27FC236}">
                      <a16:creationId xmlns:a16="http://schemas.microsoft.com/office/drawing/2014/main" id="{178447C4-FCA0-0FC9-166E-5E601CE405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07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8" name="Line 907">
                  <a:extLst>
                    <a:ext uri="{FF2B5EF4-FFF2-40B4-BE49-F238E27FC236}">
                      <a16:creationId xmlns:a16="http://schemas.microsoft.com/office/drawing/2014/main" id="{D6998DD8-A99A-CD79-050E-10C008FA01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51" y="1215"/>
                  <a:ext cx="2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59" name="Line 908">
                  <a:extLst>
                    <a:ext uri="{FF2B5EF4-FFF2-40B4-BE49-F238E27FC236}">
                      <a16:creationId xmlns:a16="http://schemas.microsoft.com/office/drawing/2014/main" id="{E041120E-767C-D9BE-E184-A03C1F04AF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91" y="1215"/>
                  <a:ext cx="1" cy="2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60" name="Line 909">
                  <a:extLst>
                    <a:ext uri="{FF2B5EF4-FFF2-40B4-BE49-F238E27FC236}">
                      <a16:creationId xmlns:a16="http://schemas.microsoft.com/office/drawing/2014/main" id="{7EA57A63-BDD3-3B7C-FC23-0EDA2EC871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135" y="1215"/>
                  <a:ext cx="2" cy="4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61" name="Text Box 911">
                  <a:extLst>
                    <a:ext uri="{FF2B5EF4-FFF2-40B4-BE49-F238E27FC236}">
                      <a16:creationId xmlns:a16="http://schemas.microsoft.com/office/drawing/2014/main" id="{52C1613E-1F6E-B76A-0DA7-098041F3D3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76" y="694"/>
                  <a:ext cx="1355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/>
                    <a:t>Shade Tolerants (n = 104 trees)</a:t>
                  </a:r>
                </a:p>
              </p:txBody>
            </p:sp>
            <p:sp>
              <p:nvSpPr>
                <p:cNvPr id="24962" name="Text Box 912">
                  <a:extLst>
                    <a:ext uri="{FF2B5EF4-FFF2-40B4-BE49-F238E27FC236}">
                      <a16:creationId xmlns:a16="http://schemas.microsoft.com/office/drawing/2014/main" id="{74807118-AE26-B2DA-91E1-0D08A8BF4D4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776" y="1290"/>
                  <a:ext cx="1403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/>
                    <a:t>Shade Intolerants (n = 202 trees)</a:t>
                  </a:r>
                </a:p>
              </p:txBody>
            </p:sp>
            <p:sp>
              <p:nvSpPr>
                <p:cNvPr id="24963" name="Rectangle 837">
                  <a:extLst>
                    <a:ext uri="{FF2B5EF4-FFF2-40B4-BE49-F238E27FC236}">
                      <a16:creationId xmlns:a16="http://schemas.microsoft.com/office/drawing/2014/main" id="{54672190-AF12-051C-3C78-F9D16C5595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1" y="660"/>
                  <a:ext cx="2418" cy="551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964" name="Rectangle 830">
                  <a:extLst>
                    <a:ext uri="{FF2B5EF4-FFF2-40B4-BE49-F238E27FC236}">
                      <a16:creationId xmlns:a16="http://schemas.microsoft.com/office/drawing/2014/main" id="{B54BD9E7-9AB1-721D-BE3F-4AD22552CD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2" y="1211"/>
                  <a:ext cx="2417" cy="371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</p:grpSp>
          <p:sp>
            <p:nvSpPr>
              <p:cNvPr id="24771" name="Rectangle 1192">
                <a:extLst>
                  <a:ext uri="{FF2B5EF4-FFF2-40B4-BE49-F238E27FC236}">
                    <a16:creationId xmlns:a16="http://schemas.microsoft.com/office/drawing/2014/main" id="{DAC62B2D-4541-3C17-35EE-69B85F544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326"/>
                <a:ext cx="184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000000"/>
                    </a:solidFill>
                  </a:rPr>
                  <a:t>Composite of 13 Transects</a:t>
                </a:r>
                <a:endParaRPr lang="en-US" altLang="en-US"/>
              </a:p>
            </p:txBody>
          </p:sp>
        </p:grpSp>
        <p:grpSp>
          <p:nvGrpSpPr>
            <p:cNvPr id="24583" name="Group 596">
              <a:extLst>
                <a:ext uri="{FF2B5EF4-FFF2-40B4-BE49-F238E27FC236}">
                  <a16:creationId xmlns:a16="http://schemas.microsoft.com/office/drawing/2014/main" id="{11237959-3EB6-0197-FA1D-1BBFDBD932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9" y="3685"/>
              <a:ext cx="2843" cy="346"/>
              <a:chOff x="2799" y="3685"/>
              <a:chExt cx="2843" cy="346"/>
            </a:xfrm>
          </p:grpSpPr>
          <p:grpSp>
            <p:nvGrpSpPr>
              <p:cNvPr id="24757" name="Group 566">
                <a:extLst>
                  <a:ext uri="{FF2B5EF4-FFF2-40B4-BE49-F238E27FC236}">
                    <a16:creationId xmlns:a16="http://schemas.microsoft.com/office/drawing/2014/main" id="{7E60D919-16C3-9570-C632-9A53EEE8C8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" y="3685"/>
                <a:ext cx="1267" cy="154"/>
                <a:chOff x="3984" y="3854"/>
                <a:chExt cx="1267" cy="154"/>
              </a:xfrm>
            </p:grpSpPr>
            <p:sp>
              <p:nvSpPr>
                <p:cNvPr id="24768" name="Text Box 567">
                  <a:extLst>
                    <a:ext uri="{FF2B5EF4-FFF2-40B4-BE49-F238E27FC236}">
                      <a16:creationId xmlns:a16="http://schemas.microsoft.com/office/drawing/2014/main" id="{4DC42D0D-EC51-6804-9B94-EA93235E41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20" y="3854"/>
                  <a:ext cx="931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/>
                    <a:t>Shade-Tolerant</a:t>
                  </a:r>
                </a:p>
              </p:txBody>
            </p:sp>
            <p:sp>
              <p:nvSpPr>
                <p:cNvPr id="24769" name="Rectangle 568">
                  <a:extLst>
                    <a:ext uri="{FF2B5EF4-FFF2-40B4-BE49-F238E27FC236}">
                      <a16:creationId xmlns:a16="http://schemas.microsoft.com/office/drawing/2014/main" id="{EA067EF1-DC9C-7484-55EA-B1A5F4D872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4" y="3859"/>
                  <a:ext cx="288" cy="144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4758" name="Group 569">
                <a:extLst>
                  <a:ext uri="{FF2B5EF4-FFF2-40B4-BE49-F238E27FC236}">
                    <a16:creationId xmlns:a16="http://schemas.microsoft.com/office/drawing/2014/main" id="{EC869C2E-3D8D-3480-CC20-5609691392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99" y="3685"/>
                <a:ext cx="1418" cy="346"/>
                <a:chOff x="2304" y="3816"/>
                <a:chExt cx="1418" cy="346"/>
              </a:xfrm>
            </p:grpSpPr>
            <p:grpSp>
              <p:nvGrpSpPr>
                <p:cNvPr id="24762" name="Group 570">
                  <a:extLst>
                    <a:ext uri="{FF2B5EF4-FFF2-40B4-BE49-F238E27FC236}">
                      <a16:creationId xmlns:a16="http://schemas.microsoft.com/office/drawing/2014/main" id="{D4F77803-8AC3-9F44-780D-39165B0512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4" y="3816"/>
                  <a:ext cx="1360" cy="154"/>
                  <a:chOff x="2016" y="3792"/>
                  <a:chExt cx="1360" cy="154"/>
                </a:xfrm>
              </p:grpSpPr>
              <p:sp>
                <p:nvSpPr>
                  <p:cNvPr id="24766" name="Text Box 571">
                    <a:extLst>
                      <a:ext uri="{FF2B5EF4-FFF2-40B4-BE49-F238E27FC236}">
                        <a16:creationId xmlns:a16="http://schemas.microsoft.com/office/drawing/2014/main" id="{154E2256-6FD0-4E0D-573F-87C81D6F4B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366" y="3792"/>
                    <a:ext cx="101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/>
                      <a:t>Shade-Intolerant</a:t>
                    </a:r>
                  </a:p>
                </p:txBody>
              </p:sp>
              <p:sp>
                <p:nvSpPr>
                  <p:cNvPr id="24767" name="Rectangle 572">
                    <a:extLst>
                      <a:ext uri="{FF2B5EF4-FFF2-40B4-BE49-F238E27FC236}">
                        <a16:creationId xmlns:a16="http://schemas.microsoft.com/office/drawing/2014/main" id="{2647257A-F03B-874B-CB39-002E7450BE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16" y="3797"/>
                    <a:ext cx="288" cy="144"/>
                  </a:xfrm>
                  <a:prstGeom prst="re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grpSp>
              <p:nvGrpSpPr>
                <p:cNvPr id="24763" name="Group 573">
                  <a:extLst>
                    <a:ext uri="{FF2B5EF4-FFF2-40B4-BE49-F238E27FC236}">
                      <a16:creationId xmlns:a16="http://schemas.microsoft.com/office/drawing/2014/main" id="{9D07EF45-3507-2D06-E667-474E63D67E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4" y="4008"/>
                  <a:ext cx="1418" cy="154"/>
                  <a:chOff x="2016" y="4032"/>
                  <a:chExt cx="1418" cy="154"/>
                </a:xfrm>
              </p:grpSpPr>
              <p:sp>
                <p:nvSpPr>
                  <p:cNvPr id="24764" name="Text Box 574">
                    <a:extLst>
                      <a:ext uri="{FF2B5EF4-FFF2-40B4-BE49-F238E27FC236}">
                        <a16:creationId xmlns:a16="http://schemas.microsoft.com/office/drawing/2014/main" id="{A6696D18-AF1F-53E3-6444-E20E086F0F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366" y="4032"/>
                    <a:ext cx="1068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/>
                      <a:t>with charred bark</a:t>
                    </a:r>
                  </a:p>
                </p:txBody>
              </p:sp>
              <p:sp>
                <p:nvSpPr>
                  <p:cNvPr id="24765" name="Rectangle 575">
                    <a:extLst>
                      <a:ext uri="{FF2B5EF4-FFF2-40B4-BE49-F238E27FC236}">
                        <a16:creationId xmlns:a16="http://schemas.microsoft.com/office/drawing/2014/main" id="{B78152EA-397E-8B8E-F9AA-EC9CB81E0D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16" y="4037"/>
                    <a:ext cx="288" cy="144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</p:grpSp>
          <p:grpSp>
            <p:nvGrpSpPr>
              <p:cNvPr id="24759" name="Group 576">
                <a:extLst>
                  <a:ext uri="{FF2B5EF4-FFF2-40B4-BE49-F238E27FC236}">
                    <a16:creationId xmlns:a16="http://schemas.microsoft.com/office/drawing/2014/main" id="{B5464355-0FBC-2496-82D5-B6EAEFD84E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" y="3877"/>
                <a:ext cx="961" cy="154"/>
                <a:chOff x="3984" y="4032"/>
                <a:chExt cx="961" cy="154"/>
              </a:xfrm>
            </p:grpSpPr>
            <p:sp>
              <p:nvSpPr>
                <p:cNvPr id="24760" name="Text Box 577">
                  <a:extLst>
                    <a:ext uri="{FF2B5EF4-FFF2-40B4-BE49-F238E27FC236}">
                      <a16:creationId xmlns:a16="http://schemas.microsoft.com/office/drawing/2014/main" id="{9FD6ADC2-5AA4-C76E-5374-DF6ECDF90D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20" y="4032"/>
                  <a:ext cx="625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/>
                    <a:t>Hardwood</a:t>
                  </a:r>
                </a:p>
              </p:txBody>
            </p:sp>
            <p:sp>
              <p:nvSpPr>
                <p:cNvPr id="24761" name="Rectangle 578">
                  <a:extLst>
                    <a:ext uri="{FF2B5EF4-FFF2-40B4-BE49-F238E27FC236}">
                      <a16:creationId xmlns:a16="http://schemas.microsoft.com/office/drawing/2014/main" id="{6AB82AFE-0E1D-CD91-6A34-4B9125F297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4" y="4037"/>
                  <a:ext cx="288" cy="144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grpSp>
          <p:nvGrpSpPr>
            <p:cNvPr id="24584" name="Group 595">
              <a:extLst>
                <a:ext uri="{FF2B5EF4-FFF2-40B4-BE49-F238E27FC236}">
                  <a16:creationId xmlns:a16="http://schemas.microsoft.com/office/drawing/2014/main" id="{26FB46A4-6961-AD8F-7084-42BBA81B90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" y="1882"/>
              <a:ext cx="2783" cy="1646"/>
              <a:chOff x="2829" y="1882"/>
              <a:chExt cx="2783" cy="1646"/>
            </a:xfrm>
          </p:grpSpPr>
          <p:grpSp>
            <p:nvGrpSpPr>
              <p:cNvPr id="24585" name="Group 553">
                <a:extLst>
                  <a:ext uri="{FF2B5EF4-FFF2-40B4-BE49-F238E27FC236}">
                    <a16:creationId xmlns:a16="http://schemas.microsoft.com/office/drawing/2014/main" id="{204FE2D9-BF20-F959-F87F-DFED029514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12" y="2047"/>
                <a:ext cx="2597" cy="662"/>
                <a:chOff x="2593" y="2367"/>
                <a:chExt cx="2597" cy="662"/>
              </a:xfrm>
            </p:grpSpPr>
            <p:sp>
              <p:nvSpPr>
                <p:cNvPr id="24674" name="Rectangle 89">
                  <a:extLst>
                    <a:ext uri="{FF2B5EF4-FFF2-40B4-BE49-F238E27FC236}">
                      <a16:creationId xmlns:a16="http://schemas.microsoft.com/office/drawing/2014/main" id="{DCB7F3C8-EBBF-1764-7BE6-0DC1E54761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7" y="2826"/>
                  <a:ext cx="44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000" b="0"/>
                </a:p>
              </p:txBody>
            </p:sp>
            <p:sp>
              <p:nvSpPr>
                <p:cNvPr id="24675" name="Rectangle 91">
                  <a:extLst>
                    <a:ext uri="{FF2B5EF4-FFF2-40B4-BE49-F238E27FC236}">
                      <a16:creationId xmlns:a16="http://schemas.microsoft.com/office/drawing/2014/main" id="{C75B480A-6860-C2F3-44AF-5B1CEDAB2C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93" y="2674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000" b="0"/>
                </a:p>
              </p:txBody>
            </p:sp>
            <p:sp>
              <p:nvSpPr>
                <p:cNvPr id="24676" name="Rectangle 93">
                  <a:extLst>
                    <a:ext uri="{FF2B5EF4-FFF2-40B4-BE49-F238E27FC236}">
                      <a16:creationId xmlns:a16="http://schemas.microsoft.com/office/drawing/2014/main" id="{00790F03-6A9A-2DE0-D7C0-FAB209932D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93" y="2521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000" b="0"/>
                </a:p>
              </p:txBody>
            </p:sp>
            <p:sp>
              <p:nvSpPr>
                <p:cNvPr id="24677" name="Rectangle 95">
                  <a:extLst>
                    <a:ext uri="{FF2B5EF4-FFF2-40B4-BE49-F238E27FC236}">
                      <a16:creationId xmlns:a16="http://schemas.microsoft.com/office/drawing/2014/main" id="{EB005364-AD47-A53C-798C-69E608897C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93" y="2367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30</a:t>
                  </a:r>
                  <a:endParaRPr lang="en-US" altLang="en-US" sz="1000" b="0"/>
                </a:p>
              </p:txBody>
            </p:sp>
            <p:sp>
              <p:nvSpPr>
                <p:cNvPr id="24678" name="Line 461">
                  <a:extLst>
                    <a:ext uri="{FF2B5EF4-FFF2-40B4-BE49-F238E27FC236}">
                      <a16:creationId xmlns:a16="http://schemas.microsoft.com/office/drawing/2014/main" id="{9C462240-EF68-4BBB-FE9E-EC7C0EFB8B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35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9" name="Line 462">
                  <a:extLst>
                    <a:ext uri="{FF2B5EF4-FFF2-40B4-BE49-F238E27FC236}">
                      <a16:creationId xmlns:a16="http://schemas.microsoft.com/office/drawing/2014/main" id="{071E2BB3-264F-3397-39BA-8B198B97FA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82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0" name="Line 463">
                  <a:extLst>
                    <a:ext uri="{FF2B5EF4-FFF2-40B4-BE49-F238E27FC236}">
                      <a16:creationId xmlns:a16="http://schemas.microsoft.com/office/drawing/2014/main" id="{DD141B1A-FBA4-A74B-CC91-924EA75111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29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1" name="Line 464">
                  <a:extLst>
                    <a:ext uri="{FF2B5EF4-FFF2-40B4-BE49-F238E27FC236}">
                      <a16:creationId xmlns:a16="http://schemas.microsoft.com/office/drawing/2014/main" id="{395CEA40-C4BB-6B4A-01FA-FF0AA24499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76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2" name="Line 465">
                  <a:extLst>
                    <a:ext uri="{FF2B5EF4-FFF2-40B4-BE49-F238E27FC236}">
                      <a16:creationId xmlns:a16="http://schemas.microsoft.com/office/drawing/2014/main" id="{5473D171-3C95-7996-C992-8440047763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24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3" name="Line 466">
                  <a:extLst>
                    <a:ext uri="{FF2B5EF4-FFF2-40B4-BE49-F238E27FC236}">
                      <a16:creationId xmlns:a16="http://schemas.microsoft.com/office/drawing/2014/main" id="{6DE69994-8C9A-C663-C01D-36327A985F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74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4" name="Line 467">
                  <a:extLst>
                    <a:ext uri="{FF2B5EF4-FFF2-40B4-BE49-F238E27FC236}">
                      <a16:creationId xmlns:a16="http://schemas.microsoft.com/office/drawing/2014/main" id="{E9C9E2A8-07C6-7790-D1FB-DE6F61E41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21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5" name="Line 468">
                  <a:extLst>
                    <a:ext uri="{FF2B5EF4-FFF2-40B4-BE49-F238E27FC236}">
                      <a16:creationId xmlns:a16="http://schemas.microsoft.com/office/drawing/2014/main" id="{E3A6114E-2BCD-AFF5-67BB-4EE9489E94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68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6" name="Line 469">
                  <a:extLst>
                    <a:ext uri="{FF2B5EF4-FFF2-40B4-BE49-F238E27FC236}">
                      <a16:creationId xmlns:a16="http://schemas.microsoft.com/office/drawing/2014/main" id="{8DEC7FDE-E2D1-05B8-83B4-9773AD9232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16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7" name="Line 470">
                  <a:extLst>
                    <a:ext uri="{FF2B5EF4-FFF2-40B4-BE49-F238E27FC236}">
                      <a16:creationId xmlns:a16="http://schemas.microsoft.com/office/drawing/2014/main" id="{7894143F-B0A3-F11D-9110-76DE4F624F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63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8" name="Line 471">
                  <a:extLst>
                    <a:ext uri="{FF2B5EF4-FFF2-40B4-BE49-F238E27FC236}">
                      <a16:creationId xmlns:a16="http://schemas.microsoft.com/office/drawing/2014/main" id="{B58AB592-8CD3-D0BA-3901-12757280FE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10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9" name="Line 472">
                  <a:extLst>
                    <a:ext uri="{FF2B5EF4-FFF2-40B4-BE49-F238E27FC236}">
                      <a16:creationId xmlns:a16="http://schemas.microsoft.com/office/drawing/2014/main" id="{2DD507E2-D667-0069-DF15-00990C35BE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57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0" name="Line 473">
                  <a:extLst>
                    <a:ext uri="{FF2B5EF4-FFF2-40B4-BE49-F238E27FC236}">
                      <a16:creationId xmlns:a16="http://schemas.microsoft.com/office/drawing/2014/main" id="{F990D628-9869-50B1-48BC-4243C09F54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04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1" name="Line 474">
                  <a:extLst>
                    <a:ext uri="{FF2B5EF4-FFF2-40B4-BE49-F238E27FC236}">
                      <a16:creationId xmlns:a16="http://schemas.microsoft.com/office/drawing/2014/main" id="{1AFB0D3D-D093-CA39-DA0B-BC2C4042B9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52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2" name="Line 475">
                  <a:extLst>
                    <a:ext uri="{FF2B5EF4-FFF2-40B4-BE49-F238E27FC236}">
                      <a16:creationId xmlns:a16="http://schemas.microsoft.com/office/drawing/2014/main" id="{65E0E893-0590-756D-5F8C-DAF796AA91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99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3" name="Line 476">
                  <a:extLst>
                    <a:ext uri="{FF2B5EF4-FFF2-40B4-BE49-F238E27FC236}">
                      <a16:creationId xmlns:a16="http://schemas.microsoft.com/office/drawing/2014/main" id="{56235E76-FC03-1080-6504-D9852B4A58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46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4" name="Line 477">
                  <a:extLst>
                    <a:ext uri="{FF2B5EF4-FFF2-40B4-BE49-F238E27FC236}">
                      <a16:creationId xmlns:a16="http://schemas.microsoft.com/office/drawing/2014/main" id="{DCD22B7C-3015-A0C4-27C3-41771D2173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93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5" name="Line 478">
                  <a:extLst>
                    <a:ext uri="{FF2B5EF4-FFF2-40B4-BE49-F238E27FC236}">
                      <a16:creationId xmlns:a16="http://schemas.microsoft.com/office/drawing/2014/main" id="{2D621DBD-2C0B-989C-73FF-2E296C3136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40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6" name="Line 479">
                  <a:extLst>
                    <a:ext uri="{FF2B5EF4-FFF2-40B4-BE49-F238E27FC236}">
                      <a16:creationId xmlns:a16="http://schemas.microsoft.com/office/drawing/2014/main" id="{FAA8E1C6-B16D-D31F-4773-8EC23D6031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88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7" name="Line 480">
                  <a:extLst>
                    <a:ext uri="{FF2B5EF4-FFF2-40B4-BE49-F238E27FC236}">
                      <a16:creationId xmlns:a16="http://schemas.microsoft.com/office/drawing/2014/main" id="{3BCF7378-3DA6-13E8-5FAF-9DBDA0468C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35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8" name="Line 481">
                  <a:extLst>
                    <a:ext uri="{FF2B5EF4-FFF2-40B4-BE49-F238E27FC236}">
                      <a16:creationId xmlns:a16="http://schemas.microsoft.com/office/drawing/2014/main" id="{CECACC12-24F6-CD0A-9870-8D8FC49062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82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9" name="Line 482">
                  <a:extLst>
                    <a:ext uri="{FF2B5EF4-FFF2-40B4-BE49-F238E27FC236}">
                      <a16:creationId xmlns:a16="http://schemas.microsoft.com/office/drawing/2014/main" id="{52E9F3E6-24EA-E2D8-267F-2A9EA83623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29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0" name="Line 483">
                  <a:extLst>
                    <a:ext uri="{FF2B5EF4-FFF2-40B4-BE49-F238E27FC236}">
                      <a16:creationId xmlns:a16="http://schemas.microsoft.com/office/drawing/2014/main" id="{BB0FDFD0-B6E9-0C31-9C4A-764BE57842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77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1" name="Line 484">
                  <a:extLst>
                    <a:ext uri="{FF2B5EF4-FFF2-40B4-BE49-F238E27FC236}">
                      <a16:creationId xmlns:a16="http://schemas.microsoft.com/office/drawing/2014/main" id="{B117D923-2558-2874-9861-A3FB235ADD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27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2" name="Line 485">
                  <a:extLst>
                    <a:ext uri="{FF2B5EF4-FFF2-40B4-BE49-F238E27FC236}">
                      <a16:creationId xmlns:a16="http://schemas.microsoft.com/office/drawing/2014/main" id="{A746A49E-A88D-8BA2-1C81-E135A8D469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74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3" name="Line 486">
                  <a:extLst>
                    <a:ext uri="{FF2B5EF4-FFF2-40B4-BE49-F238E27FC236}">
                      <a16:creationId xmlns:a16="http://schemas.microsoft.com/office/drawing/2014/main" id="{61FF0E4A-15EC-4E87-16A3-06101CE3D6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21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4" name="Line 487">
                  <a:extLst>
                    <a:ext uri="{FF2B5EF4-FFF2-40B4-BE49-F238E27FC236}">
                      <a16:creationId xmlns:a16="http://schemas.microsoft.com/office/drawing/2014/main" id="{4703F2C3-4135-51BB-456F-F1F1C0E585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68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5" name="Line 488">
                  <a:extLst>
                    <a:ext uri="{FF2B5EF4-FFF2-40B4-BE49-F238E27FC236}">
                      <a16:creationId xmlns:a16="http://schemas.microsoft.com/office/drawing/2014/main" id="{880B72C6-944B-FE38-6D0E-764AE5C068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16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6" name="Line 489">
                  <a:extLst>
                    <a:ext uri="{FF2B5EF4-FFF2-40B4-BE49-F238E27FC236}">
                      <a16:creationId xmlns:a16="http://schemas.microsoft.com/office/drawing/2014/main" id="{93542D08-F5B4-1830-CBBA-43C247E757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63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7" name="Line 490">
                  <a:extLst>
                    <a:ext uri="{FF2B5EF4-FFF2-40B4-BE49-F238E27FC236}">
                      <a16:creationId xmlns:a16="http://schemas.microsoft.com/office/drawing/2014/main" id="{1358B24C-6422-2DDC-230F-0E9F1955D1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10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8" name="Line 491">
                  <a:extLst>
                    <a:ext uri="{FF2B5EF4-FFF2-40B4-BE49-F238E27FC236}">
                      <a16:creationId xmlns:a16="http://schemas.microsoft.com/office/drawing/2014/main" id="{B576B997-A64F-4443-9172-416F02C18F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57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9" name="Line 492">
                  <a:extLst>
                    <a:ext uri="{FF2B5EF4-FFF2-40B4-BE49-F238E27FC236}">
                      <a16:creationId xmlns:a16="http://schemas.microsoft.com/office/drawing/2014/main" id="{4F6638D2-FE83-ADD0-BEAC-A1B877A9AC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04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0" name="Line 493">
                  <a:extLst>
                    <a:ext uri="{FF2B5EF4-FFF2-40B4-BE49-F238E27FC236}">
                      <a16:creationId xmlns:a16="http://schemas.microsoft.com/office/drawing/2014/main" id="{FBFD7C99-A937-DFC8-6CD0-4D718FD47A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52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1" name="Line 494">
                  <a:extLst>
                    <a:ext uri="{FF2B5EF4-FFF2-40B4-BE49-F238E27FC236}">
                      <a16:creationId xmlns:a16="http://schemas.microsoft.com/office/drawing/2014/main" id="{2A08345D-73E1-0A2C-97CA-0DD0665F3C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99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2" name="Line 495">
                  <a:extLst>
                    <a:ext uri="{FF2B5EF4-FFF2-40B4-BE49-F238E27FC236}">
                      <a16:creationId xmlns:a16="http://schemas.microsoft.com/office/drawing/2014/main" id="{8B040C4E-C7D3-8C83-6BFD-32CE6B3FA6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46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3" name="Line 496">
                  <a:extLst>
                    <a:ext uri="{FF2B5EF4-FFF2-40B4-BE49-F238E27FC236}">
                      <a16:creationId xmlns:a16="http://schemas.microsoft.com/office/drawing/2014/main" id="{2A8289C9-2008-5697-F82F-131D9C079D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93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4" name="Line 497">
                  <a:extLst>
                    <a:ext uri="{FF2B5EF4-FFF2-40B4-BE49-F238E27FC236}">
                      <a16:creationId xmlns:a16="http://schemas.microsoft.com/office/drawing/2014/main" id="{6DB5F985-DCA4-4A78-E8FC-3534CC392F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40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5" name="Line 498">
                  <a:extLst>
                    <a:ext uri="{FF2B5EF4-FFF2-40B4-BE49-F238E27FC236}">
                      <a16:creationId xmlns:a16="http://schemas.microsoft.com/office/drawing/2014/main" id="{5D142D3D-FDFF-C184-18E1-B53D0AF16F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88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6" name="Line 499">
                  <a:extLst>
                    <a:ext uri="{FF2B5EF4-FFF2-40B4-BE49-F238E27FC236}">
                      <a16:creationId xmlns:a16="http://schemas.microsoft.com/office/drawing/2014/main" id="{9391279F-5D0D-794E-5F62-44D173C3F9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5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7" name="Line 500">
                  <a:extLst>
                    <a:ext uri="{FF2B5EF4-FFF2-40B4-BE49-F238E27FC236}">
                      <a16:creationId xmlns:a16="http://schemas.microsoft.com/office/drawing/2014/main" id="{D69381D3-1F82-39DA-830A-691CE5B024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82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8" name="Line 501">
                  <a:extLst>
                    <a:ext uri="{FF2B5EF4-FFF2-40B4-BE49-F238E27FC236}">
                      <a16:creationId xmlns:a16="http://schemas.microsoft.com/office/drawing/2014/main" id="{5E0CCFAC-43CF-988C-8978-D69CBBE911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29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9" name="Line 502">
                  <a:extLst>
                    <a:ext uri="{FF2B5EF4-FFF2-40B4-BE49-F238E27FC236}">
                      <a16:creationId xmlns:a16="http://schemas.microsoft.com/office/drawing/2014/main" id="{24AEEAC8-AEFC-58A7-B46C-E4C57E11CC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77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0" name="Line 503">
                  <a:extLst>
                    <a:ext uri="{FF2B5EF4-FFF2-40B4-BE49-F238E27FC236}">
                      <a16:creationId xmlns:a16="http://schemas.microsoft.com/office/drawing/2014/main" id="{A95B786F-BA80-2191-1B3E-11F931B263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27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1" name="Line 504">
                  <a:extLst>
                    <a:ext uri="{FF2B5EF4-FFF2-40B4-BE49-F238E27FC236}">
                      <a16:creationId xmlns:a16="http://schemas.microsoft.com/office/drawing/2014/main" id="{9B8F210F-6531-FD09-001D-33A43B37ED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74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2" name="Line 505">
                  <a:extLst>
                    <a:ext uri="{FF2B5EF4-FFF2-40B4-BE49-F238E27FC236}">
                      <a16:creationId xmlns:a16="http://schemas.microsoft.com/office/drawing/2014/main" id="{847078AF-D428-E5D6-B324-ABEE50613F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21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3" name="Line 506">
                  <a:extLst>
                    <a:ext uri="{FF2B5EF4-FFF2-40B4-BE49-F238E27FC236}">
                      <a16:creationId xmlns:a16="http://schemas.microsoft.com/office/drawing/2014/main" id="{736815D5-7AD1-14B2-2989-0BDB5931E0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68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4" name="Line 507">
                  <a:extLst>
                    <a:ext uri="{FF2B5EF4-FFF2-40B4-BE49-F238E27FC236}">
                      <a16:creationId xmlns:a16="http://schemas.microsoft.com/office/drawing/2014/main" id="{B6D8ED0A-7597-C90C-2812-25FAA33BC2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16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5" name="Line 508">
                  <a:extLst>
                    <a:ext uri="{FF2B5EF4-FFF2-40B4-BE49-F238E27FC236}">
                      <a16:creationId xmlns:a16="http://schemas.microsoft.com/office/drawing/2014/main" id="{7139D1CE-61BE-3558-87DD-9D10B6A947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63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6" name="Line 509">
                  <a:extLst>
                    <a:ext uri="{FF2B5EF4-FFF2-40B4-BE49-F238E27FC236}">
                      <a16:creationId xmlns:a16="http://schemas.microsoft.com/office/drawing/2014/main" id="{14CA785D-59E9-FD30-3D06-A30D1387B7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10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7" name="Line 510">
                  <a:extLst>
                    <a:ext uri="{FF2B5EF4-FFF2-40B4-BE49-F238E27FC236}">
                      <a16:creationId xmlns:a16="http://schemas.microsoft.com/office/drawing/2014/main" id="{F064933F-76E6-5F3D-7E8E-5742B72861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57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8" name="Line 511">
                  <a:extLst>
                    <a:ext uri="{FF2B5EF4-FFF2-40B4-BE49-F238E27FC236}">
                      <a16:creationId xmlns:a16="http://schemas.microsoft.com/office/drawing/2014/main" id="{AAA79F00-A8AE-01EC-9F9D-F95352DAAE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104" y="2875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9" name="Line 512">
                  <a:extLst>
                    <a:ext uri="{FF2B5EF4-FFF2-40B4-BE49-F238E27FC236}">
                      <a16:creationId xmlns:a16="http://schemas.microsoft.com/office/drawing/2014/main" id="{84EF0D90-43FC-9E94-793F-BD5744AA7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152" y="2875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0" name="Rectangle 513">
                  <a:extLst>
                    <a:ext uri="{FF2B5EF4-FFF2-40B4-BE49-F238E27FC236}">
                      <a16:creationId xmlns:a16="http://schemas.microsoft.com/office/drawing/2014/main" id="{C2D29E36-0FB1-8F2A-FB88-D8A46CFEC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48" y="2933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1500</a:t>
                  </a:r>
                  <a:endParaRPr lang="en-US" altLang="en-US" sz="1000" b="0"/>
                </a:p>
              </p:txBody>
            </p:sp>
            <p:sp>
              <p:nvSpPr>
                <p:cNvPr id="24731" name="Rectangle 514">
                  <a:extLst>
                    <a:ext uri="{FF2B5EF4-FFF2-40B4-BE49-F238E27FC236}">
                      <a16:creationId xmlns:a16="http://schemas.microsoft.com/office/drawing/2014/main" id="{DA6C2CC5-468B-F7CC-E541-7A7A91AD05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0" y="2933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1600</a:t>
                  </a:r>
                  <a:endParaRPr lang="en-US" altLang="en-US" sz="1000" b="0"/>
                </a:p>
              </p:txBody>
            </p:sp>
            <p:sp>
              <p:nvSpPr>
                <p:cNvPr id="24732" name="Rectangle 515">
                  <a:extLst>
                    <a:ext uri="{FF2B5EF4-FFF2-40B4-BE49-F238E27FC236}">
                      <a16:creationId xmlns:a16="http://schemas.microsoft.com/office/drawing/2014/main" id="{70B62811-FA18-DB9C-DDD1-D61512523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95" y="2933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1700</a:t>
                  </a:r>
                  <a:endParaRPr lang="en-US" altLang="en-US" sz="1000" b="0"/>
                </a:p>
              </p:txBody>
            </p:sp>
            <p:sp>
              <p:nvSpPr>
                <p:cNvPr id="24733" name="Rectangle 516">
                  <a:extLst>
                    <a:ext uri="{FF2B5EF4-FFF2-40B4-BE49-F238E27FC236}">
                      <a16:creationId xmlns:a16="http://schemas.microsoft.com/office/drawing/2014/main" id="{0E09B9B2-1EFF-348C-30B8-5F0A2151C2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7" y="2933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1800</a:t>
                  </a:r>
                  <a:endParaRPr lang="en-US" altLang="en-US" sz="1000" b="0"/>
                </a:p>
              </p:txBody>
            </p:sp>
            <p:sp>
              <p:nvSpPr>
                <p:cNvPr id="24734" name="Rectangle 517">
                  <a:extLst>
                    <a:ext uri="{FF2B5EF4-FFF2-40B4-BE49-F238E27FC236}">
                      <a16:creationId xmlns:a16="http://schemas.microsoft.com/office/drawing/2014/main" id="{3F489385-392C-92C1-A1A1-047A0D203E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2" y="2933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1900</a:t>
                  </a:r>
                  <a:endParaRPr lang="en-US" altLang="en-US" sz="1000" b="0"/>
                </a:p>
              </p:txBody>
            </p:sp>
            <p:sp>
              <p:nvSpPr>
                <p:cNvPr id="24735" name="Rectangle 518">
                  <a:extLst>
                    <a:ext uri="{FF2B5EF4-FFF2-40B4-BE49-F238E27FC236}">
                      <a16:creationId xmlns:a16="http://schemas.microsoft.com/office/drawing/2014/main" id="{7CF70C98-925B-7112-0785-0243F7FC4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14" y="2933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2000</a:t>
                  </a:r>
                  <a:endParaRPr lang="en-US" altLang="en-US" sz="1000" b="0"/>
                </a:p>
              </p:txBody>
            </p:sp>
            <p:grpSp>
              <p:nvGrpSpPr>
                <p:cNvPr id="24736" name="Group 552">
                  <a:extLst>
                    <a:ext uri="{FF2B5EF4-FFF2-40B4-BE49-F238E27FC236}">
                      <a16:creationId xmlns:a16="http://schemas.microsoft.com/office/drawing/2014/main" id="{60298890-DFC8-CFA0-DA5E-12509D8EAC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708" y="2415"/>
                  <a:ext cx="2447" cy="461"/>
                  <a:chOff x="2708" y="2256"/>
                  <a:chExt cx="2447" cy="618"/>
                </a:xfrm>
              </p:grpSpPr>
              <p:sp>
                <p:nvSpPr>
                  <p:cNvPr id="24737" name="Rectangle 13">
                    <a:extLst>
                      <a:ext uri="{FF2B5EF4-FFF2-40B4-BE49-F238E27FC236}">
                        <a16:creationId xmlns:a16="http://schemas.microsoft.com/office/drawing/2014/main" id="{0E44A9DF-7148-B8FE-66E1-E94DC8C66D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73" y="2784"/>
                    <a:ext cx="41" cy="89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38" name="Rectangle 14">
                    <a:extLst>
                      <a:ext uri="{FF2B5EF4-FFF2-40B4-BE49-F238E27FC236}">
                        <a16:creationId xmlns:a16="http://schemas.microsoft.com/office/drawing/2014/main" id="{9AFFCBF6-7B0A-93F8-5DC4-12E818349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120" y="2695"/>
                    <a:ext cx="41" cy="178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39" name="Rectangle 15">
                    <a:extLst>
                      <a:ext uri="{FF2B5EF4-FFF2-40B4-BE49-F238E27FC236}">
                        <a16:creationId xmlns:a16="http://schemas.microsoft.com/office/drawing/2014/main" id="{565BCB6D-BF1C-CED3-1190-EC466D7CD9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61" y="2695"/>
                    <a:ext cx="44" cy="178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0" name="Rectangle 16">
                    <a:extLst>
                      <a:ext uri="{FF2B5EF4-FFF2-40B4-BE49-F238E27FC236}">
                        <a16:creationId xmlns:a16="http://schemas.microsoft.com/office/drawing/2014/main" id="{F8FBC578-E515-9D22-ABC0-0B6970DB1F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695"/>
                    <a:ext cx="41" cy="178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1" name="Rectangle 17">
                    <a:extLst>
                      <a:ext uri="{FF2B5EF4-FFF2-40B4-BE49-F238E27FC236}">
                        <a16:creationId xmlns:a16="http://schemas.microsoft.com/office/drawing/2014/main" id="{711ACC17-CE31-2801-E4B9-F2A92A6DD6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4" y="2695"/>
                    <a:ext cx="41" cy="178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2" name="Rectangle 18">
                    <a:extLst>
                      <a:ext uri="{FF2B5EF4-FFF2-40B4-BE49-F238E27FC236}">
                        <a16:creationId xmlns:a16="http://schemas.microsoft.com/office/drawing/2014/main" id="{0A3B266D-5355-108D-DB41-E35D04B09D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47" y="2784"/>
                    <a:ext cx="41" cy="89"/>
                  </a:xfrm>
                  <a:prstGeom prst="rect">
                    <a:avLst/>
                  </a:prstGeom>
                  <a:solidFill>
                    <a:srgbClr val="FF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3" name="Rectangle 19">
                    <a:extLst>
                      <a:ext uri="{FF2B5EF4-FFF2-40B4-BE49-F238E27FC236}">
                        <a16:creationId xmlns:a16="http://schemas.microsoft.com/office/drawing/2014/main" id="{CB0BA5B0-F59C-A45C-BCDD-140DE4B10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24" y="2784"/>
                    <a:ext cx="44" cy="89"/>
                  </a:xfrm>
                  <a:prstGeom prst="re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4" name="Rectangle 20">
                    <a:extLst>
                      <a:ext uri="{FF2B5EF4-FFF2-40B4-BE49-F238E27FC236}">
                        <a16:creationId xmlns:a16="http://schemas.microsoft.com/office/drawing/2014/main" id="{F392C34D-80D6-BDBE-39AC-8CFE25F849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74" y="2695"/>
                    <a:ext cx="41" cy="178"/>
                  </a:xfrm>
                  <a:prstGeom prst="re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5" name="Rectangle 21">
                    <a:extLst>
                      <a:ext uri="{FF2B5EF4-FFF2-40B4-BE49-F238E27FC236}">
                        <a16:creationId xmlns:a16="http://schemas.microsoft.com/office/drawing/2014/main" id="{6BBA3CFC-C84F-A967-A1B8-7313C7BD81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21" y="2784"/>
                    <a:ext cx="41" cy="89"/>
                  </a:xfrm>
                  <a:prstGeom prst="rect">
                    <a:avLst/>
                  </a:prstGeom>
                  <a:solidFill>
                    <a:srgbClr val="008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6" name="Rectangle 22">
                    <a:extLst>
                      <a:ext uri="{FF2B5EF4-FFF2-40B4-BE49-F238E27FC236}">
                        <a16:creationId xmlns:a16="http://schemas.microsoft.com/office/drawing/2014/main" id="{9F145035-A435-47BA-5026-5FE7835B40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94" y="2784"/>
                    <a:ext cx="41" cy="89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7" name="Rectangle 23">
                    <a:extLst>
                      <a:ext uri="{FF2B5EF4-FFF2-40B4-BE49-F238E27FC236}">
                        <a16:creationId xmlns:a16="http://schemas.microsoft.com/office/drawing/2014/main" id="{38DA6B4C-A902-B766-1EA8-A4D260AB7B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87" y="2784"/>
                    <a:ext cx="44" cy="89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8" name="Rectangle 24">
                    <a:extLst>
                      <a:ext uri="{FF2B5EF4-FFF2-40B4-BE49-F238E27FC236}">
                        <a16:creationId xmlns:a16="http://schemas.microsoft.com/office/drawing/2014/main" id="{1E194EA1-D3A5-3CF4-F6D4-1679356B84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24" y="2604"/>
                    <a:ext cx="44" cy="180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49" name="Rectangle 25">
                    <a:extLst>
                      <a:ext uri="{FF2B5EF4-FFF2-40B4-BE49-F238E27FC236}">
                        <a16:creationId xmlns:a16="http://schemas.microsoft.com/office/drawing/2014/main" id="{ECEF627D-5D74-F7EE-BD45-E8593B3FDD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874" y="2337"/>
                    <a:ext cx="41" cy="358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50" name="Rectangle 26">
                    <a:extLst>
                      <a:ext uri="{FF2B5EF4-FFF2-40B4-BE49-F238E27FC236}">
                        <a16:creationId xmlns:a16="http://schemas.microsoft.com/office/drawing/2014/main" id="{DFC5F293-3AA5-72E4-ECC7-F771BFD5BC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21" y="2695"/>
                    <a:ext cx="41" cy="89"/>
                  </a:xfrm>
                  <a:prstGeom prst="rect">
                    <a:avLst/>
                  </a:prstGeom>
                  <a:solidFill>
                    <a:srgbClr val="9933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  <p:sp>
                <p:nvSpPr>
                  <p:cNvPr id="24751" name="Line 28">
                    <a:extLst>
                      <a:ext uri="{FF2B5EF4-FFF2-40B4-BE49-F238E27FC236}">
                        <a16:creationId xmlns:a16="http://schemas.microsoft.com/office/drawing/2014/main" id="{3FE04840-EE47-C81B-7D9C-30FA58B4A8D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8" y="2873"/>
                    <a:ext cx="29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2" name="Line 30">
                    <a:extLst>
                      <a:ext uri="{FF2B5EF4-FFF2-40B4-BE49-F238E27FC236}">
                        <a16:creationId xmlns:a16="http://schemas.microsoft.com/office/drawing/2014/main" id="{85605C66-437D-80CE-FEFF-D25A8721B58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8" y="2668"/>
                    <a:ext cx="29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3" name="Line 32">
                    <a:extLst>
                      <a:ext uri="{FF2B5EF4-FFF2-40B4-BE49-F238E27FC236}">
                        <a16:creationId xmlns:a16="http://schemas.microsoft.com/office/drawing/2014/main" id="{F7621967-FB4F-1DCE-EFC7-A019BAD7819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8" y="2461"/>
                    <a:ext cx="29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4" name="Line 34">
                    <a:extLst>
                      <a:ext uri="{FF2B5EF4-FFF2-40B4-BE49-F238E27FC236}">
                        <a16:creationId xmlns:a16="http://schemas.microsoft.com/office/drawing/2014/main" id="{6D36780F-B836-65DE-67B0-634DE5AE46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2708" y="2256"/>
                    <a:ext cx="29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5" name="Rectangle 88">
                    <a:extLst>
                      <a:ext uri="{FF2B5EF4-FFF2-40B4-BE49-F238E27FC236}">
                        <a16:creationId xmlns:a16="http://schemas.microsoft.com/office/drawing/2014/main" id="{A552618C-85CD-E193-029F-4276E71493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65" y="2306"/>
                    <a:ext cx="1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 sz="1200"/>
                  </a:p>
                </p:txBody>
              </p:sp>
              <p:sp>
                <p:nvSpPr>
                  <p:cNvPr id="24756" name="Rectangle 12">
                    <a:extLst>
                      <a:ext uri="{FF2B5EF4-FFF2-40B4-BE49-F238E27FC236}">
                        <a16:creationId xmlns:a16="http://schemas.microsoft.com/office/drawing/2014/main" id="{3FDDF182-78F3-CD24-0074-4DC857FF59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7" y="2256"/>
                    <a:ext cx="2418" cy="617"/>
                  </a:xfrm>
                  <a:prstGeom prst="rect">
                    <a:avLst/>
                  </a:prstGeom>
                  <a:noFill/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endParaRPr lang="en-US" altLang="en-US" sz="1600" b="0"/>
                  </a:p>
                </p:txBody>
              </p:sp>
            </p:grpSp>
          </p:grpSp>
          <p:sp>
            <p:nvSpPr>
              <p:cNvPr id="24586" name="Rectangle 1192">
                <a:extLst>
                  <a:ext uri="{FF2B5EF4-FFF2-40B4-BE49-F238E27FC236}">
                    <a16:creationId xmlns:a16="http://schemas.microsoft.com/office/drawing/2014/main" id="{0193D552-1EFC-68CD-B2E6-92A76B4A5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1" y="3394"/>
                <a:ext cx="10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Establishment Date</a:t>
                </a:r>
                <a:endParaRPr lang="en-US" altLang="en-US" sz="1400"/>
              </a:p>
            </p:txBody>
          </p:sp>
          <p:grpSp>
            <p:nvGrpSpPr>
              <p:cNvPr id="24587" name="Group 594">
                <a:extLst>
                  <a:ext uri="{FF2B5EF4-FFF2-40B4-BE49-F238E27FC236}">
                    <a16:creationId xmlns:a16="http://schemas.microsoft.com/office/drawing/2014/main" id="{8D1FB320-9427-C307-CFED-BA88A89F6E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11" y="2705"/>
                <a:ext cx="2601" cy="667"/>
                <a:chOff x="3011" y="2705"/>
                <a:chExt cx="2601" cy="667"/>
              </a:xfrm>
            </p:grpSpPr>
            <p:sp>
              <p:nvSpPr>
                <p:cNvPr id="24590" name="Rectangle 121">
                  <a:extLst>
                    <a:ext uri="{FF2B5EF4-FFF2-40B4-BE49-F238E27FC236}">
                      <a16:creationId xmlns:a16="http://schemas.microsoft.com/office/drawing/2014/main" id="{B899BACE-C3EA-49D3-4B35-0FA7D8B8ED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9" y="3012"/>
                  <a:ext cx="44" cy="10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591" name="Rectangle 193">
                  <a:extLst>
                    <a:ext uri="{FF2B5EF4-FFF2-40B4-BE49-F238E27FC236}">
                      <a16:creationId xmlns:a16="http://schemas.microsoft.com/office/drawing/2014/main" id="{6C0FDA05-4625-DA9F-638B-73772E0BF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55" y="3170"/>
                  <a:ext cx="44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0</a:t>
                  </a:r>
                  <a:endParaRPr lang="en-US" altLang="en-US" sz="1000" b="0"/>
                </a:p>
              </p:txBody>
            </p:sp>
            <p:sp>
              <p:nvSpPr>
                <p:cNvPr id="24592" name="Rectangle 195">
                  <a:extLst>
                    <a:ext uri="{FF2B5EF4-FFF2-40B4-BE49-F238E27FC236}">
                      <a16:creationId xmlns:a16="http://schemas.microsoft.com/office/drawing/2014/main" id="{FB190EB6-E173-54ED-4F45-396EC707E5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3015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10</a:t>
                  </a:r>
                  <a:endParaRPr lang="en-US" altLang="en-US" sz="1000" b="0"/>
                </a:p>
              </p:txBody>
            </p:sp>
            <p:sp>
              <p:nvSpPr>
                <p:cNvPr id="24593" name="Rectangle 197">
                  <a:extLst>
                    <a:ext uri="{FF2B5EF4-FFF2-40B4-BE49-F238E27FC236}">
                      <a16:creationId xmlns:a16="http://schemas.microsoft.com/office/drawing/2014/main" id="{2EA5FF7D-962D-93A5-7741-D59A79C9F2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862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20</a:t>
                  </a:r>
                  <a:endParaRPr lang="en-US" altLang="en-US" sz="1000" b="0"/>
                </a:p>
              </p:txBody>
            </p:sp>
            <p:sp>
              <p:nvSpPr>
                <p:cNvPr id="24594" name="Rectangle 199">
                  <a:extLst>
                    <a:ext uri="{FF2B5EF4-FFF2-40B4-BE49-F238E27FC236}">
                      <a16:creationId xmlns:a16="http://schemas.microsoft.com/office/drawing/2014/main" id="{BBD1346A-5DCB-01F1-E0F1-EB9B7EA841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1" y="2705"/>
                  <a:ext cx="88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30</a:t>
                  </a:r>
                  <a:endParaRPr lang="en-US" altLang="en-US" sz="1000" b="0"/>
                </a:p>
              </p:txBody>
            </p:sp>
            <p:sp>
              <p:nvSpPr>
                <p:cNvPr id="24595" name="Line 592">
                  <a:extLst>
                    <a:ext uri="{FF2B5EF4-FFF2-40B4-BE49-F238E27FC236}">
                      <a16:creationId xmlns:a16="http://schemas.microsoft.com/office/drawing/2014/main" id="{FB48E007-521C-5AD4-7622-86B0281B9E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57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6" name="Line 593">
                  <a:extLst>
                    <a:ext uri="{FF2B5EF4-FFF2-40B4-BE49-F238E27FC236}">
                      <a16:creationId xmlns:a16="http://schemas.microsoft.com/office/drawing/2014/main" id="{ADF9FD22-9A9D-5396-2E9B-3CCCF47544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04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7" name="Line 594">
                  <a:extLst>
                    <a:ext uri="{FF2B5EF4-FFF2-40B4-BE49-F238E27FC236}">
                      <a16:creationId xmlns:a16="http://schemas.microsoft.com/office/drawing/2014/main" id="{3B2705CD-F401-DBFB-4AF8-A993BAEE33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51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8" name="Line 595">
                  <a:extLst>
                    <a:ext uri="{FF2B5EF4-FFF2-40B4-BE49-F238E27FC236}">
                      <a16:creationId xmlns:a16="http://schemas.microsoft.com/office/drawing/2014/main" id="{39B78B77-1088-9AD8-5AAC-2ADACBE025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298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99" name="Line 596">
                  <a:extLst>
                    <a:ext uri="{FF2B5EF4-FFF2-40B4-BE49-F238E27FC236}">
                      <a16:creationId xmlns:a16="http://schemas.microsoft.com/office/drawing/2014/main" id="{C0FE9ECD-A5FE-B5E6-0F40-2E8FF4FFBA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46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0" name="Line 597">
                  <a:extLst>
                    <a:ext uri="{FF2B5EF4-FFF2-40B4-BE49-F238E27FC236}">
                      <a16:creationId xmlns:a16="http://schemas.microsoft.com/office/drawing/2014/main" id="{62134DF7-B59C-B5A7-8C1B-09CB95E389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96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1" name="Line 598">
                  <a:extLst>
                    <a:ext uri="{FF2B5EF4-FFF2-40B4-BE49-F238E27FC236}">
                      <a16:creationId xmlns:a16="http://schemas.microsoft.com/office/drawing/2014/main" id="{848ED9C3-A23A-4241-36E3-1F7009DE1C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43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2" name="Line 599">
                  <a:extLst>
                    <a:ext uri="{FF2B5EF4-FFF2-40B4-BE49-F238E27FC236}">
                      <a16:creationId xmlns:a16="http://schemas.microsoft.com/office/drawing/2014/main" id="{04FC670E-A417-9155-55A5-3DE98A1CC4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90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3" name="Line 600">
                  <a:extLst>
                    <a:ext uri="{FF2B5EF4-FFF2-40B4-BE49-F238E27FC236}">
                      <a16:creationId xmlns:a16="http://schemas.microsoft.com/office/drawing/2014/main" id="{6A9DF277-EAEE-E4D3-3AFE-AFD540AD28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38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4" name="Line 601">
                  <a:extLst>
                    <a:ext uri="{FF2B5EF4-FFF2-40B4-BE49-F238E27FC236}">
                      <a16:creationId xmlns:a16="http://schemas.microsoft.com/office/drawing/2014/main" id="{FFD497B6-A812-91B9-A2BC-CC028FD12F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85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5" name="Line 602">
                  <a:extLst>
                    <a:ext uri="{FF2B5EF4-FFF2-40B4-BE49-F238E27FC236}">
                      <a16:creationId xmlns:a16="http://schemas.microsoft.com/office/drawing/2014/main" id="{8998299D-49D8-0D5B-028E-DBE9A909E9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32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6" name="Line 603">
                  <a:extLst>
                    <a:ext uri="{FF2B5EF4-FFF2-40B4-BE49-F238E27FC236}">
                      <a16:creationId xmlns:a16="http://schemas.microsoft.com/office/drawing/2014/main" id="{7BBED70C-EA01-B03C-B4B8-F7602EEC5C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79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7" name="Line 604">
                  <a:extLst>
                    <a:ext uri="{FF2B5EF4-FFF2-40B4-BE49-F238E27FC236}">
                      <a16:creationId xmlns:a16="http://schemas.microsoft.com/office/drawing/2014/main" id="{7143C35B-1E42-99A7-601D-17C6C0492F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26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8" name="Line 605">
                  <a:extLst>
                    <a:ext uri="{FF2B5EF4-FFF2-40B4-BE49-F238E27FC236}">
                      <a16:creationId xmlns:a16="http://schemas.microsoft.com/office/drawing/2014/main" id="{79ACB0A6-B009-3D0E-AEC7-479343645F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774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09" name="Line 606">
                  <a:extLst>
                    <a:ext uri="{FF2B5EF4-FFF2-40B4-BE49-F238E27FC236}">
                      <a16:creationId xmlns:a16="http://schemas.microsoft.com/office/drawing/2014/main" id="{9811BDEA-ABBD-D04D-D5FF-0CFA6405D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21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0" name="Line 607">
                  <a:extLst>
                    <a:ext uri="{FF2B5EF4-FFF2-40B4-BE49-F238E27FC236}">
                      <a16:creationId xmlns:a16="http://schemas.microsoft.com/office/drawing/2014/main" id="{C286E1C0-D5CD-EBEB-4897-DDA1837DF8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868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1" name="Line 608">
                  <a:extLst>
                    <a:ext uri="{FF2B5EF4-FFF2-40B4-BE49-F238E27FC236}">
                      <a16:creationId xmlns:a16="http://schemas.microsoft.com/office/drawing/2014/main" id="{6C658186-ED17-0ADF-5063-6E06C95E27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15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2" name="Line 609">
                  <a:extLst>
                    <a:ext uri="{FF2B5EF4-FFF2-40B4-BE49-F238E27FC236}">
                      <a16:creationId xmlns:a16="http://schemas.microsoft.com/office/drawing/2014/main" id="{6608F4CC-4410-2603-C31C-5EC1BB59CC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62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3" name="Line 610">
                  <a:extLst>
                    <a:ext uri="{FF2B5EF4-FFF2-40B4-BE49-F238E27FC236}">
                      <a16:creationId xmlns:a16="http://schemas.microsoft.com/office/drawing/2014/main" id="{A7702481-D800-C12F-11FB-DBCD98DAE3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10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4" name="Line 611">
                  <a:extLst>
                    <a:ext uri="{FF2B5EF4-FFF2-40B4-BE49-F238E27FC236}">
                      <a16:creationId xmlns:a16="http://schemas.microsoft.com/office/drawing/2014/main" id="{7A34F651-7C4F-FF30-D816-590B28478A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057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5" name="Line 612">
                  <a:extLst>
                    <a:ext uri="{FF2B5EF4-FFF2-40B4-BE49-F238E27FC236}">
                      <a16:creationId xmlns:a16="http://schemas.microsoft.com/office/drawing/2014/main" id="{1E6ABB48-FF45-0072-D2C7-C2497B718D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04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6" name="Line 613">
                  <a:extLst>
                    <a:ext uri="{FF2B5EF4-FFF2-40B4-BE49-F238E27FC236}">
                      <a16:creationId xmlns:a16="http://schemas.microsoft.com/office/drawing/2014/main" id="{B0F57809-584A-204F-AEBF-C04E816234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51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7" name="Line 614">
                  <a:extLst>
                    <a:ext uri="{FF2B5EF4-FFF2-40B4-BE49-F238E27FC236}">
                      <a16:creationId xmlns:a16="http://schemas.microsoft.com/office/drawing/2014/main" id="{DEC920A9-87A9-63CF-4212-1181839653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99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8" name="Line 615">
                  <a:extLst>
                    <a:ext uri="{FF2B5EF4-FFF2-40B4-BE49-F238E27FC236}">
                      <a16:creationId xmlns:a16="http://schemas.microsoft.com/office/drawing/2014/main" id="{A39C1176-096E-9334-9B9C-1C7616A288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49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19" name="Line 616">
                  <a:extLst>
                    <a:ext uri="{FF2B5EF4-FFF2-40B4-BE49-F238E27FC236}">
                      <a16:creationId xmlns:a16="http://schemas.microsoft.com/office/drawing/2014/main" id="{1E81AD61-D56F-FD3B-2C5F-8A83200FF8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296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0" name="Line 617">
                  <a:extLst>
                    <a:ext uri="{FF2B5EF4-FFF2-40B4-BE49-F238E27FC236}">
                      <a16:creationId xmlns:a16="http://schemas.microsoft.com/office/drawing/2014/main" id="{F46ACB9B-91DE-A541-10AB-E8CC319FAB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43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1" name="Line 618">
                  <a:extLst>
                    <a:ext uri="{FF2B5EF4-FFF2-40B4-BE49-F238E27FC236}">
                      <a16:creationId xmlns:a16="http://schemas.microsoft.com/office/drawing/2014/main" id="{B81DA4EA-7522-02F9-5B95-DF0A28BD98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90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2" name="Line 619">
                  <a:extLst>
                    <a:ext uri="{FF2B5EF4-FFF2-40B4-BE49-F238E27FC236}">
                      <a16:creationId xmlns:a16="http://schemas.microsoft.com/office/drawing/2014/main" id="{EE9A703B-61C1-92D6-EF01-86A249B855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38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3" name="Line 620">
                  <a:extLst>
                    <a:ext uri="{FF2B5EF4-FFF2-40B4-BE49-F238E27FC236}">
                      <a16:creationId xmlns:a16="http://schemas.microsoft.com/office/drawing/2014/main" id="{F0D75B9D-95F4-28A0-2955-F898B6472F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85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4" name="Line 621">
                  <a:extLst>
                    <a:ext uri="{FF2B5EF4-FFF2-40B4-BE49-F238E27FC236}">
                      <a16:creationId xmlns:a16="http://schemas.microsoft.com/office/drawing/2014/main" id="{8089B5AD-A730-EEBE-37BD-DD9DEBEFD1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32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5" name="Line 622">
                  <a:extLst>
                    <a:ext uri="{FF2B5EF4-FFF2-40B4-BE49-F238E27FC236}">
                      <a16:creationId xmlns:a16="http://schemas.microsoft.com/office/drawing/2014/main" id="{9D72D64A-7588-0C94-EFA9-2779AF73FB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579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6" name="Line 623">
                  <a:extLst>
                    <a:ext uri="{FF2B5EF4-FFF2-40B4-BE49-F238E27FC236}">
                      <a16:creationId xmlns:a16="http://schemas.microsoft.com/office/drawing/2014/main" id="{E023C816-F1B1-4BBA-2290-B16B769496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26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7" name="Line 624">
                  <a:extLst>
                    <a:ext uri="{FF2B5EF4-FFF2-40B4-BE49-F238E27FC236}">
                      <a16:creationId xmlns:a16="http://schemas.microsoft.com/office/drawing/2014/main" id="{BE9F3C85-85B0-E9A7-80B1-BDE3147D30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674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8" name="Line 625">
                  <a:extLst>
                    <a:ext uri="{FF2B5EF4-FFF2-40B4-BE49-F238E27FC236}">
                      <a16:creationId xmlns:a16="http://schemas.microsoft.com/office/drawing/2014/main" id="{2A2D9D68-976B-4E0D-14F3-3CE07AC87F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21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29" name="Line 626">
                  <a:extLst>
                    <a:ext uri="{FF2B5EF4-FFF2-40B4-BE49-F238E27FC236}">
                      <a16:creationId xmlns:a16="http://schemas.microsoft.com/office/drawing/2014/main" id="{1DB4148C-B914-72B6-207C-3CBDF8E0FF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768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0" name="Line 627">
                  <a:extLst>
                    <a:ext uri="{FF2B5EF4-FFF2-40B4-BE49-F238E27FC236}">
                      <a16:creationId xmlns:a16="http://schemas.microsoft.com/office/drawing/2014/main" id="{D2814A5D-56CF-E964-510F-D2E3E6E954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15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1" name="Line 628">
                  <a:extLst>
                    <a:ext uri="{FF2B5EF4-FFF2-40B4-BE49-F238E27FC236}">
                      <a16:creationId xmlns:a16="http://schemas.microsoft.com/office/drawing/2014/main" id="{C7010D7C-39FA-D553-9D6B-585665AD0E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62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2" name="Line 629">
                  <a:extLst>
                    <a:ext uri="{FF2B5EF4-FFF2-40B4-BE49-F238E27FC236}">
                      <a16:creationId xmlns:a16="http://schemas.microsoft.com/office/drawing/2014/main" id="{7189727B-B253-B59D-FAED-E12626E0C0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10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3" name="Line 630">
                  <a:extLst>
                    <a:ext uri="{FF2B5EF4-FFF2-40B4-BE49-F238E27FC236}">
                      <a16:creationId xmlns:a16="http://schemas.microsoft.com/office/drawing/2014/main" id="{59A232EC-A23B-F88D-8F9E-79C6C3A15A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57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4" name="Line 631">
                  <a:extLst>
                    <a:ext uri="{FF2B5EF4-FFF2-40B4-BE49-F238E27FC236}">
                      <a16:creationId xmlns:a16="http://schemas.microsoft.com/office/drawing/2014/main" id="{4DFD163E-39BD-3EE3-8F48-59D2AE6B8C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04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5" name="Line 632">
                  <a:extLst>
                    <a:ext uri="{FF2B5EF4-FFF2-40B4-BE49-F238E27FC236}">
                      <a16:creationId xmlns:a16="http://schemas.microsoft.com/office/drawing/2014/main" id="{41AABB5B-235E-35D9-A250-EF014037DF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51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6" name="Line 633">
                  <a:extLst>
                    <a:ext uri="{FF2B5EF4-FFF2-40B4-BE49-F238E27FC236}">
                      <a16:creationId xmlns:a16="http://schemas.microsoft.com/office/drawing/2014/main" id="{496EA52D-F227-FD77-880D-0AB0396000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99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7" name="Line 634">
                  <a:extLst>
                    <a:ext uri="{FF2B5EF4-FFF2-40B4-BE49-F238E27FC236}">
                      <a16:creationId xmlns:a16="http://schemas.microsoft.com/office/drawing/2014/main" id="{B7C06328-F5F4-E903-E399-09886BAF33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149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8" name="Line 635">
                  <a:extLst>
                    <a:ext uri="{FF2B5EF4-FFF2-40B4-BE49-F238E27FC236}">
                      <a16:creationId xmlns:a16="http://schemas.microsoft.com/office/drawing/2014/main" id="{74D56832-DD32-DAC8-4220-C7EF4D3510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196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9" name="Line 636">
                  <a:extLst>
                    <a:ext uri="{FF2B5EF4-FFF2-40B4-BE49-F238E27FC236}">
                      <a16:creationId xmlns:a16="http://schemas.microsoft.com/office/drawing/2014/main" id="{B53D1390-0489-D5A7-6C84-521A59971D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243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0" name="Line 637">
                  <a:extLst>
                    <a:ext uri="{FF2B5EF4-FFF2-40B4-BE49-F238E27FC236}">
                      <a16:creationId xmlns:a16="http://schemas.microsoft.com/office/drawing/2014/main" id="{3E254675-2769-CDF3-1AD1-2BFD781A34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290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1" name="Line 638">
                  <a:extLst>
                    <a:ext uri="{FF2B5EF4-FFF2-40B4-BE49-F238E27FC236}">
                      <a16:creationId xmlns:a16="http://schemas.microsoft.com/office/drawing/2014/main" id="{EC52B231-7AD7-22CC-7B7E-77A4F417D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338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2" name="Line 639">
                  <a:extLst>
                    <a:ext uri="{FF2B5EF4-FFF2-40B4-BE49-F238E27FC236}">
                      <a16:creationId xmlns:a16="http://schemas.microsoft.com/office/drawing/2014/main" id="{DB57E365-6FE0-B1D4-1B50-F97E0B1A44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385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3" name="Line 640">
                  <a:extLst>
                    <a:ext uri="{FF2B5EF4-FFF2-40B4-BE49-F238E27FC236}">
                      <a16:creationId xmlns:a16="http://schemas.microsoft.com/office/drawing/2014/main" id="{A8DF032A-B963-0A74-CB72-BBE7EE5BA5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32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4" name="Line 641">
                  <a:extLst>
                    <a:ext uri="{FF2B5EF4-FFF2-40B4-BE49-F238E27FC236}">
                      <a16:creationId xmlns:a16="http://schemas.microsoft.com/office/drawing/2014/main" id="{B6CB427D-BFE5-39A8-AB03-22BF695AE1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479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5" name="Line 642">
                  <a:extLst>
                    <a:ext uri="{FF2B5EF4-FFF2-40B4-BE49-F238E27FC236}">
                      <a16:creationId xmlns:a16="http://schemas.microsoft.com/office/drawing/2014/main" id="{9525841B-9B76-4905-B65D-90081415D0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526" y="3218"/>
                  <a:ext cx="1" cy="4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6" name="Line 643">
                  <a:extLst>
                    <a:ext uri="{FF2B5EF4-FFF2-40B4-BE49-F238E27FC236}">
                      <a16:creationId xmlns:a16="http://schemas.microsoft.com/office/drawing/2014/main" id="{BA766B85-BF1C-1567-54E4-31E737A49B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574" y="3218"/>
                  <a:ext cx="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7" name="Rectangle 644">
                  <a:extLst>
                    <a:ext uri="{FF2B5EF4-FFF2-40B4-BE49-F238E27FC236}">
                      <a16:creationId xmlns:a16="http://schemas.microsoft.com/office/drawing/2014/main" id="{3E52BD75-427E-73E1-B782-A60A423358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0" y="327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1500</a:t>
                  </a:r>
                  <a:endParaRPr lang="en-US" altLang="en-US" sz="1000" b="0"/>
                </a:p>
              </p:txBody>
            </p:sp>
            <p:sp>
              <p:nvSpPr>
                <p:cNvPr id="24648" name="Rectangle 645">
                  <a:extLst>
                    <a:ext uri="{FF2B5EF4-FFF2-40B4-BE49-F238E27FC236}">
                      <a16:creationId xmlns:a16="http://schemas.microsoft.com/office/drawing/2014/main" id="{1DE28D89-1BED-E11C-B3F7-EE2C0634F8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42" y="327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1600</a:t>
                  </a:r>
                  <a:endParaRPr lang="en-US" altLang="en-US" sz="1000" b="0"/>
                </a:p>
              </p:txBody>
            </p:sp>
            <p:sp>
              <p:nvSpPr>
                <p:cNvPr id="24649" name="Rectangle 646">
                  <a:extLst>
                    <a:ext uri="{FF2B5EF4-FFF2-40B4-BE49-F238E27FC236}">
                      <a16:creationId xmlns:a16="http://schemas.microsoft.com/office/drawing/2014/main" id="{C088B982-949E-6DF0-6C39-8FE67E2C03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17" y="327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1700</a:t>
                  </a:r>
                  <a:endParaRPr lang="en-US" altLang="en-US" sz="1000" b="0"/>
                </a:p>
              </p:txBody>
            </p:sp>
            <p:sp>
              <p:nvSpPr>
                <p:cNvPr id="24650" name="Rectangle 647">
                  <a:extLst>
                    <a:ext uri="{FF2B5EF4-FFF2-40B4-BE49-F238E27FC236}">
                      <a16:creationId xmlns:a16="http://schemas.microsoft.com/office/drawing/2014/main" id="{82701C6B-464E-B866-414F-E496E83816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327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1800</a:t>
                  </a:r>
                  <a:endParaRPr lang="en-US" altLang="en-US" sz="1000" b="0"/>
                </a:p>
              </p:txBody>
            </p:sp>
            <p:sp>
              <p:nvSpPr>
                <p:cNvPr id="24651" name="Rectangle 648">
                  <a:extLst>
                    <a:ext uri="{FF2B5EF4-FFF2-40B4-BE49-F238E27FC236}">
                      <a16:creationId xmlns:a16="http://schemas.microsoft.com/office/drawing/2014/main" id="{81E957C8-D641-EBEB-1717-18830670BD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4" y="327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1900</a:t>
                  </a:r>
                  <a:endParaRPr lang="en-US" altLang="en-US" sz="1000" b="0"/>
                </a:p>
              </p:txBody>
            </p:sp>
            <p:sp>
              <p:nvSpPr>
                <p:cNvPr id="24652" name="Rectangle 649">
                  <a:extLst>
                    <a:ext uri="{FF2B5EF4-FFF2-40B4-BE49-F238E27FC236}">
                      <a16:creationId xmlns:a16="http://schemas.microsoft.com/office/drawing/2014/main" id="{DD439CC7-E4A7-0528-69EE-C0CCC4A0B1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6" y="3276"/>
                  <a:ext cx="176" cy="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rgbClr val="000000"/>
                      </a:solidFill>
                    </a:rPr>
                    <a:t>2000</a:t>
                  </a:r>
                  <a:endParaRPr lang="en-US" altLang="en-US" sz="1000" b="0"/>
                </a:p>
              </p:txBody>
            </p:sp>
            <p:sp>
              <p:nvSpPr>
                <p:cNvPr id="24653" name="Rectangle 116">
                  <a:extLst>
                    <a:ext uri="{FF2B5EF4-FFF2-40B4-BE49-F238E27FC236}">
                      <a16:creationId xmlns:a16="http://schemas.microsoft.com/office/drawing/2014/main" id="{2392D7D4-C27C-DF6B-121D-060B808976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6" y="2757"/>
                  <a:ext cx="2418" cy="4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54" name="Rectangle 118">
                  <a:extLst>
                    <a:ext uri="{FF2B5EF4-FFF2-40B4-BE49-F238E27FC236}">
                      <a16:creationId xmlns:a16="http://schemas.microsoft.com/office/drawing/2014/main" id="{0757847B-EB74-6D2C-3EF3-A1D5340F1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39" y="3112"/>
                  <a:ext cx="41" cy="10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55" name="Rectangle 119">
                  <a:extLst>
                    <a:ext uri="{FF2B5EF4-FFF2-40B4-BE49-F238E27FC236}">
                      <a16:creationId xmlns:a16="http://schemas.microsoft.com/office/drawing/2014/main" id="{3ADB3846-CF2F-96F2-98B0-14D6B9DEF4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86" y="3164"/>
                  <a:ext cx="41" cy="53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56" name="Rectangle 120">
                  <a:extLst>
                    <a:ext uri="{FF2B5EF4-FFF2-40B4-BE49-F238E27FC236}">
                      <a16:creationId xmlns:a16="http://schemas.microsoft.com/office/drawing/2014/main" id="{84607330-2F99-6842-C029-EDDE08B2B5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3112"/>
                  <a:ext cx="41" cy="105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57" name="Rectangle 121">
                  <a:extLst>
                    <a:ext uri="{FF2B5EF4-FFF2-40B4-BE49-F238E27FC236}">
                      <a16:creationId xmlns:a16="http://schemas.microsoft.com/office/drawing/2014/main" id="{A380584B-08B8-2B47-179F-A6B0DC98B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70" y="3112"/>
                  <a:ext cx="44" cy="10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58" name="Rectangle 123">
                  <a:extLst>
                    <a:ext uri="{FF2B5EF4-FFF2-40B4-BE49-F238E27FC236}">
                      <a16:creationId xmlns:a16="http://schemas.microsoft.com/office/drawing/2014/main" id="{96CF2505-7513-9F1D-F6A6-F4739F7887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66" y="3164"/>
                  <a:ext cx="41" cy="53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59" name="Rectangle 124">
                  <a:extLst>
                    <a:ext uri="{FF2B5EF4-FFF2-40B4-BE49-F238E27FC236}">
                      <a16:creationId xmlns:a16="http://schemas.microsoft.com/office/drawing/2014/main" id="{17686423-E3D1-F29F-B042-9E02C69CA8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13" y="2848"/>
                  <a:ext cx="41" cy="317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60" name="Rectangle 125">
                  <a:extLst>
                    <a:ext uri="{FF2B5EF4-FFF2-40B4-BE49-F238E27FC236}">
                      <a16:creationId xmlns:a16="http://schemas.microsoft.com/office/drawing/2014/main" id="{E83A298D-2DEF-3F49-FCF5-78B2C216A4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0" y="3164"/>
                  <a:ext cx="41" cy="53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61" name="Rectangle 126">
                  <a:extLst>
                    <a:ext uri="{FF2B5EF4-FFF2-40B4-BE49-F238E27FC236}">
                      <a16:creationId xmlns:a16="http://schemas.microsoft.com/office/drawing/2014/main" id="{9184F00F-F971-AA94-39E9-2289A716D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96" y="3164"/>
                  <a:ext cx="41" cy="53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62" name="Rectangle 127">
                  <a:extLst>
                    <a:ext uri="{FF2B5EF4-FFF2-40B4-BE49-F238E27FC236}">
                      <a16:creationId xmlns:a16="http://schemas.microsoft.com/office/drawing/2014/main" id="{EEB52211-B875-BB2B-BA0D-7C13A6AEA7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3" y="3164"/>
                  <a:ext cx="44" cy="53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63" name="Rectangle 128">
                  <a:extLst>
                    <a:ext uri="{FF2B5EF4-FFF2-40B4-BE49-F238E27FC236}">
                      <a16:creationId xmlns:a16="http://schemas.microsoft.com/office/drawing/2014/main" id="{FC3D0BA6-226F-33E8-F185-16621992B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96" y="3058"/>
                  <a:ext cx="41" cy="106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64" name="Rectangle 129">
                  <a:extLst>
                    <a:ext uri="{FF2B5EF4-FFF2-40B4-BE49-F238E27FC236}">
                      <a16:creationId xmlns:a16="http://schemas.microsoft.com/office/drawing/2014/main" id="{16528879-1B2B-B999-894C-623190ACAB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93" y="3006"/>
                  <a:ext cx="41" cy="211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65" name="Rectangle 130">
                  <a:extLst>
                    <a:ext uri="{FF2B5EF4-FFF2-40B4-BE49-F238E27FC236}">
                      <a16:creationId xmlns:a16="http://schemas.microsoft.com/office/drawing/2014/main" id="{4DF96550-8466-C5E3-E9DE-D9577A8947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6" y="3164"/>
                  <a:ext cx="44" cy="5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66" name="Line 132">
                  <a:extLst>
                    <a:ext uri="{FF2B5EF4-FFF2-40B4-BE49-F238E27FC236}">
                      <a16:creationId xmlns:a16="http://schemas.microsoft.com/office/drawing/2014/main" id="{AC718D9E-6A48-5D7B-FF1F-4BA410A6AC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27" y="3217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7" name="Line 134">
                  <a:extLst>
                    <a:ext uri="{FF2B5EF4-FFF2-40B4-BE49-F238E27FC236}">
                      <a16:creationId xmlns:a16="http://schemas.microsoft.com/office/drawing/2014/main" id="{D60F6823-06C4-2C06-40EB-9D32825BAE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27" y="3064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8" name="Line 136">
                  <a:extLst>
                    <a:ext uri="{FF2B5EF4-FFF2-40B4-BE49-F238E27FC236}">
                      <a16:creationId xmlns:a16="http://schemas.microsoft.com/office/drawing/2014/main" id="{6EAE8E32-F2DB-A85C-F87E-834225AC04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27" y="2910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9" name="Line 138">
                  <a:extLst>
                    <a:ext uri="{FF2B5EF4-FFF2-40B4-BE49-F238E27FC236}">
                      <a16:creationId xmlns:a16="http://schemas.microsoft.com/office/drawing/2014/main" id="{A180D4C7-3729-D4C4-B371-0CA1550270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27" y="2757"/>
                  <a:ext cx="29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0" name="Rectangle 192">
                  <a:extLst>
                    <a:ext uri="{FF2B5EF4-FFF2-40B4-BE49-F238E27FC236}">
                      <a16:creationId xmlns:a16="http://schemas.microsoft.com/office/drawing/2014/main" id="{48C41BCE-1C05-CA43-04BE-523E1B551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4" y="2799"/>
                  <a:ext cx="1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 sz="1200" b="0"/>
                </a:p>
              </p:txBody>
            </p:sp>
            <p:sp>
              <p:nvSpPr>
                <p:cNvPr id="24671" name="Rectangle 117">
                  <a:extLst>
                    <a:ext uri="{FF2B5EF4-FFF2-40B4-BE49-F238E27FC236}">
                      <a16:creationId xmlns:a16="http://schemas.microsoft.com/office/drawing/2014/main" id="{AE0723C7-7170-08A6-A15C-D0FBA3A89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56" y="2757"/>
                  <a:ext cx="2418" cy="460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72" name="Rectangle 121">
                  <a:extLst>
                    <a:ext uri="{FF2B5EF4-FFF2-40B4-BE49-F238E27FC236}">
                      <a16:creationId xmlns:a16="http://schemas.microsoft.com/office/drawing/2014/main" id="{577AB45C-00A4-A792-ABCA-CBB073680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19" y="3112"/>
                  <a:ext cx="44" cy="10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24673" name="Rectangle 123">
                  <a:extLst>
                    <a:ext uri="{FF2B5EF4-FFF2-40B4-BE49-F238E27FC236}">
                      <a16:creationId xmlns:a16="http://schemas.microsoft.com/office/drawing/2014/main" id="{82473040-B361-599A-39EA-E9CDC12964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13" y="3164"/>
                  <a:ext cx="41" cy="53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</p:grpSp>
          <p:sp>
            <p:nvSpPr>
              <p:cNvPr id="24588" name="Rectangle 1192">
                <a:extLst>
                  <a:ext uri="{FF2B5EF4-FFF2-40B4-BE49-F238E27FC236}">
                    <a16:creationId xmlns:a16="http://schemas.microsoft.com/office/drawing/2014/main" id="{15B77011-961A-2611-CB38-D8469E697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1882"/>
                <a:ext cx="18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rgbClr val="000000"/>
                    </a:solidFill>
                  </a:rPr>
                  <a:t>2 Representative Transects</a:t>
                </a:r>
                <a:endParaRPr lang="en-US" altLang="en-US"/>
              </a:p>
            </p:txBody>
          </p:sp>
          <p:sp>
            <p:nvSpPr>
              <p:cNvPr id="24589" name="Rectangle 1192">
                <a:extLst>
                  <a:ext uri="{FF2B5EF4-FFF2-40B4-BE49-F238E27FC236}">
                    <a16:creationId xmlns:a16="http://schemas.microsoft.com/office/drawing/2014/main" id="{C564E207-604A-2F4A-8ABA-B600E581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2365" y="2607"/>
                <a:ext cx="1062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% of Sampled Trees</a:t>
                </a:r>
                <a:endParaRPr lang="en-US" altLang="en-US" sz="1400"/>
              </a:p>
            </p:txBody>
          </p:sp>
        </p:grpSp>
      </p:grpSp>
      <p:pic>
        <p:nvPicPr>
          <p:cNvPr id="24579" name="Picture 581" descr="BR09_1">
            <a:extLst>
              <a:ext uri="{FF2B5EF4-FFF2-40B4-BE49-F238E27FC236}">
                <a16:creationId xmlns:a16="http://schemas.microsoft.com/office/drawing/2014/main" id="{E3174B89-2463-1862-6A27-47F590D0B8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56" r="14221"/>
          <a:stretch>
            <a:fillRect/>
          </a:stretch>
        </p:blipFill>
        <p:spPr bwMode="auto">
          <a:xfrm>
            <a:off x="128588" y="2197100"/>
            <a:ext cx="4113212" cy="3468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80" name="Text Box 582">
            <a:extLst>
              <a:ext uri="{FF2B5EF4-FFF2-40B4-BE49-F238E27FC236}">
                <a16:creationId xmlns:a16="http://schemas.microsoft.com/office/drawing/2014/main" id="{CA22E2E0-DFB0-213B-21E4-2C29E544B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413" y="196850"/>
            <a:ext cx="3665537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Age Structure of Fire-Prone Stands with at least 3 Douglas-fir Cohorts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423">
            <a:extLst>
              <a:ext uri="{FF2B5EF4-FFF2-40B4-BE49-F238E27FC236}">
                <a16:creationId xmlns:a16="http://schemas.microsoft.com/office/drawing/2014/main" id="{0B9B676B-6C1D-B52F-D621-E752D9AB98DA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1144588"/>
            <a:ext cx="3919538" cy="2741612"/>
            <a:chOff x="2118" y="49"/>
            <a:chExt cx="2469" cy="1727"/>
          </a:xfrm>
        </p:grpSpPr>
        <p:grpSp>
          <p:nvGrpSpPr>
            <p:cNvPr id="25814" name="Group 420">
              <a:extLst>
                <a:ext uri="{FF2B5EF4-FFF2-40B4-BE49-F238E27FC236}">
                  <a16:creationId xmlns:a16="http://schemas.microsoft.com/office/drawing/2014/main" id="{3E58E7E8-DBE9-1F26-C2AC-6962AE4699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8" y="433"/>
              <a:ext cx="2469" cy="1343"/>
              <a:chOff x="171" y="720"/>
              <a:chExt cx="2469" cy="1343"/>
            </a:xfrm>
          </p:grpSpPr>
          <p:sp>
            <p:nvSpPr>
              <p:cNvPr id="25816" name="Rectangle 1233">
                <a:extLst>
                  <a:ext uri="{FF2B5EF4-FFF2-40B4-BE49-F238E27FC236}">
                    <a16:creationId xmlns:a16="http://schemas.microsoft.com/office/drawing/2014/main" id="{F8B06AC5-6AC9-CA33-2A02-00ADB328D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720"/>
                <a:ext cx="2469" cy="13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817" name="Rectangle 766">
                <a:extLst>
                  <a:ext uri="{FF2B5EF4-FFF2-40B4-BE49-F238E27FC236}">
                    <a16:creationId xmlns:a16="http://schemas.microsoft.com/office/drawing/2014/main" id="{60DCB251-C7FF-6F36-A5A9-8E6D3160B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-280" y="1253"/>
                <a:ext cx="1062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% of Sampled Trees</a:t>
                </a:r>
                <a:endParaRPr lang="en-US" altLang="en-US" sz="1400"/>
              </a:p>
            </p:txBody>
          </p:sp>
          <p:sp>
            <p:nvSpPr>
              <p:cNvPr id="25818" name="Rectangle 767">
                <a:extLst>
                  <a:ext uri="{FF2B5EF4-FFF2-40B4-BE49-F238E27FC236}">
                    <a16:creationId xmlns:a16="http://schemas.microsoft.com/office/drawing/2014/main" id="{89E7BCD8-FA28-57FB-0C57-6F7D967E1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" y="1684"/>
                <a:ext cx="43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25819" name="Rectangle 768">
                <a:extLst>
                  <a:ext uri="{FF2B5EF4-FFF2-40B4-BE49-F238E27FC236}">
                    <a16:creationId xmlns:a16="http://schemas.microsoft.com/office/drawing/2014/main" id="{51FB8A7C-7042-4B45-52E1-06374039F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" y="1506"/>
                <a:ext cx="43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25820" name="Rectangle 769">
                <a:extLst>
                  <a:ext uri="{FF2B5EF4-FFF2-40B4-BE49-F238E27FC236}">
                    <a16:creationId xmlns:a16="http://schemas.microsoft.com/office/drawing/2014/main" id="{03C9FF3A-77D5-4F4B-5FCA-51A62A3AA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" y="1314"/>
                <a:ext cx="4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25821" name="Line 770">
                <a:extLst>
                  <a:ext uri="{FF2B5EF4-FFF2-40B4-BE49-F238E27FC236}">
                    <a16:creationId xmlns:a16="http://schemas.microsoft.com/office/drawing/2014/main" id="{9A64EE7E-2AAE-41C3-27BD-7A71D544AF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9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2" name="Line 771">
                <a:extLst>
                  <a:ext uri="{FF2B5EF4-FFF2-40B4-BE49-F238E27FC236}">
                    <a16:creationId xmlns:a16="http://schemas.microsoft.com/office/drawing/2014/main" id="{5194261E-82B7-097C-55D2-2E4C97F03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8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3" name="Line 772">
                <a:extLst>
                  <a:ext uri="{FF2B5EF4-FFF2-40B4-BE49-F238E27FC236}">
                    <a16:creationId xmlns:a16="http://schemas.microsoft.com/office/drawing/2014/main" id="{DA90E5E4-055A-585D-E490-09CF9F87B9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51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4" name="Line 773">
                <a:extLst>
                  <a:ext uri="{FF2B5EF4-FFF2-40B4-BE49-F238E27FC236}">
                    <a16:creationId xmlns:a16="http://schemas.microsoft.com/office/drawing/2014/main" id="{A6D617AB-0E89-F2CF-9BDF-91BCD99836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0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5" name="Line 774">
                <a:extLst>
                  <a:ext uri="{FF2B5EF4-FFF2-40B4-BE49-F238E27FC236}">
                    <a16:creationId xmlns:a16="http://schemas.microsoft.com/office/drawing/2014/main" id="{7E78FEA0-D71C-C13E-61DD-42976E831B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28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6" name="Line 775">
                <a:extLst>
                  <a:ext uri="{FF2B5EF4-FFF2-40B4-BE49-F238E27FC236}">
                    <a16:creationId xmlns:a16="http://schemas.microsoft.com/office/drawing/2014/main" id="{D2A7626A-B096-6D2C-FCAF-4B8B2A4A53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6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7" name="Line 776">
                <a:extLst>
                  <a:ext uri="{FF2B5EF4-FFF2-40B4-BE49-F238E27FC236}">
                    <a16:creationId xmlns:a16="http://schemas.microsoft.com/office/drawing/2014/main" id="{69191A36-A595-6DB6-0D98-B6605582E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4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8" name="Line 777">
                <a:extLst>
                  <a:ext uri="{FF2B5EF4-FFF2-40B4-BE49-F238E27FC236}">
                    <a16:creationId xmlns:a16="http://schemas.microsoft.com/office/drawing/2014/main" id="{67BF7317-A1E8-862D-2A81-87F9B58952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2" y="1736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29" name="Line 778">
                <a:extLst>
                  <a:ext uri="{FF2B5EF4-FFF2-40B4-BE49-F238E27FC236}">
                    <a16:creationId xmlns:a16="http://schemas.microsoft.com/office/drawing/2014/main" id="{74813D88-9E24-6294-CC46-A7A9DA4D42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76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0" name="Line 779">
                <a:extLst>
                  <a:ext uri="{FF2B5EF4-FFF2-40B4-BE49-F238E27FC236}">
                    <a16:creationId xmlns:a16="http://schemas.microsoft.com/office/drawing/2014/main" id="{09218100-D3A4-AD28-85A8-53199CA88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4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1" name="Line 780">
                <a:extLst>
                  <a:ext uri="{FF2B5EF4-FFF2-40B4-BE49-F238E27FC236}">
                    <a16:creationId xmlns:a16="http://schemas.microsoft.com/office/drawing/2014/main" id="{04205E83-7EEB-9E5E-6647-9C42E720FF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3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2" name="Line 781">
                <a:extLst>
                  <a:ext uri="{FF2B5EF4-FFF2-40B4-BE49-F238E27FC236}">
                    <a16:creationId xmlns:a16="http://schemas.microsoft.com/office/drawing/2014/main" id="{4FA76C9F-6105-E9CF-E5F8-0E81E60F9E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1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3" name="Line 782">
                <a:extLst>
                  <a:ext uri="{FF2B5EF4-FFF2-40B4-BE49-F238E27FC236}">
                    <a16:creationId xmlns:a16="http://schemas.microsoft.com/office/drawing/2014/main" id="{F5694BB5-9BD2-292E-15F0-22A72C96A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9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4" name="Line 783">
                <a:extLst>
                  <a:ext uri="{FF2B5EF4-FFF2-40B4-BE49-F238E27FC236}">
                    <a16:creationId xmlns:a16="http://schemas.microsoft.com/office/drawing/2014/main" id="{AA0EA35E-AA52-4FD2-C712-1909F0D460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67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5" name="Line 784">
                <a:extLst>
                  <a:ext uri="{FF2B5EF4-FFF2-40B4-BE49-F238E27FC236}">
                    <a16:creationId xmlns:a16="http://schemas.microsoft.com/office/drawing/2014/main" id="{FF1C96FD-84B2-92F6-1FF6-70FF74D078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1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6" name="Line 785">
                <a:extLst>
                  <a:ext uri="{FF2B5EF4-FFF2-40B4-BE49-F238E27FC236}">
                    <a16:creationId xmlns:a16="http://schemas.microsoft.com/office/drawing/2014/main" id="{39F64F73-6164-E451-DB38-5635D83DBB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9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7" name="Line 786">
                <a:extLst>
                  <a:ext uri="{FF2B5EF4-FFF2-40B4-BE49-F238E27FC236}">
                    <a16:creationId xmlns:a16="http://schemas.microsoft.com/office/drawing/2014/main" id="{77EC1805-5E67-40BD-2D13-267AE256E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7" y="1736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8" name="Line 787">
                <a:extLst>
                  <a:ext uri="{FF2B5EF4-FFF2-40B4-BE49-F238E27FC236}">
                    <a16:creationId xmlns:a16="http://schemas.microsoft.com/office/drawing/2014/main" id="{2BBB9088-9CD2-7F33-1F2B-2EA1ED3E38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39" name="Line 788">
                <a:extLst>
                  <a:ext uri="{FF2B5EF4-FFF2-40B4-BE49-F238E27FC236}">
                    <a16:creationId xmlns:a16="http://schemas.microsoft.com/office/drawing/2014/main" id="{27304317-547E-77AC-A1D3-807768633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4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0" name="Line 789">
                <a:extLst>
                  <a:ext uri="{FF2B5EF4-FFF2-40B4-BE49-F238E27FC236}">
                    <a16:creationId xmlns:a16="http://schemas.microsoft.com/office/drawing/2014/main" id="{9EF4E477-DC16-F163-CD47-9E579A80E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87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1" name="Line 790">
                <a:extLst>
                  <a:ext uri="{FF2B5EF4-FFF2-40B4-BE49-F238E27FC236}">
                    <a16:creationId xmlns:a16="http://schemas.microsoft.com/office/drawing/2014/main" id="{806576A2-2CD4-396A-FBEA-6953FD181D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5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2" name="Line 791">
                <a:extLst>
                  <a:ext uri="{FF2B5EF4-FFF2-40B4-BE49-F238E27FC236}">
                    <a16:creationId xmlns:a16="http://schemas.microsoft.com/office/drawing/2014/main" id="{F3548699-E8BF-6020-28C8-86F33F42E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63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3" name="Line 792">
                <a:extLst>
                  <a:ext uri="{FF2B5EF4-FFF2-40B4-BE49-F238E27FC236}">
                    <a16:creationId xmlns:a16="http://schemas.microsoft.com/office/drawing/2014/main" id="{D541D797-EDA4-C940-4F4C-9361985875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01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4" name="Line 793">
                <a:extLst>
                  <a:ext uri="{FF2B5EF4-FFF2-40B4-BE49-F238E27FC236}">
                    <a16:creationId xmlns:a16="http://schemas.microsoft.com/office/drawing/2014/main" id="{ACF7F7A1-A0E8-E1D8-1598-C023582742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9" y="1736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5" name="Line 794">
                <a:extLst>
                  <a:ext uri="{FF2B5EF4-FFF2-40B4-BE49-F238E27FC236}">
                    <a16:creationId xmlns:a16="http://schemas.microsoft.com/office/drawing/2014/main" id="{A7500057-BE83-1233-D07F-1BE677CCF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9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6" name="Line 795">
                <a:extLst>
                  <a:ext uri="{FF2B5EF4-FFF2-40B4-BE49-F238E27FC236}">
                    <a16:creationId xmlns:a16="http://schemas.microsoft.com/office/drawing/2014/main" id="{F9076F0C-1663-FBFB-1E49-9C48A8D77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1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96">
                <a:extLst>
                  <a:ext uri="{FF2B5EF4-FFF2-40B4-BE49-F238E27FC236}">
                    <a16:creationId xmlns:a16="http://schemas.microsoft.com/office/drawing/2014/main" id="{D8017D5E-C041-BD26-6AEC-BC3D478BFA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0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8" name="Line 797">
                <a:extLst>
                  <a:ext uri="{FF2B5EF4-FFF2-40B4-BE49-F238E27FC236}">
                    <a16:creationId xmlns:a16="http://schemas.microsoft.com/office/drawing/2014/main" id="{E0757294-E7E9-251C-52D6-34A6D4A74B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8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9" name="Line 798">
                <a:extLst>
                  <a:ext uri="{FF2B5EF4-FFF2-40B4-BE49-F238E27FC236}">
                    <a16:creationId xmlns:a16="http://schemas.microsoft.com/office/drawing/2014/main" id="{0C8D2AD2-410B-78D3-FF28-E7EEF0D49D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26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0" name="Line 799">
                <a:extLst>
                  <a:ext uri="{FF2B5EF4-FFF2-40B4-BE49-F238E27FC236}">
                    <a16:creationId xmlns:a16="http://schemas.microsoft.com/office/drawing/2014/main" id="{5E498008-BBD1-2646-6DC4-7C86CC073B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64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1" name="Line 800">
                <a:extLst>
                  <a:ext uri="{FF2B5EF4-FFF2-40B4-BE49-F238E27FC236}">
                    <a16:creationId xmlns:a16="http://schemas.microsoft.com/office/drawing/2014/main" id="{8DCF9395-3784-68EC-DF73-5FB1D3B30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02" y="1736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2" name="Line 801">
                <a:extLst>
                  <a:ext uri="{FF2B5EF4-FFF2-40B4-BE49-F238E27FC236}">
                    <a16:creationId xmlns:a16="http://schemas.microsoft.com/office/drawing/2014/main" id="{2BF51526-BEC6-7A4E-3161-065CD024A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6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3" name="Line 802">
                <a:extLst>
                  <a:ext uri="{FF2B5EF4-FFF2-40B4-BE49-F238E27FC236}">
                    <a16:creationId xmlns:a16="http://schemas.microsoft.com/office/drawing/2014/main" id="{E1616079-87FB-E5BE-8507-20195DD9B5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4" y="1736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4" name="Line 803">
                <a:extLst>
                  <a:ext uri="{FF2B5EF4-FFF2-40B4-BE49-F238E27FC236}">
                    <a16:creationId xmlns:a16="http://schemas.microsoft.com/office/drawing/2014/main" id="{0D6B3BEA-6063-EEC5-0662-89B8116E93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3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804">
                <a:extLst>
                  <a:ext uri="{FF2B5EF4-FFF2-40B4-BE49-F238E27FC236}">
                    <a16:creationId xmlns:a16="http://schemas.microsoft.com/office/drawing/2014/main" id="{48FE2211-1EB3-BCEA-3EFB-A1764B0AF6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1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6" name="Line 805">
                <a:extLst>
                  <a:ext uri="{FF2B5EF4-FFF2-40B4-BE49-F238E27FC236}">
                    <a16:creationId xmlns:a16="http://schemas.microsoft.com/office/drawing/2014/main" id="{D364B92F-05DB-2E91-DFE1-C61A89D37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89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7" name="Line 806">
                <a:extLst>
                  <a:ext uri="{FF2B5EF4-FFF2-40B4-BE49-F238E27FC236}">
                    <a16:creationId xmlns:a16="http://schemas.microsoft.com/office/drawing/2014/main" id="{AC1CCA1E-5877-CD72-E394-5ACC181506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23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8" name="Line 807">
                <a:extLst>
                  <a:ext uri="{FF2B5EF4-FFF2-40B4-BE49-F238E27FC236}">
                    <a16:creationId xmlns:a16="http://schemas.microsoft.com/office/drawing/2014/main" id="{C0087006-C254-2BC2-1149-53F445AB8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1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9" name="Line 808">
                <a:extLst>
                  <a:ext uri="{FF2B5EF4-FFF2-40B4-BE49-F238E27FC236}">
                    <a16:creationId xmlns:a16="http://schemas.microsoft.com/office/drawing/2014/main" id="{2BF310AB-0DAD-4823-836B-AC7FA1AD12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99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0" name="Line 809">
                <a:extLst>
                  <a:ext uri="{FF2B5EF4-FFF2-40B4-BE49-F238E27FC236}">
                    <a16:creationId xmlns:a16="http://schemas.microsoft.com/office/drawing/2014/main" id="{E4205C4A-3738-AD48-A894-09FD5DBDB6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38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1" name="Line 810">
                <a:extLst>
                  <a:ext uri="{FF2B5EF4-FFF2-40B4-BE49-F238E27FC236}">
                    <a16:creationId xmlns:a16="http://schemas.microsoft.com/office/drawing/2014/main" id="{9266A3EB-9C71-711A-6A14-81DEE25F70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6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2" name="Line 811">
                <a:extLst>
                  <a:ext uri="{FF2B5EF4-FFF2-40B4-BE49-F238E27FC236}">
                    <a16:creationId xmlns:a16="http://schemas.microsoft.com/office/drawing/2014/main" id="{5825F709-3F30-F338-B271-4DCAC34E0C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4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812">
                <a:extLst>
                  <a:ext uri="{FF2B5EF4-FFF2-40B4-BE49-F238E27FC236}">
                    <a16:creationId xmlns:a16="http://schemas.microsoft.com/office/drawing/2014/main" id="{4B035040-9682-8ED0-99A3-BDF8E8A21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8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4" name="Line 813">
                <a:extLst>
                  <a:ext uri="{FF2B5EF4-FFF2-40B4-BE49-F238E27FC236}">
                    <a16:creationId xmlns:a16="http://schemas.microsoft.com/office/drawing/2014/main" id="{2AAF2C59-115C-7594-2B93-2C54D2226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86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5" name="Line 814">
                <a:extLst>
                  <a:ext uri="{FF2B5EF4-FFF2-40B4-BE49-F238E27FC236}">
                    <a16:creationId xmlns:a16="http://schemas.microsoft.com/office/drawing/2014/main" id="{3D48ACED-352C-3983-943E-77A5991F8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24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6" name="Line 815">
                <a:extLst>
                  <a:ext uri="{FF2B5EF4-FFF2-40B4-BE49-F238E27FC236}">
                    <a16:creationId xmlns:a16="http://schemas.microsoft.com/office/drawing/2014/main" id="{89D10DE1-C6BD-5733-C68B-6625F184C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62" y="1736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7" name="Line 816">
                <a:extLst>
                  <a:ext uri="{FF2B5EF4-FFF2-40B4-BE49-F238E27FC236}">
                    <a16:creationId xmlns:a16="http://schemas.microsoft.com/office/drawing/2014/main" id="{0634D81F-7169-F29A-42EB-DE4B98FA82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01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8" name="Line 817">
                <a:extLst>
                  <a:ext uri="{FF2B5EF4-FFF2-40B4-BE49-F238E27FC236}">
                    <a16:creationId xmlns:a16="http://schemas.microsoft.com/office/drawing/2014/main" id="{7B532A84-8D4F-696C-70FD-3A68984A36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39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9" name="Line 818">
                <a:extLst>
                  <a:ext uri="{FF2B5EF4-FFF2-40B4-BE49-F238E27FC236}">
                    <a16:creationId xmlns:a16="http://schemas.microsoft.com/office/drawing/2014/main" id="{95D8CEA3-1E8F-3109-F0EB-71F2F2329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71" y="1736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0" name="Line 819">
                <a:extLst>
                  <a:ext uri="{FF2B5EF4-FFF2-40B4-BE49-F238E27FC236}">
                    <a16:creationId xmlns:a16="http://schemas.microsoft.com/office/drawing/2014/main" id="{4DAC1312-D054-81A0-E52C-3C19CBF778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0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820">
                <a:extLst>
                  <a:ext uri="{FF2B5EF4-FFF2-40B4-BE49-F238E27FC236}">
                    <a16:creationId xmlns:a16="http://schemas.microsoft.com/office/drawing/2014/main" id="{69AD15D3-97F1-8314-BA7E-6642AC449C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8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2" name="Line 821">
                <a:extLst>
                  <a:ext uri="{FF2B5EF4-FFF2-40B4-BE49-F238E27FC236}">
                    <a16:creationId xmlns:a16="http://schemas.microsoft.com/office/drawing/2014/main" id="{A79812B3-7499-14E4-32D1-7385BE65D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86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3" name="Line 822">
                <a:extLst>
                  <a:ext uri="{FF2B5EF4-FFF2-40B4-BE49-F238E27FC236}">
                    <a16:creationId xmlns:a16="http://schemas.microsoft.com/office/drawing/2014/main" id="{7210D570-8AA3-8961-D843-28108382E5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4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4" name="Line 823">
                <a:extLst>
                  <a:ext uri="{FF2B5EF4-FFF2-40B4-BE49-F238E27FC236}">
                    <a16:creationId xmlns:a16="http://schemas.microsoft.com/office/drawing/2014/main" id="{534E7D92-EDA6-7052-B323-4F7142D4B8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63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5" name="Line 824">
                <a:extLst>
                  <a:ext uri="{FF2B5EF4-FFF2-40B4-BE49-F238E27FC236}">
                    <a16:creationId xmlns:a16="http://schemas.microsoft.com/office/drawing/2014/main" id="{29734648-0FFF-373E-FEBB-EE1F31CD7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96" y="1736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6" name="Line 825">
                <a:extLst>
                  <a:ext uri="{FF2B5EF4-FFF2-40B4-BE49-F238E27FC236}">
                    <a16:creationId xmlns:a16="http://schemas.microsoft.com/office/drawing/2014/main" id="{6F0C7413-057D-FBCB-6F3F-F1D920131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35" y="1736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7" name="Rectangle 826">
                <a:extLst>
                  <a:ext uri="{FF2B5EF4-FFF2-40B4-BE49-F238E27FC236}">
                    <a16:creationId xmlns:a16="http://schemas.microsoft.com/office/drawing/2014/main" id="{C35FC35A-9962-8ACF-D5A4-69BA423B9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1803"/>
                <a:ext cx="177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1500</a:t>
                </a:r>
                <a:endParaRPr lang="en-US" altLang="en-US" sz="1000" b="0"/>
              </a:p>
            </p:txBody>
          </p:sp>
          <p:sp>
            <p:nvSpPr>
              <p:cNvPr id="25878" name="Rectangle 827">
                <a:extLst>
                  <a:ext uri="{FF2B5EF4-FFF2-40B4-BE49-F238E27FC236}">
                    <a16:creationId xmlns:a16="http://schemas.microsoft.com/office/drawing/2014/main" id="{5B452498-E6B7-6307-8516-B30598E7F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" y="1803"/>
                <a:ext cx="176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1600</a:t>
                </a:r>
                <a:endParaRPr lang="en-US" altLang="en-US" sz="1000" b="0"/>
              </a:p>
            </p:txBody>
          </p:sp>
          <p:sp>
            <p:nvSpPr>
              <p:cNvPr id="25879" name="Rectangle 828">
                <a:extLst>
                  <a:ext uri="{FF2B5EF4-FFF2-40B4-BE49-F238E27FC236}">
                    <a16:creationId xmlns:a16="http://schemas.microsoft.com/office/drawing/2014/main" id="{9850DEEE-B3AB-42AA-9BC4-96BC2E8B5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803"/>
                <a:ext cx="176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1700</a:t>
                </a:r>
                <a:endParaRPr lang="en-US" altLang="en-US" sz="1000" b="0"/>
              </a:p>
            </p:txBody>
          </p:sp>
          <p:sp>
            <p:nvSpPr>
              <p:cNvPr id="25880" name="Rectangle 829">
                <a:extLst>
                  <a:ext uri="{FF2B5EF4-FFF2-40B4-BE49-F238E27FC236}">
                    <a16:creationId xmlns:a16="http://schemas.microsoft.com/office/drawing/2014/main" id="{4F54017C-F0E7-F062-ADC8-10992BEF2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" y="1803"/>
                <a:ext cx="176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1800</a:t>
                </a:r>
                <a:endParaRPr lang="en-US" altLang="en-US" sz="1000" b="0"/>
              </a:p>
            </p:txBody>
          </p:sp>
          <p:sp>
            <p:nvSpPr>
              <p:cNvPr id="25881" name="Rectangle 830">
                <a:extLst>
                  <a:ext uri="{FF2B5EF4-FFF2-40B4-BE49-F238E27FC236}">
                    <a16:creationId xmlns:a16="http://schemas.microsoft.com/office/drawing/2014/main" id="{5FE098D8-EDEA-12F0-90E9-24AF6E9D3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" y="1803"/>
                <a:ext cx="176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1900</a:t>
                </a:r>
                <a:endParaRPr lang="en-US" altLang="en-US" sz="1000" b="0"/>
              </a:p>
            </p:txBody>
          </p:sp>
          <p:sp>
            <p:nvSpPr>
              <p:cNvPr id="25882" name="Rectangle 831">
                <a:extLst>
                  <a:ext uri="{FF2B5EF4-FFF2-40B4-BE49-F238E27FC236}">
                    <a16:creationId xmlns:a16="http://schemas.microsoft.com/office/drawing/2014/main" id="{0CF38C40-3546-EE18-FE81-DECE199EC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" y="1803"/>
                <a:ext cx="175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2000</a:t>
                </a:r>
                <a:endParaRPr lang="en-US" altLang="en-US" sz="1000" b="0"/>
              </a:p>
            </p:txBody>
          </p:sp>
          <p:sp>
            <p:nvSpPr>
              <p:cNvPr id="25883" name="Line 832">
                <a:extLst>
                  <a:ext uri="{FF2B5EF4-FFF2-40B4-BE49-F238E27FC236}">
                    <a16:creationId xmlns:a16="http://schemas.microsoft.com/office/drawing/2014/main" id="{A358CF20-A080-5ED0-D26F-0EA739A38F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9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4" name="Line 833">
                <a:extLst>
                  <a:ext uri="{FF2B5EF4-FFF2-40B4-BE49-F238E27FC236}">
                    <a16:creationId xmlns:a16="http://schemas.microsoft.com/office/drawing/2014/main" id="{87B6F967-A3C0-7514-868B-94DC6C39F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8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5" name="Line 834">
                <a:extLst>
                  <a:ext uri="{FF2B5EF4-FFF2-40B4-BE49-F238E27FC236}">
                    <a16:creationId xmlns:a16="http://schemas.microsoft.com/office/drawing/2014/main" id="{214BAB2A-5B30-BC97-FCA3-4B4C29EF3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51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6" name="Line 835">
                <a:extLst>
                  <a:ext uri="{FF2B5EF4-FFF2-40B4-BE49-F238E27FC236}">
                    <a16:creationId xmlns:a16="http://schemas.microsoft.com/office/drawing/2014/main" id="{B728504C-8DBF-AA49-FB5D-C5313C267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0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836">
                <a:extLst>
                  <a:ext uri="{FF2B5EF4-FFF2-40B4-BE49-F238E27FC236}">
                    <a16:creationId xmlns:a16="http://schemas.microsoft.com/office/drawing/2014/main" id="{A048815B-B00E-4E9A-1FA8-91DB2CBC7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28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8" name="Line 837">
                <a:extLst>
                  <a:ext uri="{FF2B5EF4-FFF2-40B4-BE49-F238E27FC236}">
                    <a16:creationId xmlns:a16="http://schemas.microsoft.com/office/drawing/2014/main" id="{4EF1D40A-28C3-EC76-DC3D-D48B2914C5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6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9" name="Line 838">
                <a:extLst>
                  <a:ext uri="{FF2B5EF4-FFF2-40B4-BE49-F238E27FC236}">
                    <a16:creationId xmlns:a16="http://schemas.microsoft.com/office/drawing/2014/main" id="{28BD2631-79CA-51FB-9DF2-606385365D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4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0" name="Line 839">
                <a:extLst>
                  <a:ext uri="{FF2B5EF4-FFF2-40B4-BE49-F238E27FC236}">
                    <a16:creationId xmlns:a16="http://schemas.microsoft.com/office/drawing/2014/main" id="{28EB7A0F-F590-30C8-5989-5897A2A148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2" y="136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1" name="Line 840">
                <a:extLst>
                  <a:ext uri="{FF2B5EF4-FFF2-40B4-BE49-F238E27FC236}">
                    <a16:creationId xmlns:a16="http://schemas.microsoft.com/office/drawing/2014/main" id="{23D33C95-E844-F11F-D9B9-3A034EC70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76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2" name="Line 841">
                <a:extLst>
                  <a:ext uri="{FF2B5EF4-FFF2-40B4-BE49-F238E27FC236}">
                    <a16:creationId xmlns:a16="http://schemas.microsoft.com/office/drawing/2014/main" id="{EC2DCB95-AA38-C9FD-D6D0-115055A2B2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14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3" name="Line 842">
                <a:extLst>
                  <a:ext uri="{FF2B5EF4-FFF2-40B4-BE49-F238E27FC236}">
                    <a16:creationId xmlns:a16="http://schemas.microsoft.com/office/drawing/2014/main" id="{DE70144D-66CE-4D2D-8470-3F4E7784C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3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4" name="Line 843">
                <a:extLst>
                  <a:ext uri="{FF2B5EF4-FFF2-40B4-BE49-F238E27FC236}">
                    <a16:creationId xmlns:a16="http://schemas.microsoft.com/office/drawing/2014/main" id="{9595E95B-96DB-3ECC-6DCA-A9265876CA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1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5" name="Line 844">
                <a:extLst>
                  <a:ext uri="{FF2B5EF4-FFF2-40B4-BE49-F238E27FC236}">
                    <a16:creationId xmlns:a16="http://schemas.microsoft.com/office/drawing/2014/main" id="{10F86588-D829-CB6D-16C7-07EF4003E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29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6" name="Line 845">
                <a:extLst>
                  <a:ext uri="{FF2B5EF4-FFF2-40B4-BE49-F238E27FC236}">
                    <a16:creationId xmlns:a16="http://schemas.microsoft.com/office/drawing/2014/main" id="{621B5C18-F1AC-AD25-C9A9-BB4F100106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67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7" name="Line 846">
                <a:extLst>
                  <a:ext uri="{FF2B5EF4-FFF2-40B4-BE49-F238E27FC236}">
                    <a16:creationId xmlns:a16="http://schemas.microsoft.com/office/drawing/2014/main" id="{728CDFC5-39A0-21FE-1665-2B9AFDCD75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01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8" name="Line 847">
                <a:extLst>
                  <a:ext uri="{FF2B5EF4-FFF2-40B4-BE49-F238E27FC236}">
                    <a16:creationId xmlns:a16="http://schemas.microsoft.com/office/drawing/2014/main" id="{B6724ADA-0E19-4C81-30C2-F49B1C9397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39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99" name="Line 848">
                <a:extLst>
                  <a:ext uri="{FF2B5EF4-FFF2-40B4-BE49-F238E27FC236}">
                    <a16:creationId xmlns:a16="http://schemas.microsoft.com/office/drawing/2014/main" id="{28993E44-504D-510E-A7FF-EBFFDC03A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77" y="136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0" name="Line 849">
                <a:extLst>
                  <a:ext uri="{FF2B5EF4-FFF2-40B4-BE49-F238E27FC236}">
                    <a16:creationId xmlns:a16="http://schemas.microsoft.com/office/drawing/2014/main" id="{75FEE379-B2EB-8013-2145-743013B26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1" name="Line 850">
                <a:extLst>
                  <a:ext uri="{FF2B5EF4-FFF2-40B4-BE49-F238E27FC236}">
                    <a16:creationId xmlns:a16="http://schemas.microsoft.com/office/drawing/2014/main" id="{09225C5E-EE21-9C0B-6EE9-1F0634FD15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54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2" name="Line 851">
                <a:extLst>
                  <a:ext uri="{FF2B5EF4-FFF2-40B4-BE49-F238E27FC236}">
                    <a16:creationId xmlns:a16="http://schemas.microsoft.com/office/drawing/2014/main" id="{EA77D085-79B3-5ED6-0516-8BB4126679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87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3" name="Line 852">
                <a:extLst>
                  <a:ext uri="{FF2B5EF4-FFF2-40B4-BE49-F238E27FC236}">
                    <a16:creationId xmlns:a16="http://schemas.microsoft.com/office/drawing/2014/main" id="{41EC5862-F483-9518-9A2B-7CB31AC895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5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4" name="Line 853">
                <a:extLst>
                  <a:ext uri="{FF2B5EF4-FFF2-40B4-BE49-F238E27FC236}">
                    <a16:creationId xmlns:a16="http://schemas.microsoft.com/office/drawing/2014/main" id="{974DD682-42F0-233C-9585-47549F6AB5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63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5" name="Line 854">
                <a:extLst>
                  <a:ext uri="{FF2B5EF4-FFF2-40B4-BE49-F238E27FC236}">
                    <a16:creationId xmlns:a16="http://schemas.microsoft.com/office/drawing/2014/main" id="{32DE161D-4058-7FEA-3EF5-D7235A6035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01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6" name="Line 855">
                <a:extLst>
                  <a:ext uri="{FF2B5EF4-FFF2-40B4-BE49-F238E27FC236}">
                    <a16:creationId xmlns:a16="http://schemas.microsoft.com/office/drawing/2014/main" id="{2F4FD4A3-63EA-3248-776D-353C1E4AC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9" y="136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7" name="Line 856">
                <a:extLst>
                  <a:ext uri="{FF2B5EF4-FFF2-40B4-BE49-F238E27FC236}">
                    <a16:creationId xmlns:a16="http://schemas.microsoft.com/office/drawing/2014/main" id="{A9A0EA8F-3A26-7DA7-63C3-12AAFE70FC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79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8" name="Line 857">
                <a:extLst>
                  <a:ext uri="{FF2B5EF4-FFF2-40B4-BE49-F238E27FC236}">
                    <a16:creationId xmlns:a16="http://schemas.microsoft.com/office/drawing/2014/main" id="{E28B7836-A873-368B-9414-0B218B2C9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11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09" name="Line 858">
                <a:extLst>
                  <a:ext uri="{FF2B5EF4-FFF2-40B4-BE49-F238E27FC236}">
                    <a16:creationId xmlns:a16="http://schemas.microsoft.com/office/drawing/2014/main" id="{919CDBFE-A1DB-B578-09A0-3EFC231A07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50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0" name="Line 859">
                <a:extLst>
                  <a:ext uri="{FF2B5EF4-FFF2-40B4-BE49-F238E27FC236}">
                    <a16:creationId xmlns:a16="http://schemas.microsoft.com/office/drawing/2014/main" id="{6A83DFE4-3C08-D7B9-A138-4DC5543C51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88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1" name="Line 860">
                <a:extLst>
                  <a:ext uri="{FF2B5EF4-FFF2-40B4-BE49-F238E27FC236}">
                    <a16:creationId xmlns:a16="http://schemas.microsoft.com/office/drawing/2014/main" id="{D82E9F95-8AF4-32F6-9438-4E7A4C97D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26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2" name="Line 861">
                <a:extLst>
                  <a:ext uri="{FF2B5EF4-FFF2-40B4-BE49-F238E27FC236}">
                    <a16:creationId xmlns:a16="http://schemas.microsoft.com/office/drawing/2014/main" id="{89B5188B-CE1E-7289-6DE1-9887E9BD3E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64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3" name="Line 862">
                <a:extLst>
                  <a:ext uri="{FF2B5EF4-FFF2-40B4-BE49-F238E27FC236}">
                    <a16:creationId xmlns:a16="http://schemas.microsoft.com/office/drawing/2014/main" id="{3DB088F1-2EA0-A9BF-F837-DCF615A07B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02" y="1367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4" name="Line 863">
                <a:extLst>
                  <a:ext uri="{FF2B5EF4-FFF2-40B4-BE49-F238E27FC236}">
                    <a16:creationId xmlns:a16="http://schemas.microsoft.com/office/drawing/2014/main" id="{B50A36C7-D31F-B23A-36DE-3ED05AF48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6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5" name="Line 864">
                <a:extLst>
                  <a:ext uri="{FF2B5EF4-FFF2-40B4-BE49-F238E27FC236}">
                    <a16:creationId xmlns:a16="http://schemas.microsoft.com/office/drawing/2014/main" id="{F9DB93C5-E631-AB4E-9675-2CB761003B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74" y="136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6" name="Line 865">
                <a:extLst>
                  <a:ext uri="{FF2B5EF4-FFF2-40B4-BE49-F238E27FC236}">
                    <a16:creationId xmlns:a16="http://schemas.microsoft.com/office/drawing/2014/main" id="{6A8D0DC7-7D29-9439-BF42-AF3DC41D4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13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7" name="Line 866">
                <a:extLst>
                  <a:ext uri="{FF2B5EF4-FFF2-40B4-BE49-F238E27FC236}">
                    <a16:creationId xmlns:a16="http://schemas.microsoft.com/office/drawing/2014/main" id="{5D429B34-EEF9-0A54-8111-5AFB7E94D8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1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8" name="Line 867">
                <a:extLst>
                  <a:ext uri="{FF2B5EF4-FFF2-40B4-BE49-F238E27FC236}">
                    <a16:creationId xmlns:a16="http://schemas.microsoft.com/office/drawing/2014/main" id="{E9F4E17C-8D3B-9A1A-5E7B-8B0F1A4BF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89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19" name="Line 868">
                <a:extLst>
                  <a:ext uri="{FF2B5EF4-FFF2-40B4-BE49-F238E27FC236}">
                    <a16:creationId xmlns:a16="http://schemas.microsoft.com/office/drawing/2014/main" id="{3CC95571-CB8C-4F04-D554-1ECF766E76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23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0" name="Line 869">
                <a:extLst>
                  <a:ext uri="{FF2B5EF4-FFF2-40B4-BE49-F238E27FC236}">
                    <a16:creationId xmlns:a16="http://schemas.microsoft.com/office/drawing/2014/main" id="{B5BDF2A0-267C-250F-F280-94CFEA87F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61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1" name="Line 870">
                <a:extLst>
                  <a:ext uri="{FF2B5EF4-FFF2-40B4-BE49-F238E27FC236}">
                    <a16:creationId xmlns:a16="http://schemas.microsoft.com/office/drawing/2014/main" id="{B72F47C6-DAFC-6C33-8F91-CFEE5CCBAD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99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2" name="Line 871">
                <a:extLst>
                  <a:ext uri="{FF2B5EF4-FFF2-40B4-BE49-F238E27FC236}">
                    <a16:creationId xmlns:a16="http://schemas.microsoft.com/office/drawing/2014/main" id="{ED4F6082-CE75-0C0D-FF0B-11B9D8669C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38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3" name="Line 872">
                <a:extLst>
                  <a:ext uri="{FF2B5EF4-FFF2-40B4-BE49-F238E27FC236}">
                    <a16:creationId xmlns:a16="http://schemas.microsoft.com/office/drawing/2014/main" id="{D9DD21C6-0B7F-B92E-9BB4-0B68E8C3C1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6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4" name="Line 873">
                <a:extLst>
                  <a:ext uri="{FF2B5EF4-FFF2-40B4-BE49-F238E27FC236}">
                    <a16:creationId xmlns:a16="http://schemas.microsoft.com/office/drawing/2014/main" id="{CA7B4112-2111-877E-B9BF-2F85B64AC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14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5" name="Line 874">
                <a:extLst>
                  <a:ext uri="{FF2B5EF4-FFF2-40B4-BE49-F238E27FC236}">
                    <a16:creationId xmlns:a16="http://schemas.microsoft.com/office/drawing/2014/main" id="{94244D68-31BE-0461-5041-91C2EEA20E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48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6" name="Line 875">
                <a:extLst>
                  <a:ext uri="{FF2B5EF4-FFF2-40B4-BE49-F238E27FC236}">
                    <a16:creationId xmlns:a16="http://schemas.microsoft.com/office/drawing/2014/main" id="{EAC2B0B1-939A-CD76-B004-F130094AC9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86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7" name="Line 876">
                <a:extLst>
                  <a:ext uri="{FF2B5EF4-FFF2-40B4-BE49-F238E27FC236}">
                    <a16:creationId xmlns:a16="http://schemas.microsoft.com/office/drawing/2014/main" id="{8B9CB766-F731-4F87-A5F2-8C2D5639C2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24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8" name="Line 877">
                <a:extLst>
                  <a:ext uri="{FF2B5EF4-FFF2-40B4-BE49-F238E27FC236}">
                    <a16:creationId xmlns:a16="http://schemas.microsoft.com/office/drawing/2014/main" id="{36ABE1E6-F0F9-9C32-A408-A10BAEFA92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62" y="1367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29" name="Line 878">
                <a:extLst>
                  <a:ext uri="{FF2B5EF4-FFF2-40B4-BE49-F238E27FC236}">
                    <a16:creationId xmlns:a16="http://schemas.microsoft.com/office/drawing/2014/main" id="{1855871B-3F45-214E-0C8F-E3C0E27665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01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0" name="Line 879">
                <a:extLst>
                  <a:ext uri="{FF2B5EF4-FFF2-40B4-BE49-F238E27FC236}">
                    <a16:creationId xmlns:a16="http://schemas.microsoft.com/office/drawing/2014/main" id="{5664A30A-A1C6-7CF5-29FE-761C32DDB0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39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1" name="Line 880">
                <a:extLst>
                  <a:ext uri="{FF2B5EF4-FFF2-40B4-BE49-F238E27FC236}">
                    <a16:creationId xmlns:a16="http://schemas.microsoft.com/office/drawing/2014/main" id="{B86E8B82-7E2B-0D18-27F6-D8E1519C0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71" y="1367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2" name="Line 881">
                <a:extLst>
                  <a:ext uri="{FF2B5EF4-FFF2-40B4-BE49-F238E27FC236}">
                    <a16:creationId xmlns:a16="http://schemas.microsoft.com/office/drawing/2014/main" id="{9F488C8D-A71A-DCD9-960E-D0ABCCCA5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10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3" name="Line 882">
                <a:extLst>
                  <a:ext uri="{FF2B5EF4-FFF2-40B4-BE49-F238E27FC236}">
                    <a16:creationId xmlns:a16="http://schemas.microsoft.com/office/drawing/2014/main" id="{52E9DE20-10F8-87C4-AAD4-0902A0B873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48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4" name="Line 883">
                <a:extLst>
                  <a:ext uri="{FF2B5EF4-FFF2-40B4-BE49-F238E27FC236}">
                    <a16:creationId xmlns:a16="http://schemas.microsoft.com/office/drawing/2014/main" id="{178DEE8B-AE56-8FAF-8561-EBF1FD4B3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86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5" name="Line 884">
                <a:extLst>
                  <a:ext uri="{FF2B5EF4-FFF2-40B4-BE49-F238E27FC236}">
                    <a16:creationId xmlns:a16="http://schemas.microsoft.com/office/drawing/2014/main" id="{2E5D1117-D12D-51F6-A72D-D6AC3E27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4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6" name="Line 885">
                <a:extLst>
                  <a:ext uri="{FF2B5EF4-FFF2-40B4-BE49-F238E27FC236}">
                    <a16:creationId xmlns:a16="http://schemas.microsoft.com/office/drawing/2014/main" id="{FE3ECFBD-7B68-E85C-1AA9-F16C41CB1A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63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7" name="Line 886">
                <a:extLst>
                  <a:ext uri="{FF2B5EF4-FFF2-40B4-BE49-F238E27FC236}">
                    <a16:creationId xmlns:a16="http://schemas.microsoft.com/office/drawing/2014/main" id="{1246BE5D-621C-7F8B-B244-11E63E8244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96" y="1367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8" name="Line 887">
                <a:extLst>
                  <a:ext uri="{FF2B5EF4-FFF2-40B4-BE49-F238E27FC236}">
                    <a16:creationId xmlns:a16="http://schemas.microsoft.com/office/drawing/2014/main" id="{5AF1C36D-ABF1-2138-AF94-CFC3FF5CCF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35" y="1367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39" name="Rectangle 888">
                <a:extLst>
                  <a:ext uri="{FF2B5EF4-FFF2-40B4-BE49-F238E27FC236}">
                    <a16:creationId xmlns:a16="http://schemas.microsoft.com/office/drawing/2014/main" id="{20AC62C6-8478-CE10-4757-9AB3E9900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" y="1352"/>
                <a:ext cx="32" cy="1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0" name="Rectangle 889">
                <a:extLst>
                  <a:ext uri="{FF2B5EF4-FFF2-40B4-BE49-F238E27FC236}">
                    <a16:creationId xmlns:a16="http://schemas.microsoft.com/office/drawing/2014/main" id="{C4366CAF-061C-1F07-C21E-97C02C527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" y="1352"/>
                <a:ext cx="35" cy="1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1" name="Rectangle 890">
                <a:extLst>
                  <a:ext uri="{FF2B5EF4-FFF2-40B4-BE49-F238E27FC236}">
                    <a16:creationId xmlns:a16="http://schemas.microsoft.com/office/drawing/2014/main" id="{99943883-7DE2-0532-260B-6A5D60AD8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" y="1331"/>
                <a:ext cx="34" cy="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2" name="Rectangle 891">
                <a:extLst>
                  <a:ext uri="{FF2B5EF4-FFF2-40B4-BE49-F238E27FC236}">
                    <a16:creationId xmlns:a16="http://schemas.microsoft.com/office/drawing/2014/main" id="{1D57AC2F-722E-CB90-987C-DBFDAD7F3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307"/>
                <a:ext cx="31" cy="57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3" name="Rectangle 892">
                <a:extLst>
                  <a:ext uri="{FF2B5EF4-FFF2-40B4-BE49-F238E27FC236}">
                    <a16:creationId xmlns:a16="http://schemas.microsoft.com/office/drawing/2014/main" id="{DB5EBF40-ECB5-809E-E1D2-31B88D3EC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" y="1352"/>
                <a:ext cx="36" cy="1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4" name="Rectangle 893">
                <a:extLst>
                  <a:ext uri="{FF2B5EF4-FFF2-40B4-BE49-F238E27FC236}">
                    <a16:creationId xmlns:a16="http://schemas.microsoft.com/office/drawing/2014/main" id="{D68A34D0-C6F6-9CB1-3A42-3DA30B410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" y="1343"/>
                <a:ext cx="35" cy="2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5" name="Rectangle 894">
                <a:extLst>
                  <a:ext uri="{FF2B5EF4-FFF2-40B4-BE49-F238E27FC236}">
                    <a16:creationId xmlns:a16="http://schemas.microsoft.com/office/drawing/2014/main" id="{D43AB230-A7BF-C804-3149-DC9BCB954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" y="1319"/>
                <a:ext cx="32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6" name="Rectangle 895">
                <a:extLst>
                  <a:ext uri="{FF2B5EF4-FFF2-40B4-BE49-F238E27FC236}">
                    <a16:creationId xmlns:a16="http://schemas.microsoft.com/office/drawing/2014/main" id="{093E43E9-B823-2421-DB68-7A95E27C8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0" y="1352"/>
                <a:ext cx="35" cy="1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7" name="Rectangle 896">
                <a:extLst>
                  <a:ext uri="{FF2B5EF4-FFF2-40B4-BE49-F238E27FC236}">
                    <a16:creationId xmlns:a16="http://schemas.microsoft.com/office/drawing/2014/main" id="{036852F7-81B6-5178-3243-A5648F1C7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" y="1298"/>
                <a:ext cx="35" cy="6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8" name="Rectangle 897">
                <a:extLst>
                  <a:ext uri="{FF2B5EF4-FFF2-40B4-BE49-F238E27FC236}">
                    <a16:creationId xmlns:a16="http://schemas.microsoft.com/office/drawing/2014/main" id="{99C148B8-D988-408E-CC35-D6E7A6417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" y="1319"/>
                <a:ext cx="31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49" name="Rectangle 898">
                <a:extLst>
                  <a:ext uri="{FF2B5EF4-FFF2-40B4-BE49-F238E27FC236}">
                    <a16:creationId xmlns:a16="http://schemas.microsoft.com/office/drawing/2014/main" id="{09D22162-316B-8C12-BE9A-A8DA49570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" y="1343"/>
                <a:ext cx="33" cy="2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0" name="Rectangle 899">
                <a:extLst>
                  <a:ext uri="{FF2B5EF4-FFF2-40B4-BE49-F238E27FC236}">
                    <a16:creationId xmlns:a16="http://schemas.microsoft.com/office/drawing/2014/main" id="{40949576-0D0C-E4F8-F590-0B5550F35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" y="1286"/>
                <a:ext cx="36" cy="7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1" name="Rectangle 900">
                <a:extLst>
                  <a:ext uri="{FF2B5EF4-FFF2-40B4-BE49-F238E27FC236}">
                    <a16:creationId xmlns:a16="http://schemas.microsoft.com/office/drawing/2014/main" id="{6A917424-CA19-22D9-25DE-FA3081C01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" y="1319"/>
                <a:ext cx="31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2" name="Rectangle 901">
                <a:extLst>
                  <a:ext uri="{FF2B5EF4-FFF2-40B4-BE49-F238E27FC236}">
                    <a16:creationId xmlns:a16="http://schemas.microsoft.com/office/drawing/2014/main" id="{2545D009-EABA-4425-D843-2D6488351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" y="1286"/>
                <a:ext cx="35" cy="7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3" name="Rectangle 902">
                <a:extLst>
                  <a:ext uri="{FF2B5EF4-FFF2-40B4-BE49-F238E27FC236}">
                    <a16:creationId xmlns:a16="http://schemas.microsoft.com/office/drawing/2014/main" id="{76150E4D-8146-EAB9-FD59-2ED125C12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1319"/>
                <a:ext cx="36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4" name="Rectangle 903">
                <a:extLst>
                  <a:ext uri="{FF2B5EF4-FFF2-40B4-BE49-F238E27FC236}">
                    <a16:creationId xmlns:a16="http://schemas.microsoft.com/office/drawing/2014/main" id="{222BF377-9730-E566-9DB3-6A778C804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298"/>
                <a:ext cx="32" cy="6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5" name="Rectangle 904">
                <a:extLst>
                  <a:ext uri="{FF2B5EF4-FFF2-40B4-BE49-F238E27FC236}">
                    <a16:creationId xmlns:a16="http://schemas.microsoft.com/office/drawing/2014/main" id="{942079FB-A533-048B-C4A3-96B942FD7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" y="1274"/>
                <a:ext cx="35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6" name="Rectangle 905">
                <a:extLst>
                  <a:ext uri="{FF2B5EF4-FFF2-40B4-BE49-F238E27FC236}">
                    <a16:creationId xmlns:a16="http://schemas.microsoft.com/office/drawing/2014/main" id="{9C62886A-1850-D16F-D9FB-E3A826735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1262"/>
                <a:ext cx="34" cy="10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7" name="Rectangle 906">
                <a:extLst>
                  <a:ext uri="{FF2B5EF4-FFF2-40B4-BE49-F238E27FC236}">
                    <a16:creationId xmlns:a16="http://schemas.microsoft.com/office/drawing/2014/main" id="{D7F402FC-3A87-18CE-E837-9D3747775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" y="1298"/>
                <a:ext cx="31" cy="6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8" name="Rectangle 907">
                <a:extLst>
                  <a:ext uri="{FF2B5EF4-FFF2-40B4-BE49-F238E27FC236}">
                    <a16:creationId xmlns:a16="http://schemas.microsoft.com/office/drawing/2014/main" id="{B5A2F92A-0550-E2EE-3F97-7F8167D3D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" y="1253"/>
                <a:ext cx="35" cy="11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59" name="Rectangle 908">
                <a:extLst>
                  <a:ext uri="{FF2B5EF4-FFF2-40B4-BE49-F238E27FC236}">
                    <a16:creationId xmlns:a16="http://schemas.microsoft.com/office/drawing/2014/main" id="{C87C3D9A-08A8-B340-FB84-D0A48C897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" y="1319"/>
                <a:ext cx="35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0" name="Rectangle 909">
                <a:extLst>
                  <a:ext uri="{FF2B5EF4-FFF2-40B4-BE49-F238E27FC236}">
                    <a16:creationId xmlns:a16="http://schemas.microsoft.com/office/drawing/2014/main" id="{EB1384F8-050D-56AF-DC2A-186C27903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1274"/>
                <a:ext cx="32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1" name="Rectangle 910">
                <a:extLst>
                  <a:ext uri="{FF2B5EF4-FFF2-40B4-BE49-F238E27FC236}">
                    <a16:creationId xmlns:a16="http://schemas.microsoft.com/office/drawing/2014/main" id="{94231E93-0DA4-5FBA-82AD-00ABFC82A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253"/>
                <a:ext cx="35" cy="11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2" name="Rectangle 911">
                <a:extLst>
                  <a:ext uri="{FF2B5EF4-FFF2-40B4-BE49-F238E27FC236}">
                    <a16:creationId xmlns:a16="http://schemas.microsoft.com/office/drawing/2014/main" id="{6595C296-1D45-0875-398B-421348C51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" y="1253"/>
                <a:ext cx="35" cy="11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3" name="Rectangle 912">
                <a:extLst>
                  <a:ext uri="{FF2B5EF4-FFF2-40B4-BE49-F238E27FC236}">
                    <a16:creationId xmlns:a16="http://schemas.microsoft.com/office/drawing/2014/main" id="{7C4534E7-FCA1-AF88-5497-FF7E3D24A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" y="1196"/>
                <a:ext cx="31" cy="16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4" name="Rectangle 913">
                <a:extLst>
                  <a:ext uri="{FF2B5EF4-FFF2-40B4-BE49-F238E27FC236}">
                    <a16:creationId xmlns:a16="http://schemas.microsoft.com/office/drawing/2014/main" id="{C1A9CA1B-A931-5B50-4FF6-986005D01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" y="1208"/>
                <a:ext cx="35" cy="15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5" name="Rectangle 914">
                <a:extLst>
                  <a:ext uri="{FF2B5EF4-FFF2-40B4-BE49-F238E27FC236}">
                    <a16:creationId xmlns:a16="http://schemas.microsoft.com/office/drawing/2014/main" id="{E23D4C25-365F-70D2-CC33-896A5121A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274"/>
                <a:ext cx="35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6" name="Rectangle 915">
                <a:extLst>
                  <a:ext uri="{FF2B5EF4-FFF2-40B4-BE49-F238E27FC236}">
                    <a16:creationId xmlns:a16="http://schemas.microsoft.com/office/drawing/2014/main" id="{722D10AA-00D7-ABA0-9B63-C2969E675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" y="1241"/>
                <a:ext cx="35" cy="12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7" name="Rectangle 916">
                <a:extLst>
                  <a:ext uri="{FF2B5EF4-FFF2-40B4-BE49-F238E27FC236}">
                    <a16:creationId xmlns:a16="http://schemas.microsoft.com/office/drawing/2014/main" id="{C775E21E-6D96-582C-A82B-445FF40C8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" y="1220"/>
                <a:ext cx="33" cy="14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8" name="Rectangle 917">
                <a:extLst>
                  <a:ext uri="{FF2B5EF4-FFF2-40B4-BE49-F238E27FC236}">
                    <a16:creationId xmlns:a16="http://schemas.microsoft.com/office/drawing/2014/main" id="{13A5D1C9-DD67-09A9-1381-35582FFCD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" y="1274"/>
                <a:ext cx="35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69" name="Rectangle 918">
                <a:extLst>
                  <a:ext uri="{FF2B5EF4-FFF2-40B4-BE49-F238E27FC236}">
                    <a16:creationId xmlns:a16="http://schemas.microsoft.com/office/drawing/2014/main" id="{1B430182-C477-9CAA-AA6F-8AD40AB5B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1196"/>
                <a:ext cx="35" cy="16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0" name="Rectangle 919">
                <a:extLst>
                  <a:ext uri="{FF2B5EF4-FFF2-40B4-BE49-F238E27FC236}">
                    <a16:creationId xmlns:a16="http://schemas.microsoft.com/office/drawing/2014/main" id="{A6CE60C7-FF33-2BB5-0D9F-9674F9C22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1274"/>
                <a:ext cx="31" cy="9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1" name="Rectangle 920">
                <a:extLst>
                  <a:ext uri="{FF2B5EF4-FFF2-40B4-BE49-F238E27FC236}">
                    <a16:creationId xmlns:a16="http://schemas.microsoft.com/office/drawing/2014/main" id="{2CB6409F-96AB-9A34-C81E-8F98D7AA7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1208"/>
                <a:ext cx="34" cy="156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2" name="Rectangle 921">
                <a:extLst>
                  <a:ext uri="{FF2B5EF4-FFF2-40B4-BE49-F238E27FC236}">
                    <a16:creationId xmlns:a16="http://schemas.microsoft.com/office/drawing/2014/main" id="{5377F7EF-C585-FBAD-B2B0-C8C31D188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1196"/>
                <a:ext cx="35" cy="16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3" name="Rectangle 922">
                <a:extLst>
                  <a:ext uri="{FF2B5EF4-FFF2-40B4-BE49-F238E27FC236}">
                    <a16:creationId xmlns:a16="http://schemas.microsoft.com/office/drawing/2014/main" id="{F64175C3-BC48-634D-1FB1-E953B25CD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331"/>
                <a:ext cx="31" cy="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4" name="Rectangle 923">
                <a:extLst>
                  <a:ext uri="{FF2B5EF4-FFF2-40B4-BE49-F238E27FC236}">
                    <a16:creationId xmlns:a16="http://schemas.microsoft.com/office/drawing/2014/main" id="{93BEFA8D-6EC6-346B-55C4-D4B788CD7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1286"/>
                <a:ext cx="36" cy="7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5" name="Rectangle 924">
                <a:extLst>
                  <a:ext uri="{FF2B5EF4-FFF2-40B4-BE49-F238E27FC236}">
                    <a16:creationId xmlns:a16="http://schemas.microsoft.com/office/drawing/2014/main" id="{8052621E-6E7F-A3A9-E897-0DA4D719F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1229"/>
                <a:ext cx="35" cy="13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6" name="Rectangle 925">
                <a:extLst>
                  <a:ext uri="{FF2B5EF4-FFF2-40B4-BE49-F238E27FC236}">
                    <a16:creationId xmlns:a16="http://schemas.microsoft.com/office/drawing/2014/main" id="{AC002FB7-01EA-80A0-3CDB-334170DFF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262"/>
                <a:ext cx="32" cy="102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7" name="Rectangle 926">
                <a:extLst>
                  <a:ext uri="{FF2B5EF4-FFF2-40B4-BE49-F238E27FC236}">
                    <a16:creationId xmlns:a16="http://schemas.microsoft.com/office/drawing/2014/main" id="{994D80C2-1810-2252-AFFF-E61438D35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253"/>
                <a:ext cx="35" cy="11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8" name="Rectangle 927">
                <a:extLst>
                  <a:ext uri="{FF2B5EF4-FFF2-40B4-BE49-F238E27FC236}">
                    <a16:creationId xmlns:a16="http://schemas.microsoft.com/office/drawing/2014/main" id="{A471821C-10D0-DFDB-A97C-4BA4F9D31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331"/>
                <a:ext cx="34" cy="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79" name="Rectangle 928">
                <a:extLst>
                  <a:ext uri="{FF2B5EF4-FFF2-40B4-BE49-F238E27FC236}">
                    <a16:creationId xmlns:a16="http://schemas.microsoft.com/office/drawing/2014/main" id="{ECC5722A-E973-E557-DFD6-586BF895C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7" y="1286"/>
                <a:ext cx="30" cy="78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80" name="Rectangle 929">
                <a:extLst>
                  <a:ext uri="{FF2B5EF4-FFF2-40B4-BE49-F238E27FC236}">
                    <a16:creationId xmlns:a16="http://schemas.microsoft.com/office/drawing/2014/main" id="{10A33218-1E2D-027C-57FB-BE77FA712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" y="1343"/>
                <a:ext cx="34" cy="2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81" name="Rectangle 930">
                <a:extLst>
                  <a:ext uri="{FF2B5EF4-FFF2-40B4-BE49-F238E27FC236}">
                    <a16:creationId xmlns:a16="http://schemas.microsoft.com/office/drawing/2014/main" id="{1F677DB7-F58A-F866-CF6E-230E7A5D5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9" y="1343"/>
                <a:ext cx="36" cy="21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82" name="Rectangle 931">
                <a:extLst>
                  <a:ext uri="{FF2B5EF4-FFF2-40B4-BE49-F238E27FC236}">
                    <a16:creationId xmlns:a16="http://schemas.microsoft.com/office/drawing/2014/main" id="{0F929088-6909-DBD2-D1BA-2CC8E741E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1319"/>
                <a:ext cx="32" cy="4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83" name="Rectangle 932">
                <a:extLst>
                  <a:ext uri="{FF2B5EF4-FFF2-40B4-BE49-F238E27FC236}">
                    <a16:creationId xmlns:a16="http://schemas.microsoft.com/office/drawing/2014/main" id="{752591AD-8D3E-7301-FCAD-5FC091BBD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" y="1331"/>
                <a:ext cx="35" cy="33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84" name="Line 933">
                <a:extLst>
                  <a:ext uri="{FF2B5EF4-FFF2-40B4-BE49-F238E27FC236}">
                    <a16:creationId xmlns:a16="http://schemas.microsoft.com/office/drawing/2014/main" id="{59009A39-7939-3E50-CE31-2CAEDA9B7D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" y="1181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5" name="Line 934">
                <a:extLst>
                  <a:ext uri="{FF2B5EF4-FFF2-40B4-BE49-F238E27FC236}">
                    <a16:creationId xmlns:a16="http://schemas.microsoft.com/office/drawing/2014/main" id="{FBC498F4-BB38-221E-E38F-711C3C4586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" y="996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6" name="Line 935">
                <a:extLst>
                  <a:ext uri="{FF2B5EF4-FFF2-40B4-BE49-F238E27FC236}">
                    <a16:creationId xmlns:a16="http://schemas.microsoft.com/office/drawing/2014/main" id="{23E1C333-0512-2D85-31E0-1CF00985BB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" y="812"/>
                <a:ext cx="32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87" name="Rectangle 936">
                <a:extLst>
                  <a:ext uri="{FF2B5EF4-FFF2-40B4-BE49-F238E27FC236}">
                    <a16:creationId xmlns:a16="http://schemas.microsoft.com/office/drawing/2014/main" id="{E39F3A7A-0EC4-9DE9-7A77-2D0277DF6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" y="1132"/>
                <a:ext cx="4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25988" name="Rectangle 937">
                <a:extLst>
                  <a:ext uri="{FF2B5EF4-FFF2-40B4-BE49-F238E27FC236}">
                    <a16:creationId xmlns:a16="http://schemas.microsoft.com/office/drawing/2014/main" id="{CA61F5C0-F7EF-A7A0-6023-372F7E3F7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" y="948"/>
                <a:ext cx="43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8</a:t>
                </a:r>
                <a:endParaRPr lang="en-US" altLang="en-US" sz="1000" b="0"/>
              </a:p>
            </p:txBody>
          </p:sp>
          <p:sp>
            <p:nvSpPr>
              <p:cNvPr id="25989" name="Rectangle 938">
                <a:extLst>
                  <a:ext uri="{FF2B5EF4-FFF2-40B4-BE49-F238E27FC236}">
                    <a16:creationId xmlns:a16="http://schemas.microsoft.com/office/drawing/2014/main" id="{1F2BA421-2DED-0194-3ACA-ABFA93F70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" y="764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12</a:t>
                </a:r>
                <a:endParaRPr lang="en-US" altLang="en-US" sz="1000" b="0"/>
              </a:p>
            </p:txBody>
          </p:sp>
          <p:sp>
            <p:nvSpPr>
              <p:cNvPr id="25990" name="Rectangle 939">
                <a:extLst>
                  <a:ext uri="{FF2B5EF4-FFF2-40B4-BE49-F238E27FC236}">
                    <a16:creationId xmlns:a16="http://schemas.microsoft.com/office/drawing/2014/main" id="{037CF8D4-EA23-1679-72A7-60123B58A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" y="812"/>
                <a:ext cx="2077" cy="552"/>
              </a:xfrm>
              <a:prstGeom prst="rect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91" name="Line 940">
                <a:extLst>
                  <a:ext uri="{FF2B5EF4-FFF2-40B4-BE49-F238E27FC236}">
                    <a16:creationId xmlns:a16="http://schemas.microsoft.com/office/drawing/2014/main" id="{5A25489E-8234-3B4E-57CB-49F237409A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" y="1735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2" name="Line 941">
                <a:extLst>
                  <a:ext uri="{FF2B5EF4-FFF2-40B4-BE49-F238E27FC236}">
                    <a16:creationId xmlns:a16="http://schemas.microsoft.com/office/drawing/2014/main" id="{CD9FBF64-FC04-0111-397F-D873DBDFF6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" y="1550"/>
                <a:ext cx="3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3" name="Line 942">
                <a:extLst>
                  <a:ext uri="{FF2B5EF4-FFF2-40B4-BE49-F238E27FC236}">
                    <a16:creationId xmlns:a16="http://schemas.microsoft.com/office/drawing/2014/main" id="{F6B2C2D5-39F3-C0E1-7CBE-5CB4C88CFF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" y="1364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4" name="Rectangle 943">
                <a:extLst>
                  <a:ext uri="{FF2B5EF4-FFF2-40B4-BE49-F238E27FC236}">
                    <a16:creationId xmlns:a16="http://schemas.microsoft.com/office/drawing/2014/main" id="{392DE2AD-9724-50B2-970A-7F44F9CB7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" y="1723"/>
                <a:ext cx="34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95" name="Rectangle 944">
                <a:extLst>
                  <a:ext uri="{FF2B5EF4-FFF2-40B4-BE49-F238E27FC236}">
                    <a16:creationId xmlns:a16="http://schemas.microsoft.com/office/drawing/2014/main" id="{FBD68662-D127-D8BA-8E9A-7EBCBC617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" y="1723"/>
                <a:ext cx="33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96" name="Rectangle 945">
                <a:extLst>
                  <a:ext uri="{FF2B5EF4-FFF2-40B4-BE49-F238E27FC236}">
                    <a16:creationId xmlns:a16="http://schemas.microsoft.com/office/drawing/2014/main" id="{67C51CDC-AEDF-05E4-543D-1E03BE7CE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1678"/>
                <a:ext cx="34" cy="5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97" name="Rectangle 946">
                <a:extLst>
                  <a:ext uri="{FF2B5EF4-FFF2-40B4-BE49-F238E27FC236}">
                    <a16:creationId xmlns:a16="http://schemas.microsoft.com/office/drawing/2014/main" id="{573E6F71-2367-5E04-89B9-4EFAE4785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" y="1532"/>
                <a:ext cx="34" cy="203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98" name="Rectangle 947">
                <a:extLst>
                  <a:ext uri="{FF2B5EF4-FFF2-40B4-BE49-F238E27FC236}">
                    <a16:creationId xmlns:a16="http://schemas.microsoft.com/office/drawing/2014/main" id="{134BC136-FDC7-73C0-7F9F-324E24E47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" y="1656"/>
                <a:ext cx="34" cy="79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999" name="Rectangle 948">
                <a:extLst>
                  <a:ext uri="{FF2B5EF4-FFF2-40B4-BE49-F238E27FC236}">
                    <a16:creationId xmlns:a16="http://schemas.microsoft.com/office/drawing/2014/main" id="{3F11AD01-4836-7DCE-EA4A-08C7B334A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" y="1678"/>
                <a:ext cx="29" cy="5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0" name="Rectangle 949">
                <a:extLst>
                  <a:ext uri="{FF2B5EF4-FFF2-40B4-BE49-F238E27FC236}">
                    <a16:creationId xmlns:a16="http://schemas.microsoft.com/office/drawing/2014/main" id="{906C6ED7-3F02-F33E-8876-F574B918C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" y="1690"/>
                <a:ext cx="34" cy="4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1" name="Rectangle 950">
                <a:extLst>
                  <a:ext uri="{FF2B5EF4-FFF2-40B4-BE49-F238E27FC236}">
                    <a16:creationId xmlns:a16="http://schemas.microsoft.com/office/drawing/2014/main" id="{10F09FA2-8DB4-737B-5422-E133574E2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" y="1700"/>
                <a:ext cx="34" cy="3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2" name="Rectangle 951">
                <a:extLst>
                  <a:ext uri="{FF2B5EF4-FFF2-40B4-BE49-F238E27FC236}">
                    <a16:creationId xmlns:a16="http://schemas.microsoft.com/office/drawing/2014/main" id="{53A2E041-96C5-5889-BAC5-998A58387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1667"/>
                <a:ext cx="33" cy="6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3" name="Rectangle 952">
                <a:extLst>
                  <a:ext uri="{FF2B5EF4-FFF2-40B4-BE49-F238E27FC236}">
                    <a16:creationId xmlns:a16="http://schemas.microsoft.com/office/drawing/2014/main" id="{32BFAC13-C415-3E7F-4306-AAE346503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" y="1711"/>
                <a:ext cx="34" cy="24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4" name="Rectangle 953">
                <a:extLst>
                  <a:ext uri="{FF2B5EF4-FFF2-40B4-BE49-F238E27FC236}">
                    <a16:creationId xmlns:a16="http://schemas.microsoft.com/office/drawing/2014/main" id="{EB030752-746D-BD91-6205-82A5664D1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678"/>
                <a:ext cx="34" cy="5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5" name="Rectangle 954">
                <a:extLst>
                  <a:ext uri="{FF2B5EF4-FFF2-40B4-BE49-F238E27FC236}">
                    <a16:creationId xmlns:a16="http://schemas.microsoft.com/office/drawing/2014/main" id="{0957E378-C034-9948-35D5-7574B93A5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" y="1588"/>
                <a:ext cx="29" cy="14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6" name="Rectangle 955">
                <a:extLst>
                  <a:ext uri="{FF2B5EF4-FFF2-40B4-BE49-F238E27FC236}">
                    <a16:creationId xmlns:a16="http://schemas.microsoft.com/office/drawing/2014/main" id="{66165605-D655-4E65-EC2A-8B6AABAC8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" y="1667"/>
                <a:ext cx="33" cy="6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7" name="Rectangle 956">
                <a:extLst>
                  <a:ext uri="{FF2B5EF4-FFF2-40B4-BE49-F238E27FC236}">
                    <a16:creationId xmlns:a16="http://schemas.microsoft.com/office/drawing/2014/main" id="{D23E3E09-A5CB-B3C4-DE4E-41AEA498E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" y="1645"/>
                <a:ext cx="33" cy="90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8" name="Rectangle 957">
                <a:extLst>
                  <a:ext uri="{FF2B5EF4-FFF2-40B4-BE49-F238E27FC236}">
                    <a16:creationId xmlns:a16="http://schemas.microsoft.com/office/drawing/2014/main" id="{BD42B23B-72EC-F431-A5D2-223912EB6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" y="1723"/>
                <a:ext cx="32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09" name="Rectangle 958">
                <a:extLst>
                  <a:ext uri="{FF2B5EF4-FFF2-40B4-BE49-F238E27FC236}">
                    <a16:creationId xmlns:a16="http://schemas.microsoft.com/office/drawing/2014/main" id="{52F0C93D-F97A-C110-C85B-119FC2BAF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" y="1667"/>
                <a:ext cx="28" cy="6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10" name="Rectangle 959">
                <a:extLst>
                  <a:ext uri="{FF2B5EF4-FFF2-40B4-BE49-F238E27FC236}">
                    <a16:creationId xmlns:a16="http://schemas.microsoft.com/office/drawing/2014/main" id="{4E043CA2-99A1-375D-E0FB-F224885C5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1723"/>
                <a:ext cx="34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11" name="Rectangle 960">
                <a:extLst>
                  <a:ext uri="{FF2B5EF4-FFF2-40B4-BE49-F238E27FC236}">
                    <a16:creationId xmlns:a16="http://schemas.microsoft.com/office/drawing/2014/main" id="{A73C24D2-47B0-7760-42B0-CA55089C0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" y="1723"/>
                <a:ext cx="34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12" name="Rectangle 961">
                <a:extLst>
                  <a:ext uri="{FF2B5EF4-FFF2-40B4-BE49-F238E27FC236}">
                    <a16:creationId xmlns:a16="http://schemas.microsoft.com/office/drawing/2014/main" id="{91052251-F124-B17F-8009-228161459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23"/>
                <a:ext cx="33" cy="1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13" name="Rectangle 962">
                <a:extLst>
                  <a:ext uri="{FF2B5EF4-FFF2-40B4-BE49-F238E27FC236}">
                    <a16:creationId xmlns:a16="http://schemas.microsoft.com/office/drawing/2014/main" id="{71B41848-F9B8-8AF2-06D8-D3401A262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0" y="1578"/>
                <a:ext cx="29" cy="10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14" name="Rectangle 963">
                <a:extLst>
                  <a:ext uri="{FF2B5EF4-FFF2-40B4-BE49-F238E27FC236}">
                    <a16:creationId xmlns:a16="http://schemas.microsoft.com/office/drawing/2014/main" id="{765FB6E6-FC00-F681-6FD1-8389E4861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" y="1364"/>
                <a:ext cx="2076" cy="371"/>
              </a:xfrm>
              <a:prstGeom prst="rect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6015" name="Text Box 965">
                <a:extLst>
                  <a:ext uri="{FF2B5EF4-FFF2-40B4-BE49-F238E27FC236}">
                    <a16:creationId xmlns:a16="http://schemas.microsoft.com/office/drawing/2014/main" id="{5C03CF64-702F-0010-28B4-13BD36A686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" y="851"/>
                <a:ext cx="135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Tolerants (n = 304 trees)</a:t>
                </a:r>
              </a:p>
            </p:txBody>
          </p:sp>
          <p:sp>
            <p:nvSpPr>
              <p:cNvPr id="26016" name="Text Box 966">
                <a:extLst>
                  <a:ext uri="{FF2B5EF4-FFF2-40B4-BE49-F238E27FC236}">
                    <a16:creationId xmlns:a16="http://schemas.microsoft.com/office/drawing/2014/main" id="{9C334D8F-67DA-A510-E703-FE911EE73E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" y="1419"/>
                <a:ext cx="140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Intolerants (n = 106 trees)</a:t>
                </a:r>
              </a:p>
            </p:txBody>
          </p:sp>
          <p:sp>
            <p:nvSpPr>
              <p:cNvPr id="26017" name="Text Box 1235">
                <a:extLst>
                  <a:ext uri="{FF2B5EF4-FFF2-40B4-BE49-F238E27FC236}">
                    <a16:creationId xmlns:a16="http://schemas.microsoft.com/office/drawing/2014/main" id="{8B4E7536-FD25-8C5D-CD0A-DB020D3C85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1" y="1906"/>
                <a:ext cx="10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Establishment Date</a:t>
                </a:r>
              </a:p>
            </p:txBody>
          </p:sp>
        </p:grpSp>
        <p:sp>
          <p:nvSpPr>
            <p:cNvPr id="25815" name="Text Box 407">
              <a:extLst>
                <a:ext uri="{FF2B5EF4-FFF2-40B4-BE49-F238E27FC236}">
                  <a16:creationId xmlns:a16="http://schemas.microsoft.com/office/drawing/2014/main" id="{F250096F-2CD4-D1FC-D356-EBB7ACA3D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2" y="49"/>
              <a:ext cx="218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No evidence of fire for &gt; 350 yrs</a:t>
              </a:r>
            </a:p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(composite of 18 transects)</a:t>
              </a:r>
            </a:p>
          </p:txBody>
        </p:sp>
      </p:grpSp>
      <p:grpSp>
        <p:nvGrpSpPr>
          <p:cNvPr id="25603" name="Group 427">
            <a:extLst>
              <a:ext uri="{FF2B5EF4-FFF2-40B4-BE49-F238E27FC236}">
                <a16:creationId xmlns:a16="http://schemas.microsoft.com/office/drawing/2014/main" id="{5E419F09-8BF0-7F86-2685-662CDBA6BD59}"/>
              </a:ext>
            </a:extLst>
          </p:cNvPr>
          <p:cNvGrpSpPr>
            <a:grpSpLocks/>
          </p:cNvGrpSpPr>
          <p:nvPr/>
        </p:nvGrpSpPr>
        <p:grpSpPr bwMode="auto">
          <a:xfrm>
            <a:off x="3362325" y="4011613"/>
            <a:ext cx="3919538" cy="2732087"/>
            <a:chOff x="2118" y="2527"/>
            <a:chExt cx="2469" cy="1721"/>
          </a:xfrm>
        </p:grpSpPr>
        <p:grpSp>
          <p:nvGrpSpPr>
            <p:cNvPr id="25617" name="Group 426">
              <a:extLst>
                <a:ext uri="{FF2B5EF4-FFF2-40B4-BE49-F238E27FC236}">
                  <a16:creationId xmlns:a16="http://schemas.microsoft.com/office/drawing/2014/main" id="{543321D7-3DD8-4609-11FF-B84BF662FC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8" y="2905"/>
              <a:ext cx="2469" cy="1343"/>
              <a:chOff x="2118" y="2905"/>
              <a:chExt cx="2469" cy="1343"/>
            </a:xfrm>
          </p:grpSpPr>
          <p:sp>
            <p:nvSpPr>
              <p:cNvPr id="25619" name="Rectangle 1190">
                <a:extLst>
                  <a:ext uri="{FF2B5EF4-FFF2-40B4-BE49-F238E27FC236}">
                    <a16:creationId xmlns:a16="http://schemas.microsoft.com/office/drawing/2014/main" id="{F392A80B-0564-DD2F-0616-79BA4B203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" y="2905"/>
                <a:ext cx="2469" cy="13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20" name="Rectangle 1191">
                <a:extLst>
                  <a:ext uri="{FF2B5EF4-FFF2-40B4-BE49-F238E27FC236}">
                    <a16:creationId xmlns:a16="http://schemas.microsoft.com/office/drawing/2014/main" id="{D037D059-13BE-C3A7-1278-9ACEDCCED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1654" y="3409"/>
                <a:ext cx="1062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% of Sampled Trees</a:t>
                </a:r>
                <a:endParaRPr lang="en-US" altLang="en-US" sz="1400"/>
              </a:p>
            </p:txBody>
          </p:sp>
          <p:sp>
            <p:nvSpPr>
              <p:cNvPr id="25621" name="Rectangle 1192">
                <a:extLst>
                  <a:ext uri="{FF2B5EF4-FFF2-40B4-BE49-F238E27FC236}">
                    <a16:creationId xmlns:a16="http://schemas.microsoft.com/office/drawing/2014/main" id="{AA2B6F6A-54E1-3BAB-95E2-A94568203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3" y="4094"/>
                <a:ext cx="103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000000"/>
                    </a:solidFill>
                  </a:rPr>
                  <a:t>Establishment Date</a:t>
                </a:r>
                <a:endParaRPr lang="en-US" altLang="en-US" sz="1400"/>
              </a:p>
            </p:txBody>
          </p:sp>
          <p:sp>
            <p:nvSpPr>
              <p:cNvPr id="25622" name="Line 720">
                <a:extLst>
                  <a:ext uri="{FF2B5EF4-FFF2-40B4-BE49-F238E27FC236}">
                    <a16:creationId xmlns:a16="http://schemas.microsoft.com/office/drawing/2014/main" id="{D403F568-96D3-1FB0-8357-5CECEDC35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3539"/>
                <a:ext cx="32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3" name="Rectangle 721">
                <a:extLst>
                  <a:ext uri="{FF2B5EF4-FFF2-40B4-BE49-F238E27FC236}">
                    <a16:creationId xmlns:a16="http://schemas.microsoft.com/office/drawing/2014/main" id="{F2C74E95-6B88-E48C-DEA7-DBF332856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854"/>
                <a:ext cx="4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25624" name="Rectangle 722">
                <a:extLst>
                  <a:ext uri="{FF2B5EF4-FFF2-40B4-BE49-F238E27FC236}">
                    <a16:creationId xmlns:a16="http://schemas.microsoft.com/office/drawing/2014/main" id="{D173E0A0-7402-59A1-01EC-4DB574A8D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673"/>
                <a:ext cx="43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25625" name="Rectangle 723">
                <a:extLst>
                  <a:ext uri="{FF2B5EF4-FFF2-40B4-BE49-F238E27FC236}">
                    <a16:creationId xmlns:a16="http://schemas.microsoft.com/office/drawing/2014/main" id="{57DC00A5-694D-0538-DA34-43F09E1CC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488"/>
                <a:ext cx="43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0</a:t>
                </a:r>
                <a:endParaRPr lang="en-US" altLang="en-US" sz="1000" b="0"/>
              </a:p>
            </p:txBody>
          </p:sp>
          <p:sp>
            <p:nvSpPr>
              <p:cNvPr id="25626" name="Line 724">
                <a:extLst>
                  <a:ext uri="{FF2B5EF4-FFF2-40B4-BE49-F238E27FC236}">
                    <a16:creationId xmlns:a16="http://schemas.microsoft.com/office/drawing/2014/main" id="{8116D9A4-E349-B1C7-0BA3-0068FF41D4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11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7" name="Line 725">
                <a:extLst>
                  <a:ext uri="{FF2B5EF4-FFF2-40B4-BE49-F238E27FC236}">
                    <a16:creationId xmlns:a16="http://schemas.microsoft.com/office/drawing/2014/main" id="{A9CCAE1F-80B8-B0B4-D93E-88E1126DA0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9" y="3914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8" name="Line 726">
                <a:extLst>
                  <a:ext uri="{FF2B5EF4-FFF2-40B4-BE49-F238E27FC236}">
                    <a16:creationId xmlns:a16="http://schemas.microsoft.com/office/drawing/2014/main" id="{DD7ACDF5-576A-350A-696A-20FBCD3DEB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3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9" name="Line 727">
                <a:extLst>
                  <a:ext uri="{FF2B5EF4-FFF2-40B4-BE49-F238E27FC236}">
                    <a16:creationId xmlns:a16="http://schemas.microsoft.com/office/drawing/2014/main" id="{FF6B0AF6-B774-3EC8-68FF-17AA3B5A7A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22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0" name="Line 728">
                <a:extLst>
                  <a:ext uri="{FF2B5EF4-FFF2-40B4-BE49-F238E27FC236}">
                    <a16:creationId xmlns:a16="http://schemas.microsoft.com/office/drawing/2014/main" id="{F2FCFE4B-BA30-E069-6A2F-4BC64F06B0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60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1" name="Line 729">
                <a:extLst>
                  <a:ext uri="{FF2B5EF4-FFF2-40B4-BE49-F238E27FC236}">
                    <a16:creationId xmlns:a16="http://schemas.microsoft.com/office/drawing/2014/main" id="{46B41117-7B01-D262-757B-B799CE075E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98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2" name="Line 730">
                <a:extLst>
                  <a:ext uri="{FF2B5EF4-FFF2-40B4-BE49-F238E27FC236}">
                    <a16:creationId xmlns:a16="http://schemas.microsoft.com/office/drawing/2014/main" id="{E20699E0-52FC-7023-578A-79F8CFB4F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6" y="3914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3" name="Line 731">
                <a:extLst>
                  <a:ext uri="{FF2B5EF4-FFF2-40B4-BE49-F238E27FC236}">
                    <a16:creationId xmlns:a16="http://schemas.microsoft.com/office/drawing/2014/main" id="{BE5769E1-FA14-4D85-94B3-A24FB63393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5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4" name="Line 732">
                <a:extLst>
                  <a:ext uri="{FF2B5EF4-FFF2-40B4-BE49-F238E27FC236}">
                    <a16:creationId xmlns:a16="http://schemas.microsoft.com/office/drawing/2014/main" id="{DDE093D6-8929-CA78-EA11-F060CAF29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09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5" name="Line 733">
                <a:extLst>
                  <a:ext uri="{FF2B5EF4-FFF2-40B4-BE49-F238E27FC236}">
                    <a16:creationId xmlns:a16="http://schemas.microsoft.com/office/drawing/2014/main" id="{1222E14C-59DC-A0EF-6C7E-D66139AB4D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47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6" name="Line 734">
                <a:extLst>
                  <a:ext uri="{FF2B5EF4-FFF2-40B4-BE49-F238E27FC236}">
                    <a16:creationId xmlns:a16="http://schemas.microsoft.com/office/drawing/2014/main" id="{3B4219E0-96B7-B85C-5CD2-12842F5248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85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7" name="Line 735">
                <a:extLst>
                  <a:ext uri="{FF2B5EF4-FFF2-40B4-BE49-F238E27FC236}">
                    <a16:creationId xmlns:a16="http://schemas.microsoft.com/office/drawing/2014/main" id="{A8B1E71D-81FA-DCF0-87DB-D10696D31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23" y="3914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8" name="Line 736">
                <a:extLst>
                  <a:ext uri="{FF2B5EF4-FFF2-40B4-BE49-F238E27FC236}">
                    <a16:creationId xmlns:a16="http://schemas.microsoft.com/office/drawing/2014/main" id="{84B0E055-9948-170F-3346-3B66B0651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62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9" name="Line 737">
                <a:extLst>
                  <a:ext uri="{FF2B5EF4-FFF2-40B4-BE49-F238E27FC236}">
                    <a16:creationId xmlns:a16="http://schemas.microsoft.com/office/drawing/2014/main" id="{6A3225AF-8592-28AA-5A06-3A27BA476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00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0" name="Line 738">
                <a:extLst>
                  <a:ext uri="{FF2B5EF4-FFF2-40B4-BE49-F238E27FC236}">
                    <a16:creationId xmlns:a16="http://schemas.microsoft.com/office/drawing/2014/main" id="{2C3A7DB5-2515-A4E2-3B91-06A154DE5E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34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1" name="Line 739">
                <a:extLst>
                  <a:ext uri="{FF2B5EF4-FFF2-40B4-BE49-F238E27FC236}">
                    <a16:creationId xmlns:a16="http://schemas.microsoft.com/office/drawing/2014/main" id="{2D928CAB-50E4-17F2-803E-11E7F5FBD8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2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2" name="Line 740">
                <a:extLst>
                  <a:ext uri="{FF2B5EF4-FFF2-40B4-BE49-F238E27FC236}">
                    <a16:creationId xmlns:a16="http://schemas.microsoft.com/office/drawing/2014/main" id="{78104AA0-24C0-0227-24CD-42937FB4E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0" y="3914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3" name="Line 741">
                <a:extLst>
                  <a:ext uri="{FF2B5EF4-FFF2-40B4-BE49-F238E27FC236}">
                    <a16:creationId xmlns:a16="http://schemas.microsoft.com/office/drawing/2014/main" id="{C99B892F-6E36-7DA5-339E-BE3062EB3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9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4" name="Line 742">
                <a:extLst>
                  <a:ext uri="{FF2B5EF4-FFF2-40B4-BE49-F238E27FC236}">
                    <a16:creationId xmlns:a16="http://schemas.microsoft.com/office/drawing/2014/main" id="{0060DE17-B46C-5082-2F1C-2FA7BFFF45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7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5" name="Line 743">
                <a:extLst>
                  <a:ext uri="{FF2B5EF4-FFF2-40B4-BE49-F238E27FC236}">
                    <a16:creationId xmlns:a16="http://schemas.microsoft.com/office/drawing/2014/main" id="{DBF40480-1F7D-7765-3E8F-FF18923D3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0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6" name="Line 744">
                <a:extLst>
                  <a:ext uri="{FF2B5EF4-FFF2-40B4-BE49-F238E27FC236}">
                    <a16:creationId xmlns:a16="http://schemas.microsoft.com/office/drawing/2014/main" id="{9B0A977A-A0C1-7128-315E-3AA1C2191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8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7" name="Line 745">
                <a:extLst>
                  <a:ext uri="{FF2B5EF4-FFF2-40B4-BE49-F238E27FC236}">
                    <a16:creationId xmlns:a16="http://schemas.microsoft.com/office/drawing/2014/main" id="{B780FFFC-EF78-57CC-B715-E4EF037CAF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6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8" name="Line 746">
                <a:extLst>
                  <a:ext uri="{FF2B5EF4-FFF2-40B4-BE49-F238E27FC236}">
                    <a16:creationId xmlns:a16="http://schemas.microsoft.com/office/drawing/2014/main" id="{AF7E80D4-C219-2269-5FAE-7723467056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5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9" name="Line 747">
                <a:extLst>
                  <a:ext uri="{FF2B5EF4-FFF2-40B4-BE49-F238E27FC236}">
                    <a16:creationId xmlns:a16="http://schemas.microsoft.com/office/drawing/2014/main" id="{0C160C68-1977-79FB-8F18-1B5445E94E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73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0" name="Line 748">
                <a:extLst>
                  <a:ext uri="{FF2B5EF4-FFF2-40B4-BE49-F238E27FC236}">
                    <a16:creationId xmlns:a16="http://schemas.microsoft.com/office/drawing/2014/main" id="{6CD1082C-8CEA-B348-2E66-17CE93FCF7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12" y="3914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1" name="Line 749">
                <a:extLst>
                  <a:ext uri="{FF2B5EF4-FFF2-40B4-BE49-F238E27FC236}">
                    <a16:creationId xmlns:a16="http://schemas.microsoft.com/office/drawing/2014/main" id="{F034CD59-3501-7659-515D-A18B6B4E1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45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2" name="Line 750">
                <a:extLst>
                  <a:ext uri="{FF2B5EF4-FFF2-40B4-BE49-F238E27FC236}">
                    <a16:creationId xmlns:a16="http://schemas.microsoft.com/office/drawing/2014/main" id="{D0D1DF41-9DFF-3531-E81D-834C47A711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83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3" name="Line 751">
                <a:extLst>
                  <a:ext uri="{FF2B5EF4-FFF2-40B4-BE49-F238E27FC236}">
                    <a16:creationId xmlns:a16="http://schemas.microsoft.com/office/drawing/2014/main" id="{AE106E50-FB3B-F373-5545-1A858F06D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22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4" name="Line 752">
                <a:extLst>
                  <a:ext uri="{FF2B5EF4-FFF2-40B4-BE49-F238E27FC236}">
                    <a16:creationId xmlns:a16="http://schemas.microsoft.com/office/drawing/2014/main" id="{17FE3811-EABF-5875-FAE2-9F0BCB9F5A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0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5" name="Line 753">
                <a:extLst>
                  <a:ext uri="{FF2B5EF4-FFF2-40B4-BE49-F238E27FC236}">
                    <a16:creationId xmlns:a16="http://schemas.microsoft.com/office/drawing/2014/main" id="{9A10FBED-8A51-B563-C4E7-42406067AC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98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6" name="Line 754">
                <a:extLst>
                  <a:ext uri="{FF2B5EF4-FFF2-40B4-BE49-F238E27FC236}">
                    <a16:creationId xmlns:a16="http://schemas.microsoft.com/office/drawing/2014/main" id="{8F0F41FA-78C4-4A7F-D2F1-0D4D9064D4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37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7" name="Line 755">
                <a:extLst>
                  <a:ext uri="{FF2B5EF4-FFF2-40B4-BE49-F238E27FC236}">
                    <a16:creationId xmlns:a16="http://schemas.microsoft.com/office/drawing/2014/main" id="{F04C3CF0-9590-B412-3E09-D553D99C70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70" y="3914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8" name="Line 756">
                <a:extLst>
                  <a:ext uri="{FF2B5EF4-FFF2-40B4-BE49-F238E27FC236}">
                    <a16:creationId xmlns:a16="http://schemas.microsoft.com/office/drawing/2014/main" id="{737AB6A9-EA7C-B73A-8B16-5B0F5F630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09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59" name="Line 757">
                <a:extLst>
                  <a:ext uri="{FF2B5EF4-FFF2-40B4-BE49-F238E27FC236}">
                    <a16:creationId xmlns:a16="http://schemas.microsoft.com/office/drawing/2014/main" id="{1EC44F76-061F-59C0-2FBB-983A3F33D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47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0" name="Line 758">
                <a:extLst>
                  <a:ext uri="{FF2B5EF4-FFF2-40B4-BE49-F238E27FC236}">
                    <a16:creationId xmlns:a16="http://schemas.microsoft.com/office/drawing/2014/main" id="{C450995C-CD3B-E237-9321-CC491E89B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5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1" name="Line 759">
                <a:extLst>
                  <a:ext uri="{FF2B5EF4-FFF2-40B4-BE49-F238E27FC236}">
                    <a16:creationId xmlns:a16="http://schemas.microsoft.com/office/drawing/2014/main" id="{8E927061-9205-156C-E778-F359714CB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4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2" name="Line 760">
                <a:extLst>
                  <a:ext uri="{FF2B5EF4-FFF2-40B4-BE49-F238E27FC236}">
                    <a16:creationId xmlns:a16="http://schemas.microsoft.com/office/drawing/2014/main" id="{D0B7E201-E5EA-A1EF-CD54-B61441538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7" y="3914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3" name="Line 761">
                <a:extLst>
                  <a:ext uri="{FF2B5EF4-FFF2-40B4-BE49-F238E27FC236}">
                    <a16:creationId xmlns:a16="http://schemas.microsoft.com/office/drawing/2014/main" id="{AFC25B5C-C341-F31D-8669-A4D9E049E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6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4" name="Line 762">
                <a:extLst>
                  <a:ext uri="{FF2B5EF4-FFF2-40B4-BE49-F238E27FC236}">
                    <a16:creationId xmlns:a16="http://schemas.microsoft.com/office/drawing/2014/main" id="{CE475269-DCE9-3DC2-A0A9-01D777F29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4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5" name="Line 763">
                <a:extLst>
                  <a:ext uri="{FF2B5EF4-FFF2-40B4-BE49-F238E27FC236}">
                    <a16:creationId xmlns:a16="http://schemas.microsoft.com/office/drawing/2014/main" id="{628D4E37-2298-1224-91F2-2C7828FC3F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72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6" name="Line 764">
                <a:extLst>
                  <a:ext uri="{FF2B5EF4-FFF2-40B4-BE49-F238E27FC236}">
                    <a16:creationId xmlns:a16="http://schemas.microsoft.com/office/drawing/2014/main" id="{D90A83ED-B526-EFD7-C2A3-CB71E2E5EE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11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7" name="Line 765">
                <a:extLst>
                  <a:ext uri="{FF2B5EF4-FFF2-40B4-BE49-F238E27FC236}">
                    <a16:creationId xmlns:a16="http://schemas.microsoft.com/office/drawing/2014/main" id="{510424AC-13E6-99BD-8B5D-A46971323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49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8" name="Line 766">
                <a:extLst>
                  <a:ext uri="{FF2B5EF4-FFF2-40B4-BE49-F238E27FC236}">
                    <a16:creationId xmlns:a16="http://schemas.microsoft.com/office/drawing/2014/main" id="{ED8B4BA7-B072-3CE7-ADD2-1D2DC2ECE7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3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69" name="Line 767">
                <a:extLst>
                  <a:ext uri="{FF2B5EF4-FFF2-40B4-BE49-F238E27FC236}">
                    <a16:creationId xmlns:a16="http://schemas.microsoft.com/office/drawing/2014/main" id="{DE5BBF91-564A-B5AD-8669-39B25EE8B4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21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0" name="Line 768">
                <a:extLst>
                  <a:ext uri="{FF2B5EF4-FFF2-40B4-BE49-F238E27FC236}">
                    <a16:creationId xmlns:a16="http://schemas.microsoft.com/office/drawing/2014/main" id="{F0A3C48C-8EA4-8B19-53DB-50C47B6E1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59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1" name="Line 769">
                <a:extLst>
                  <a:ext uri="{FF2B5EF4-FFF2-40B4-BE49-F238E27FC236}">
                    <a16:creationId xmlns:a16="http://schemas.microsoft.com/office/drawing/2014/main" id="{72ABCE0A-1D54-0BCF-2E85-CFB5972B6C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98" y="3914"/>
                <a:ext cx="1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2" name="Line 770">
                <a:extLst>
                  <a:ext uri="{FF2B5EF4-FFF2-40B4-BE49-F238E27FC236}">
                    <a16:creationId xmlns:a16="http://schemas.microsoft.com/office/drawing/2014/main" id="{79825F71-8BA7-A0DC-D8A3-0876367448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36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3" name="Line 771">
                <a:extLst>
                  <a:ext uri="{FF2B5EF4-FFF2-40B4-BE49-F238E27FC236}">
                    <a16:creationId xmlns:a16="http://schemas.microsoft.com/office/drawing/2014/main" id="{B4093ED1-B5D7-C51E-A8F1-5C2D9F93E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4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4" name="Line 772">
                <a:extLst>
                  <a:ext uri="{FF2B5EF4-FFF2-40B4-BE49-F238E27FC236}">
                    <a16:creationId xmlns:a16="http://schemas.microsoft.com/office/drawing/2014/main" id="{C6331374-F146-0450-C216-537D81246B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07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5" name="Line 773">
                <a:extLst>
                  <a:ext uri="{FF2B5EF4-FFF2-40B4-BE49-F238E27FC236}">
                    <a16:creationId xmlns:a16="http://schemas.microsoft.com/office/drawing/2014/main" id="{72A53D46-1B3E-03B4-B4F8-95D2F9CAFB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45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6" name="Line 774">
                <a:extLst>
                  <a:ext uri="{FF2B5EF4-FFF2-40B4-BE49-F238E27FC236}">
                    <a16:creationId xmlns:a16="http://schemas.microsoft.com/office/drawing/2014/main" id="{09040312-E624-96FB-672A-1809A8687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83" y="3914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7" name="Line 775">
                <a:extLst>
                  <a:ext uri="{FF2B5EF4-FFF2-40B4-BE49-F238E27FC236}">
                    <a16:creationId xmlns:a16="http://schemas.microsoft.com/office/drawing/2014/main" id="{90545D7B-14B1-3D93-D138-643208768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22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8" name="Line 776">
                <a:extLst>
                  <a:ext uri="{FF2B5EF4-FFF2-40B4-BE49-F238E27FC236}">
                    <a16:creationId xmlns:a16="http://schemas.microsoft.com/office/drawing/2014/main" id="{A10936BD-4C9A-4002-2D25-721B1926C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0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79" name="Line 777">
                <a:extLst>
                  <a:ext uri="{FF2B5EF4-FFF2-40B4-BE49-F238E27FC236}">
                    <a16:creationId xmlns:a16="http://schemas.microsoft.com/office/drawing/2014/main" id="{1E6D5C25-26AF-3592-36C2-B31E150984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98" y="3914"/>
                <a:ext cx="2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0" name="Line 778">
                <a:extLst>
                  <a:ext uri="{FF2B5EF4-FFF2-40B4-BE49-F238E27FC236}">
                    <a16:creationId xmlns:a16="http://schemas.microsoft.com/office/drawing/2014/main" id="{EFF7B57D-8742-E4E8-0F99-2047F668D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32" y="3914"/>
                <a:ext cx="1" cy="2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1" name="Line 779">
                <a:extLst>
                  <a:ext uri="{FF2B5EF4-FFF2-40B4-BE49-F238E27FC236}">
                    <a16:creationId xmlns:a16="http://schemas.microsoft.com/office/drawing/2014/main" id="{F68F1367-58EA-3661-CC06-1C25553550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70" y="3914"/>
                <a:ext cx="2" cy="4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2" name="Rectangle 780">
                <a:extLst>
                  <a:ext uri="{FF2B5EF4-FFF2-40B4-BE49-F238E27FC236}">
                    <a16:creationId xmlns:a16="http://schemas.microsoft.com/office/drawing/2014/main" id="{4398F42F-3588-8C6B-B097-D27972DC1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6" y="3972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1500</a:t>
                </a:r>
                <a:endParaRPr lang="en-US" altLang="en-US" sz="1000" b="0"/>
              </a:p>
            </p:txBody>
          </p:sp>
          <p:sp>
            <p:nvSpPr>
              <p:cNvPr id="25683" name="Rectangle 781">
                <a:extLst>
                  <a:ext uri="{FF2B5EF4-FFF2-40B4-BE49-F238E27FC236}">
                    <a16:creationId xmlns:a16="http://schemas.microsoft.com/office/drawing/2014/main" id="{B65A1C77-6A85-9E25-5364-8EE5894D5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3972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1600</a:t>
                </a:r>
                <a:endParaRPr lang="en-US" altLang="en-US" sz="1000" b="0"/>
              </a:p>
            </p:txBody>
          </p:sp>
          <p:sp>
            <p:nvSpPr>
              <p:cNvPr id="25684" name="Rectangle 782">
                <a:extLst>
                  <a:ext uri="{FF2B5EF4-FFF2-40B4-BE49-F238E27FC236}">
                    <a16:creationId xmlns:a16="http://schemas.microsoft.com/office/drawing/2014/main" id="{08BF1DCB-9ED2-8270-E55F-2332CCEAD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" y="3972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1700</a:t>
                </a:r>
                <a:endParaRPr lang="en-US" altLang="en-US" sz="1000" b="0"/>
              </a:p>
            </p:txBody>
          </p:sp>
          <p:sp>
            <p:nvSpPr>
              <p:cNvPr id="25685" name="Rectangle 783">
                <a:extLst>
                  <a:ext uri="{FF2B5EF4-FFF2-40B4-BE49-F238E27FC236}">
                    <a16:creationId xmlns:a16="http://schemas.microsoft.com/office/drawing/2014/main" id="{4D2892CB-0D77-ED3C-3585-1E18AEEA4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1" y="3972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1800</a:t>
                </a:r>
                <a:endParaRPr lang="en-US" altLang="en-US" sz="1000" b="0"/>
              </a:p>
            </p:txBody>
          </p:sp>
          <p:sp>
            <p:nvSpPr>
              <p:cNvPr id="25686" name="Rectangle 784">
                <a:extLst>
                  <a:ext uri="{FF2B5EF4-FFF2-40B4-BE49-F238E27FC236}">
                    <a16:creationId xmlns:a16="http://schemas.microsoft.com/office/drawing/2014/main" id="{5C50B181-C37B-6749-F738-002F515D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4" y="3972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1900</a:t>
                </a:r>
                <a:endParaRPr lang="en-US" altLang="en-US" sz="1000" b="0"/>
              </a:p>
            </p:txBody>
          </p:sp>
          <p:sp>
            <p:nvSpPr>
              <p:cNvPr id="25687" name="Rectangle 785">
                <a:extLst>
                  <a:ext uri="{FF2B5EF4-FFF2-40B4-BE49-F238E27FC236}">
                    <a16:creationId xmlns:a16="http://schemas.microsoft.com/office/drawing/2014/main" id="{B132FB5D-86AE-8D4C-B208-325D042B9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3972"/>
                <a:ext cx="176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2000</a:t>
                </a:r>
                <a:endParaRPr lang="en-US" altLang="en-US" sz="1000" b="0"/>
              </a:p>
            </p:txBody>
          </p:sp>
          <p:sp>
            <p:nvSpPr>
              <p:cNvPr id="25688" name="Line 786">
                <a:extLst>
                  <a:ext uri="{FF2B5EF4-FFF2-40B4-BE49-F238E27FC236}">
                    <a16:creationId xmlns:a16="http://schemas.microsoft.com/office/drawing/2014/main" id="{2AE0CD38-F2A2-8681-4292-4975A8C771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3910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89" name="Line 787">
                <a:extLst>
                  <a:ext uri="{FF2B5EF4-FFF2-40B4-BE49-F238E27FC236}">
                    <a16:creationId xmlns:a16="http://schemas.microsoft.com/office/drawing/2014/main" id="{2DB6549B-DC3F-8CFF-256B-353B93EC7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3725"/>
                <a:ext cx="32" cy="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90" name="Rectangle 788">
                <a:extLst>
                  <a:ext uri="{FF2B5EF4-FFF2-40B4-BE49-F238E27FC236}">
                    <a16:creationId xmlns:a16="http://schemas.microsoft.com/office/drawing/2014/main" id="{ECCB81DB-676F-3963-96A9-C8E1105A7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4" y="3848"/>
                <a:ext cx="33" cy="6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91" name="Rectangle 789">
                <a:extLst>
                  <a:ext uri="{FF2B5EF4-FFF2-40B4-BE49-F238E27FC236}">
                    <a16:creationId xmlns:a16="http://schemas.microsoft.com/office/drawing/2014/main" id="{857F50CE-299A-A154-8D45-3B7C75EFF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1" y="3878"/>
                <a:ext cx="33" cy="3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92" name="Rectangle 790">
                <a:extLst>
                  <a:ext uri="{FF2B5EF4-FFF2-40B4-BE49-F238E27FC236}">
                    <a16:creationId xmlns:a16="http://schemas.microsoft.com/office/drawing/2014/main" id="{09ED3929-F5E1-B002-DCAD-9092751A4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3878"/>
                <a:ext cx="34" cy="3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93" name="Rectangle 791">
                <a:extLst>
                  <a:ext uri="{FF2B5EF4-FFF2-40B4-BE49-F238E27FC236}">
                    <a16:creationId xmlns:a16="http://schemas.microsoft.com/office/drawing/2014/main" id="{EB2A8DC7-01C0-6A70-1297-FAF468FA5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3835"/>
                <a:ext cx="34" cy="7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94" name="Rectangle 792">
                <a:extLst>
                  <a:ext uri="{FF2B5EF4-FFF2-40B4-BE49-F238E27FC236}">
                    <a16:creationId xmlns:a16="http://schemas.microsoft.com/office/drawing/2014/main" id="{B1F03159-DE6F-FD8D-BC72-2CE8A4988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3864"/>
                <a:ext cx="29" cy="4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95" name="Rectangle 793">
                <a:extLst>
                  <a:ext uri="{FF2B5EF4-FFF2-40B4-BE49-F238E27FC236}">
                    <a16:creationId xmlns:a16="http://schemas.microsoft.com/office/drawing/2014/main" id="{9160E02B-0CFD-A83B-5F98-EC47111B8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3878"/>
                <a:ext cx="34" cy="32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96" name="Rectangle 794">
                <a:extLst>
                  <a:ext uri="{FF2B5EF4-FFF2-40B4-BE49-F238E27FC236}">
                    <a16:creationId xmlns:a16="http://schemas.microsoft.com/office/drawing/2014/main" id="{E47C94D9-6EDE-974F-ACBC-C843EA045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3835"/>
                <a:ext cx="33" cy="7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97" name="Rectangle 795">
                <a:extLst>
                  <a:ext uri="{FF2B5EF4-FFF2-40B4-BE49-F238E27FC236}">
                    <a16:creationId xmlns:a16="http://schemas.microsoft.com/office/drawing/2014/main" id="{622E5216-94D2-85DD-EE5E-ED4D3A6A1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835"/>
                <a:ext cx="34" cy="7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98" name="Rectangle 796">
                <a:extLst>
                  <a:ext uri="{FF2B5EF4-FFF2-40B4-BE49-F238E27FC236}">
                    <a16:creationId xmlns:a16="http://schemas.microsoft.com/office/drawing/2014/main" id="{5DF542BB-A130-2BA7-5A77-7C8C67390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3819"/>
                <a:ext cx="34" cy="9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699" name="Rectangle 797">
                <a:extLst>
                  <a:ext uri="{FF2B5EF4-FFF2-40B4-BE49-F238E27FC236}">
                    <a16:creationId xmlns:a16="http://schemas.microsoft.com/office/drawing/2014/main" id="{FBE83186-FDF0-6EE1-F574-18EB95FCE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3" y="3683"/>
                <a:ext cx="33" cy="227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0" name="Rectangle 798">
                <a:extLst>
                  <a:ext uri="{FF2B5EF4-FFF2-40B4-BE49-F238E27FC236}">
                    <a16:creationId xmlns:a16="http://schemas.microsoft.com/office/drawing/2014/main" id="{37B72A0C-2400-67F8-B368-FF5B2422F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1" y="3667"/>
                <a:ext cx="28" cy="243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1" name="Rectangle 799">
                <a:extLst>
                  <a:ext uri="{FF2B5EF4-FFF2-40B4-BE49-F238E27FC236}">
                    <a16:creationId xmlns:a16="http://schemas.microsoft.com/office/drawing/2014/main" id="{147F921A-960E-E7E7-A31A-5821B0257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5" y="3727"/>
                <a:ext cx="32" cy="183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2" name="Rectangle 800">
                <a:extLst>
                  <a:ext uri="{FF2B5EF4-FFF2-40B4-BE49-F238E27FC236}">
                    <a16:creationId xmlns:a16="http://schemas.microsoft.com/office/drawing/2014/main" id="{B2E353D9-A592-B59D-673A-19477100B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" y="3742"/>
                <a:ext cx="33" cy="168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3" name="Rectangle 801">
                <a:extLst>
                  <a:ext uri="{FF2B5EF4-FFF2-40B4-BE49-F238E27FC236}">
                    <a16:creationId xmlns:a16="http://schemas.microsoft.com/office/drawing/2014/main" id="{0448C10A-382F-5D5C-31BE-71070A1B0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3835"/>
                <a:ext cx="33" cy="75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4" name="Rectangle 802">
                <a:extLst>
                  <a:ext uri="{FF2B5EF4-FFF2-40B4-BE49-F238E27FC236}">
                    <a16:creationId xmlns:a16="http://schemas.microsoft.com/office/drawing/2014/main" id="{35C6FF38-7A80-D9BD-8B28-D48766CB5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3804"/>
                <a:ext cx="32" cy="10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5" name="Rectangle 803">
                <a:extLst>
                  <a:ext uri="{FF2B5EF4-FFF2-40B4-BE49-F238E27FC236}">
                    <a16:creationId xmlns:a16="http://schemas.microsoft.com/office/drawing/2014/main" id="{689FBCA0-C7F0-C70E-76B7-2DE43121E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8" y="3819"/>
                <a:ext cx="33" cy="9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6" name="Rectangle 804">
                <a:extLst>
                  <a:ext uri="{FF2B5EF4-FFF2-40B4-BE49-F238E27FC236}">
                    <a16:creationId xmlns:a16="http://schemas.microsoft.com/office/drawing/2014/main" id="{CD2E4540-5555-4377-D94C-7C1E6C660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6" y="3894"/>
                <a:ext cx="28" cy="1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7" name="Rectangle 805">
                <a:extLst>
                  <a:ext uri="{FF2B5EF4-FFF2-40B4-BE49-F238E27FC236}">
                    <a16:creationId xmlns:a16="http://schemas.microsoft.com/office/drawing/2014/main" id="{B399DCE4-8E88-12EE-BEFC-27E67710A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9" y="3789"/>
                <a:ext cx="34" cy="12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8" name="Rectangle 806">
                <a:extLst>
                  <a:ext uri="{FF2B5EF4-FFF2-40B4-BE49-F238E27FC236}">
                    <a16:creationId xmlns:a16="http://schemas.microsoft.com/office/drawing/2014/main" id="{F9A8E3DA-A195-4A20-67A0-07B290D08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3667"/>
                <a:ext cx="34" cy="243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09" name="Rectangle 807">
                <a:extLst>
                  <a:ext uri="{FF2B5EF4-FFF2-40B4-BE49-F238E27FC236}">
                    <a16:creationId xmlns:a16="http://schemas.microsoft.com/office/drawing/2014/main" id="{C1148FA3-59A2-3CB7-3876-5FC2A96A9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3819"/>
                <a:ext cx="34" cy="9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0" name="Rectangle 808">
                <a:extLst>
                  <a:ext uri="{FF2B5EF4-FFF2-40B4-BE49-F238E27FC236}">
                    <a16:creationId xmlns:a16="http://schemas.microsoft.com/office/drawing/2014/main" id="{98D5F343-E4E1-8E41-4D96-3EB157230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864"/>
                <a:ext cx="34" cy="4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1" name="Rectangle 809">
                <a:extLst>
                  <a:ext uri="{FF2B5EF4-FFF2-40B4-BE49-F238E27FC236}">
                    <a16:creationId xmlns:a16="http://schemas.microsoft.com/office/drawing/2014/main" id="{411A7A8B-506E-961A-63AF-D5E0C7C00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3894"/>
                <a:ext cx="34" cy="1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2" name="Rectangle 810">
                <a:extLst>
                  <a:ext uri="{FF2B5EF4-FFF2-40B4-BE49-F238E27FC236}">
                    <a16:creationId xmlns:a16="http://schemas.microsoft.com/office/drawing/2014/main" id="{2B86F212-302E-B596-D42C-1FDC05994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7" y="3894"/>
                <a:ext cx="29" cy="16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3" name="Rectangle 811">
                <a:extLst>
                  <a:ext uri="{FF2B5EF4-FFF2-40B4-BE49-F238E27FC236}">
                    <a16:creationId xmlns:a16="http://schemas.microsoft.com/office/drawing/2014/main" id="{6F8BE6B0-3926-3E7D-0D4B-4E8E437F9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7" y="3894"/>
                <a:ext cx="34" cy="16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4" name="Rectangle 812">
                <a:extLst>
                  <a:ext uri="{FF2B5EF4-FFF2-40B4-BE49-F238E27FC236}">
                    <a16:creationId xmlns:a16="http://schemas.microsoft.com/office/drawing/2014/main" id="{4D2360D5-FFAA-7697-34BE-3A6461EB5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5" y="3894"/>
                <a:ext cx="34" cy="16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5" name="Rectangle 813">
                <a:extLst>
                  <a:ext uri="{FF2B5EF4-FFF2-40B4-BE49-F238E27FC236}">
                    <a16:creationId xmlns:a16="http://schemas.microsoft.com/office/drawing/2014/main" id="{20BB0CAB-75B6-C176-DDD3-78CDB46EC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" y="3835"/>
                <a:ext cx="28" cy="75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6" name="Rectangle 814">
                <a:extLst>
                  <a:ext uri="{FF2B5EF4-FFF2-40B4-BE49-F238E27FC236}">
                    <a16:creationId xmlns:a16="http://schemas.microsoft.com/office/drawing/2014/main" id="{DB69D918-47B7-DFAA-1710-CDDD2451F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3878"/>
                <a:ext cx="33" cy="32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7" name="Rectangle 815">
                <a:extLst>
                  <a:ext uri="{FF2B5EF4-FFF2-40B4-BE49-F238E27FC236}">
                    <a16:creationId xmlns:a16="http://schemas.microsoft.com/office/drawing/2014/main" id="{4FD08239-BB1B-1ACD-0897-826936C31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3878"/>
                <a:ext cx="33" cy="32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8" name="Rectangle 816">
                <a:extLst>
                  <a:ext uri="{FF2B5EF4-FFF2-40B4-BE49-F238E27FC236}">
                    <a16:creationId xmlns:a16="http://schemas.microsoft.com/office/drawing/2014/main" id="{94A7237C-BBC3-B322-2B3B-78916DC40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3894"/>
                <a:ext cx="34" cy="16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19" name="Rectangle 817">
                <a:extLst>
                  <a:ext uri="{FF2B5EF4-FFF2-40B4-BE49-F238E27FC236}">
                    <a16:creationId xmlns:a16="http://schemas.microsoft.com/office/drawing/2014/main" id="{CC81337A-D47E-2345-68CC-FD109E824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5" y="3894"/>
                <a:ext cx="34" cy="16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0" name="Rectangle 818">
                <a:extLst>
                  <a:ext uri="{FF2B5EF4-FFF2-40B4-BE49-F238E27FC236}">
                    <a16:creationId xmlns:a16="http://schemas.microsoft.com/office/drawing/2014/main" id="{B0080BC3-EA1D-DDF2-813A-D890A1586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3894"/>
                <a:ext cx="29" cy="16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1" name="Rectangle 819">
                <a:extLst>
                  <a:ext uri="{FF2B5EF4-FFF2-40B4-BE49-F238E27FC236}">
                    <a16:creationId xmlns:a16="http://schemas.microsoft.com/office/drawing/2014/main" id="{F27B0437-895D-3E2B-FD15-C1AB095D1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864"/>
                <a:ext cx="34" cy="46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2" name="Rectangle 820">
                <a:extLst>
                  <a:ext uri="{FF2B5EF4-FFF2-40B4-BE49-F238E27FC236}">
                    <a16:creationId xmlns:a16="http://schemas.microsoft.com/office/drawing/2014/main" id="{C1CDC09C-AF82-24AC-1B92-6FFCCDF37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3789"/>
                <a:ext cx="34" cy="46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3" name="Rectangle 821">
                <a:extLst>
                  <a:ext uri="{FF2B5EF4-FFF2-40B4-BE49-F238E27FC236}">
                    <a16:creationId xmlns:a16="http://schemas.microsoft.com/office/drawing/2014/main" id="{FB49E7A4-80E8-1CBE-6768-D67C4AB93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3789"/>
                <a:ext cx="29" cy="75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4" name="Rectangle 822">
                <a:extLst>
                  <a:ext uri="{FF2B5EF4-FFF2-40B4-BE49-F238E27FC236}">
                    <a16:creationId xmlns:a16="http://schemas.microsoft.com/office/drawing/2014/main" id="{65729D33-4517-6314-E1F7-5C5F22927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3835"/>
                <a:ext cx="34" cy="43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5" name="Rectangle 823">
                <a:extLst>
                  <a:ext uri="{FF2B5EF4-FFF2-40B4-BE49-F238E27FC236}">
                    <a16:creationId xmlns:a16="http://schemas.microsoft.com/office/drawing/2014/main" id="{5ACD70F2-2361-DDBF-26C9-A45C69FC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3819"/>
                <a:ext cx="33" cy="16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6" name="Rectangle 824">
                <a:extLst>
                  <a:ext uri="{FF2B5EF4-FFF2-40B4-BE49-F238E27FC236}">
                    <a16:creationId xmlns:a16="http://schemas.microsoft.com/office/drawing/2014/main" id="{355F29D9-0193-9649-9918-0541DA3D0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712"/>
                <a:ext cx="34" cy="123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7" name="Rectangle 825">
                <a:extLst>
                  <a:ext uri="{FF2B5EF4-FFF2-40B4-BE49-F238E27FC236}">
                    <a16:creationId xmlns:a16="http://schemas.microsoft.com/office/drawing/2014/main" id="{AC111A73-C322-17AB-2120-BFE53B2A8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3789"/>
                <a:ext cx="34" cy="30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8" name="Rectangle 826">
                <a:extLst>
                  <a:ext uri="{FF2B5EF4-FFF2-40B4-BE49-F238E27FC236}">
                    <a16:creationId xmlns:a16="http://schemas.microsoft.com/office/drawing/2014/main" id="{E11F4502-EE3E-EB65-2292-EA40430C9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3" y="3622"/>
                <a:ext cx="33" cy="61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29" name="Rectangle 827">
                <a:extLst>
                  <a:ext uri="{FF2B5EF4-FFF2-40B4-BE49-F238E27FC236}">
                    <a16:creationId xmlns:a16="http://schemas.microsoft.com/office/drawing/2014/main" id="{8DB4B90B-2A9D-7712-31A2-2E8ED6C42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1" y="3546"/>
                <a:ext cx="28" cy="121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30" name="Rectangle 828">
                <a:extLst>
                  <a:ext uri="{FF2B5EF4-FFF2-40B4-BE49-F238E27FC236}">
                    <a16:creationId xmlns:a16="http://schemas.microsoft.com/office/drawing/2014/main" id="{0CE7C660-E3D5-B631-CA81-9AED51F49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5" y="3653"/>
                <a:ext cx="32" cy="74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31" name="Rectangle 829">
                <a:extLst>
                  <a:ext uri="{FF2B5EF4-FFF2-40B4-BE49-F238E27FC236}">
                    <a16:creationId xmlns:a16="http://schemas.microsoft.com/office/drawing/2014/main" id="{2BDCCEC0-CE6D-0D6B-5F0F-37D8B5019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" y="3683"/>
                <a:ext cx="33" cy="59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32" name="Line 831">
                <a:extLst>
                  <a:ext uri="{FF2B5EF4-FFF2-40B4-BE49-F238E27FC236}">
                    <a16:creationId xmlns:a16="http://schemas.microsoft.com/office/drawing/2014/main" id="{B3BFF8C9-6355-8406-032A-915AB2E5B2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3356"/>
                <a:ext cx="32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3" name="Line 832">
                <a:extLst>
                  <a:ext uri="{FF2B5EF4-FFF2-40B4-BE49-F238E27FC236}">
                    <a16:creationId xmlns:a16="http://schemas.microsoft.com/office/drawing/2014/main" id="{47CA219D-2F62-3B0C-3296-2A32FB0CB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3172"/>
                <a:ext cx="32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4" name="Line 833">
                <a:extLst>
                  <a:ext uri="{FF2B5EF4-FFF2-40B4-BE49-F238E27FC236}">
                    <a16:creationId xmlns:a16="http://schemas.microsoft.com/office/drawing/2014/main" id="{D6B60E99-1725-CE18-F0E5-6E31C71C3B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0" y="2988"/>
                <a:ext cx="32" cy="2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5" name="Rectangle 834">
                <a:extLst>
                  <a:ext uri="{FF2B5EF4-FFF2-40B4-BE49-F238E27FC236}">
                    <a16:creationId xmlns:a16="http://schemas.microsoft.com/office/drawing/2014/main" id="{4714C163-6C31-0B30-E540-CAA82486B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305"/>
                <a:ext cx="43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4</a:t>
                </a:r>
                <a:endParaRPr lang="en-US" altLang="en-US" sz="1000" b="0"/>
              </a:p>
            </p:txBody>
          </p:sp>
          <p:sp>
            <p:nvSpPr>
              <p:cNvPr id="25736" name="Rectangle 835">
                <a:extLst>
                  <a:ext uri="{FF2B5EF4-FFF2-40B4-BE49-F238E27FC236}">
                    <a16:creationId xmlns:a16="http://schemas.microsoft.com/office/drawing/2014/main" id="{0077ABF4-B37A-C00F-396A-BCBDF193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120"/>
                <a:ext cx="43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8</a:t>
                </a:r>
                <a:endParaRPr lang="en-US" altLang="en-US" sz="1000" b="0"/>
              </a:p>
            </p:txBody>
          </p:sp>
          <p:sp>
            <p:nvSpPr>
              <p:cNvPr id="25737" name="Rectangle 836">
                <a:extLst>
                  <a:ext uri="{FF2B5EF4-FFF2-40B4-BE49-F238E27FC236}">
                    <a16:creationId xmlns:a16="http://schemas.microsoft.com/office/drawing/2014/main" id="{0120C546-96F4-1477-CF72-DD431D537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" y="2937"/>
                <a:ext cx="88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rgbClr val="000000"/>
                    </a:solidFill>
                  </a:rPr>
                  <a:t>12</a:t>
                </a:r>
                <a:endParaRPr lang="en-US" altLang="en-US" sz="1000" b="0"/>
              </a:p>
            </p:txBody>
          </p:sp>
          <p:sp>
            <p:nvSpPr>
              <p:cNvPr id="25738" name="Rectangle 838">
                <a:extLst>
                  <a:ext uri="{FF2B5EF4-FFF2-40B4-BE49-F238E27FC236}">
                    <a16:creationId xmlns:a16="http://schemas.microsoft.com/office/drawing/2014/main" id="{35F51D44-9377-5EA8-B2DA-0D784CA07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3525"/>
                <a:ext cx="35" cy="1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39" name="Rectangle 839">
                <a:extLst>
                  <a:ext uri="{FF2B5EF4-FFF2-40B4-BE49-F238E27FC236}">
                    <a16:creationId xmlns:a16="http://schemas.microsoft.com/office/drawing/2014/main" id="{B40E6D8A-B1F7-A7AC-9191-3AE8EE6CC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3495"/>
                <a:ext cx="31" cy="4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0" name="Rectangle 840">
                <a:extLst>
                  <a:ext uri="{FF2B5EF4-FFF2-40B4-BE49-F238E27FC236}">
                    <a16:creationId xmlns:a16="http://schemas.microsoft.com/office/drawing/2014/main" id="{962FFC37-DF64-1A71-F109-FE19FCD92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8" y="3525"/>
                <a:ext cx="35" cy="1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1" name="Rectangle 841">
                <a:extLst>
                  <a:ext uri="{FF2B5EF4-FFF2-40B4-BE49-F238E27FC236}">
                    <a16:creationId xmlns:a16="http://schemas.microsoft.com/office/drawing/2014/main" id="{D1AF1ADE-D1A9-10AD-3281-991C751F0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" y="3525"/>
                <a:ext cx="31" cy="1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2" name="Rectangle 842">
                <a:extLst>
                  <a:ext uri="{FF2B5EF4-FFF2-40B4-BE49-F238E27FC236}">
                    <a16:creationId xmlns:a16="http://schemas.microsoft.com/office/drawing/2014/main" id="{40B1811C-4ACB-D558-A7EA-ECFB55486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1" y="3525"/>
                <a:ext cx="35" cy="1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3" name="Rectangle 843">
                <a:extLst>
                  <a:ext uri="{FF2B5EF4-FFF2-40B4-BE49-F238E27FC236}">
                    <a16:creationId xmlns:a16="http://schemas.microsoft.com/office/drawing/2014/main" id="{5A123EAE-4B27-39A3-EDC9-758F7A2F0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0" y="3479"/>
                <a:ext cx="35" cy="6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4" name="Rectangle 844">
                <a:extLst>
                  <a:ext uri="{FF2B5EF4-FFF2-40B4-BE49-F238E27FC236}">
                    <a16:creationId xmlns:a16="http://schemas.microsoft.com/office/drawing/2014/main" id="{E0DFC833-11C6-D4B1-FDAF-5E8FC01B6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3479"/>
                <a:ext cx="32" cy="6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5" name="Rectangle 845">
                <a:extLst>
                  <a:ext uri="{FF2B5EF4-FFF2-40B4-BE49-F238E27FC236}">
                    <a16:creationId xmlns:a16="http://schemas.microsoft.com/office/drawing/2014/main" id="{ECBA89F1-3877-45E1-9248-A033B0A32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" y="3495"/>
                <a:ext cx="35" cy="4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6" name="Rectangle 846">
                <a:extLst>
                  <a:ext uri="{FF2B5EF4-FFF2-40B4-BE49-F238E27FC236}">
                    <a16:creationId xmlns:a16="http://schemas.microsoft.com/office/drawing/2014/main" id="{C66F756B-1A73-7CBF-A2EE-E7A9DEDC9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3434"/>
                <a:ext cx="35" cy="10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7" name="Rectangle 847">
                <a:extLst>
                  <a:ext uri="{FF2B5EF4-FFF2-40B4-BE49-F238E27FC236}">
                    <a16:creationId xmlns:a16="http://schemas.microsoft.com/office/drawing/2014/main" id="{C4CDEB8F-D37B-0FE3-962C-8CFA0DA6D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0" y="3450"/>
                <a:ext cx="32" cy="8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8" name="Rectangle 848">
                <a:extLst>
                  <a:ext uri="{FF2B5EF4-FFF2-40B4-BE49-F238E27FC236}">
                    <a16:creationId xmlns:a16="http://schemas.microsoft.com/office/drawing/2014/main" id="{7FD3DC5F-0A39-EB9F-4849-46E8F6EC3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6" y="3389"/>
                <a:ext cx="35" cy="15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49" name="Rectangle 849">
                <a:extLst>
                  <a:ext uri="{FF2B5EF4-FFF2-40B4-BE49-F238E27FC236}">
                    <a16:creationId xmlns:a16="http://schemas.microsoft.com/office/drawing/2014/main" id="{B97CFAB4-9C9F-13F5-528F-5F8621138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" y="3300"/>
                <a:ext cx="35" cy="239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50" name="Rectangle 850">
                <a:extLst>
                  <a:ext uri="{FF2B5EF4-FFF2-40B4-BE49-F238E27FC236}">
                    <a16:creationId xmlns:a16="http://schemas.microsoft.com/office/drawing/2014/main" id="{8CA034A9-DFDC-C560-6EA8-679F589ED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" y="3314"/>
                <a:ext cx="32" cy="22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51" name="Rectangle 851">
                <a:extLst>
                  <a:ext uri="{FF2B5EF4-FFF2-40B4-BE49-F238E27FC236}">
                    <a16:creationId xmlns:a16="http://schemas.microsoft.com/office/drawing/2014/main" id="{3B9CBE0D-468A-8CF9-AF9C-D61666561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3314"/>
                <a:ext cx="36" cy="22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52" name="Rectangle 852">
                <a:extLst>
                  <a:ext uri="{FF2B5EF4-FFF2-40B4-BE49-F238E27FC236}">
                    <a16:creationId xmlns:a16="http://schemas.microsoft.com/office/drawing/2014/main" id="{C85100BD-C4C7-9E95-502A-2F312E64B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7" y="3419"/>
                <a:ext cx="35" cy="12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53" name="Rectangle 853">
                <a:extLst>
                  <a:ext uri="{FF2B5EF4-FFF2-40B4-BE49-F238E27FC236}">
                    <a16:creationId xmlns:a16="http://schemas.microsoft.com/office/drawing/2014/main" id="{F7D775B7-138C-DCA7-47BB-A08A1FBB8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5" y="3434"/>
                <a:ext cx="31" cy="105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54" name="Rectangle 854">
                <a:extLst>
                  <a:ext uri="{FF2B5EF4-FFF2-40B4-BE49-F238E27FC236}">
                    <a16:creationId xmlns:a16="http://schemas.microsoft.com/office/drawing/2014/main" id="{44E0B415-3DE7-579D-6495-AB30AD273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0" y="3509"/>
                <a:ext cx="35" cy="3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755" name="Line 855">
                <a:extLst>
                  <a:ext uri="{FF2B5EF4-FFF2-40B4-BE49-F238E27FC236}">
                    <a16:creationId xmlns:a16="http://schemas.microsoft.com/office/drawing/2014/main" id="{D6B055E8-BAE8-DCB8-5533-696EFCFF5A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9" y="3543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6" name="Line 856">
                <a:extLst>
                  <a:ext uri="{FF2B5EF4-FFF2-40B4-BE49-F238E27FC236}">
                    <a16:creationId xmlns:a16="http://schemas.microsoft.com/office/drawing/2014/main" id="{4EB8DEAE-EBC2-BB2A-1416-B0B3F0AF8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83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7" name="Line 857">
                <a:extLst>
                  <a:ext uri="{FF2B5EF4-FFF2-40B4-BE49-F238E27FC236}">
                    <a16:creationId xmlns:a16="http://schemas.microsoft.com/office/drawing/2014/main" id="{AEB32CDA-4F18-DC3D-46F0-AD6099B146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22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8" name="Line 858">
                <a:extLst>
                  <a:ext uri="{FF2B5EF4-FFF2-40B4-BE49-F238E27FC236}">
                    <a16:creationId xmlns:a16="http://schemas.microsoft.com/office/drawing/2014/main" id="{0CFB3CF8-B960-0D84-991C-227D9C60A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60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9" name="Line 859">
                <a:extLst>
                  <a:ext uri="{FF2B5EF4-FFF2-40B4-BE49-F238E27FC236}">
                    <a16:creationId xmlns:a16="http://schemas.microsoft.com/office/drawing/2014/main" id="{4F6F4922-D80F-9829-D398-F5EC339271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98" y="3543"/>
                <a:ext cx="1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0" name="Line 860">
                <a:extLst>
                  <a:ext uri="{FF2B5EF4-FFF2-40B4-BE49-F238E27FC236}">
                    <a16:creationId xmlns:a16="http://schemas.microsoft.com/office/drawing/2014/main" id="{570D2BDA-6705-0273-451A-B2FBFCF48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36" y="3543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1" name="Line 861">
                <a:extLst>
                  <a:ext uri="{FF2B5EF4-FFF2-40B4-BE49-F238E27FC236}">
                    <a16:creationId xmlns:a16="http://schemas.microsoft.com/office/drawing/2014/main" id="{D44FB722-C500-B753-91ED-783D062163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5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2" name="Line 862">
                <a:extLst>
                  <a:ext uri="{FF2B5EF4-FFF2-40B4-BE49-F238E27FC236}">
                    <a16:creationId xmlns:a16="http://schemas.microsoft.com/office/drawing/2014/main" id="{4A9710BC-1961-C61C-EECE-E8B856195E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09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3" name="Line 863">
                <a:extLst>
                  <a:ext uri="{FF2B5EF4-FFF2-40B4-BE49-F238E27FC236}">
                    <a16:creationId xmlns:a16="http://schemas.microsoft.com/office/drawing/2014/main" id="{06241033-25B2-646C-6676-F210862EEF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47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4" name="Line 864">
                <a:extLst>
                  <a:ext uri="{FF2B5EF4-FFF2-40B4-BE49-F238E27FC236}">
                    <a16:creationId xmlns:a16="http://schemas.microsoft.com/office/drawing/2014/main" id="{3DB643A5-5AE1-1605-5A4A-51827D662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85" y="3543"/>
                <a:ext cx="1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5" name="Line 865">
                <a:extLst>
                  <a:ext uri="{FF2B5EF4-FFF2-40B4-BE49-F238E27FC236}">
                    <a16:creationId xmlns:a16="http://schemas.microsoft.com/office/drawing/2014/main" id="{6D6A4B0E-F928-DF23-0931-BC869A8F61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23" y="3543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6" name="Line 866">
                <a:extLst>
                  <a:ext uri="{FF2B5EF4-FFF2-40B4-BE49-F238E27FC236}">
                    <a16:creationId xmlns:a16="http://schemas.microsoft.com/office/drawing/2014/main" id="{9CBAC3F7-2AA2-F18A-2509-703ACAF78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62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7" name="Line 867">
                <a:extLst>
                  <a:ext uri="{FF2B5EF4-FFF2-40B4-BE49-F238E27FC236}">
                    <a16:creationId xmlns:a16="http://schemas.microsoft.com/office/drawing/2014/main" id="{776FA7DC-39D3-4E8A-6175-D91EB7C88B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00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8" name="Line 868">
                <a:extLst>
                  <a:ext uri="{FF2B5EF4-FFF2-40B4-BE49-F238E27FC236}">
                    <a16:creationId xmlns:a16="http://schemas.microsoft.com/office/drawing/2014/main" id="{5E3014CF-B3B2-077A-B554-3A97F87A3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34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9" name="Line 869">
                <a:extLst>
                  <a:ext uri="{FF2B5EF4-FFF2-40B4-BE49-F238E27FC236}">
                    <a16:creationId xmlns:a16="http://schemas.microsoft.com/office/drawing/2014/main" id="{4180A523-02E4-9607-E2C0-B5BB318122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72" y="3543"/>
                <a:ext cx="1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0" name="Line 870">
                <a:extLst>
                  <a:ext uri="{FF2B5EF4-FFF2-40B4-BE49-F238E27FC236}">
                    <a16:creationId xmlns:a16="http://schemas.microsoft.com/office/drawing/2014/main" id="{BAFF5C7D-A64D-FCD6-43BA-80204C02E6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10" y="3543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1" name="Line 871">
                <a:extLst>
                  <a:ext uri="{FF2B5EF4-FFF2-40B4-BE49-F238E27FC236}">
                    <a16:creationId xmlns:a16="http://schemas.microsoft.com/office/drawing/2014/main" id="{CAAECE8E-A8DE-BE44-FF5D-E53D6D7246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9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2" name="Line 872">
                <a:extLst>
                  <a:ext uri="{FF2B5EF4-FFF2-40B4-BE49-F238E27FC236}">
                    <a16:creationId xmlns:a16="http://schemas.microsoft.com/office/drawing/2014/main" id="{182CBC02-40E2-F83E-C7BD-6752E50E6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87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3" name="Line 873">
                <a:extLst>
                  <a:ext uri="{FF2B5EF4-FFF2-40B4-BE49-F238E27FC236}">
                    <a16:creationId xmlns:a16="http://schemas.microsoft.com/office/drawing/2014/main" id="{1FD8DAC0-8908-2A0C-C5C5-62EC664D6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0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4" name="Line 874">
                <a:extLst>
                  <a:ext uri="{FF2B5EF4-FFF2-40B4-BE49-F238E27FC236}">
                    <a16:creationId xmlns:a16="http://schemas.microsoft.com/office/drawing/2014/main" id="{2EDAF3B3-F94F-25F5-C672-9D2C78383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58" y="3543"/>
                <a:ext cx="1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5" name="Line 875">
                <a:extLst>
                  <a:ext uri="{FF2B5EF4-FFF2-40B4-BE49-F238E27FC236}">
                    <a16:creationId xmlns:a16="http://schemas.microsoft.com/office/drawing/2014/main" id="{7C4F81D3-01DE-C3E2-6E2A-A29325F71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6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6" name="Line 876">
                <a:extLst>
                  <a:ext uri="{FF2B5EF4-FFF2-40B4-BE49-F238E27FC236}">
                    <a16:creationId xmlns:a16="http://schemas.microsoft.com/office/drawing/2014/main" id="{C8CC0D8C-CFC7-65E5-E138-399A1255C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5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7" name="Line 877">
                <a:extLst>
                  <a:ext uri="{FF2B5EF4-FFF2-40B4-BE49-F238E27FC236}">
                    <a16:creationId xmlns:a16="http://schemas.microsoft.com/office/drawing/2014/main" id="{184EACBA-E80D-33E4-15F8-238090204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73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8" name="Line 878">
                <a:extLst>
                  <a:ext uri="{FF2B5EF4-FFF2-40B4-BE49-F238E27FC236}">
                    <a16:creationId xmlns:a16="http://schemas.microsoft.com/office/drawing/2014/main" id="{8BA4560D-33E9-AF29-8F58-455B766511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12" y="3543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9" name="Line 879">
                <a:extLst>
                  <a:ext uri="{FF2B5EF4-FFF2-40B4-BE49-F238E27FC236}">
                    <a16:creationId xmlns:a16="http://schemas.microsoft.com/office/drawing/2014/main" id="{85B7E8B1-019F-C533-B02C-4FF9EBD61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45" y="3543"/>
                <a:ext cx="1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0" name="Line 880">
                <a:extLst>
                  <a:ext uri="{FF2B5EF4-FFF2-40B4-BE49-F238E27FC236}">
                    <a16:creationId xmlns:a16="http://schemas.microsoft.com/office/drawing/2014/main" id="{AB19FAC6-741E-2BE1-524B-2EFCD01EDB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83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1" name="Line 881">
                <a:extLst>
                  <a:ext uri="{FF2B5EF4-FFF2-40B4-BE49-F238E27FC236}">
                    <a16:creationId xmlns:a16="http://schemas.microsoft.com/office/drawing/2014/main" id="{9EFF3FDF-8B42-0FAC-5257-B4AA81D697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22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2" name="Line 882">
                <a:extLst>
                  <a:ext uri="{FF2B5EF4-FFF2-40B4-BE49-F238E27FC236}">
                    <a16:creationId xmlns:a16="http://schemas.microsoft.com/office/drawing/2014/main" id="{C43D30AB-646D-7B79-2213-07DBB8970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0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3" name="Line 883">
                <a:extLst>
                  <a:ext uri="{FF2B5EF4-FFF2-40B4-BE49-F238E27FC236}">
                    <a16:creationId xmlns:a16="http://schemas.microsoft.com/office/drawing/2014/main" id="{750AC2DF-C428-1AE6-73D7-6FA121A2AB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98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4" name="Line 884">
                <a:extLst>
                  <a:ext uri="{FF2B5EF4-FFF2-40B4-BE49-F238E27FC236}">
                    <a16:creationId xmlns:a16="http://schemas.microsoft.com/office/drawing/2014/main" id="{A5F5D7F7-85CB-3B54-D572-3FCCB0208D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37" y="3543"/>
                <a:ext cx="1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5" name="Line 885">
                <a:extLst>
                  <a:ext uri="{FF2B5EF4-FFF2-40B4-BE49-F238E27FC236}">
                    <a16:creationId xmlns:a16="http://schemas.microsoft.com/office/drawing/2014/main" id="{F8CAE43D-301F-4E08-3EA6-E6972FD84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70" y="3543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6" name="Line 886">
                <a:extLst>
                  <a:ext uri="{FF2B5EF4-FFF2-40B4-BE49-F238E27FC236}">
                    <a16:creationId xmlns:a16="http://schemas.microsoft.com/office/drawing/2014/main" id="{37A5C0DD-322E-C9D5-D00F-3E8198544A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09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7" name="Line 887">
                <a:extLst>
                  <a:ext uri="{FF2B5EF4-FFF2-40B4-BE49-F238E27FC236}">
                    <a16:creationId xmlns:a16="http://schemas.microsoft.com/office/drawing/2014/main" id="{BABB2808-3E0A-292A-B924-4C80C7A23A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47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8" name="Line 888">
                <a:extLst>
                  <a:ext uri="{FF2B5EF4-FFF2-40B4-BE49-F238E27FC236}">
                    <a16:creationId xmlns:a16="http://schemas.microsoft.com/office/drawing/2014/main" id="{A2CEBB80-31DD-F774-0632-AEA9F7A9EF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5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9" name="Line 889">
                <a:extLst>
                  <a:ext uri="{FF2B5EF4-FFF2-40B4-BE49-F238E27FC236}">
                    <a16:creationId xmlns:a16="http://schemas.microsoft.com/office/drawing/2014/main" id="{1341B114-4566-655A-BA43-B2FF8B3B67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4" y="3543"/>
                <a:ext cx="1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0" name="Line 890">
                <a:extLst>
                  <a:ext uri="{FF2B5EF4-FFF2-40B4-BE49-F238E27FC236}">
                    <a16:creationId xmlns:a16="http://schemas.microsoft.com/office/drawing/2014/main" id="{03D8F623-F890-849C-090F-BC936829D6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7" y="3543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1" name="Line 891">
                <a:extLst>
                  <a:ext uri="{FF2B5EF4-FFF2-40B4-BE49-F238E27FC236}">
                    <a16:creationId xmlns:a16="http://schemas.microsoft.com/office/drawing/2014/main" id="{C5E3C79D-B43C-ED02-C85E-FB97625BFB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6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2" name="Line 892">
                <a:extLst>
                  <a:ext uri="{FF2B5EF4-FFF2-40B4-BE49-F238E27FC236}">
                    <a16:creationId xmlns:a16="http://schemas.microsoft.com/office/drawing/2014/main" id="{166FCDA0-D0B7-43F1-4413-94A01BA6C4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4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3" name="Line 893">
                <a:extLst>
                  <a:ext uri="{FF2B5EF4-FFF2-40B4-BE49-F238E27FC236}">
                    <a16:creationId xmlns:a16="http://schemas.microsoft.com/office/drawing/2014/main" id="{F5F8DF2D-3EEF-285F-7FFA-AD9F85DC7C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72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4" name="Line 894">
                <a:extLst>
                  <a:ext uri="{FF2B5EF4-FFF2-40B4-BE49-F238E27FC236}">
                    <a16:creationId xmlns:a16="http://schemas.microsoft.com/office/drawing/2014/main" id="{62566779-A0E7-DB4E-2BB1-182A66C18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11" y="3543"/>
                <a:ext cx="1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5" name="Line 895">
                <a:extLst>
                  <a:ext uri="{FF2B5EF4-FFF2-40B4-BE49-F238E27FC236}">
                    <a16:creationId xmlns:a16="http://schemas.microsoft.com/office/drawing/2014/main" id="{24445DC3-3217-D1BB-C611-67F722555E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49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6" name="Line 896">
                <a:extLst>
                  <a:ext uri="{FF2B5EF4-FFF2-40B4-BE49-F238E27FC236}">
                    <a16:creationId xmlns:a16="http://schemas.microsoft.com/office/drawing/2014/main" id="{A68EC34B-032C-8543-21C7-C9619A731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3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7" name="Line 897">
                <a:extLst>
                  <a:ext uri="{FF2B5EF4-FFF2-40B4-BE49-F238E27FC236}">
                    <a16:creationId xmlns:a16="http://schemas.microsoft.com/office/drawing/2014/main" id="{5C03901B-0B54-F543-2538-00ACFB96C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21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8" name="Line 898">
                <a:extLst>
                  <a:ext uri="{FF2B5EF4-FFF2-40B4-BE49-F238E27FC236}">
                    <a16:creationId xmlns:a16="http://schemas.microsoft.com/office/drawing/2014/main" id="{6783F5DF-6CD3-BE11-1B80-9EC50D758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59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9" name="Line 899">
                <a:extLst>
                  <a:ext uri="{FF2B5EF4-FFF2-40B4-BE49-F238E27FC236}">
                    <a16:creationId xmlns:a16="http://schemas.microsoft.com/office/drawing/2014/main" id="{6682248F-9C73-D41C-7A83-98B09F8560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98" y="3543"/>
                <a:ext cx="1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0" name="Line 900">
                <a:extLst>
                  <a:ext uri="{FF2B5EF4-FFF2-40B4-BE49-F238E27FC236}">
                    <a16:creationId xmlns:a16="http://schemas.microsoft.com/office/drawing/2014/main" id="{8CD0660C-F78E-9E4C-318C-895AB19626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36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1" name="Line 901">
                <a:extLst>
                  <a:ext uri="{FF2B5EF4-FFF2-40B4-BE49-F238E27FC236}">
                    <a16:creationId xmlns:a16="http://schemas.microsoft.com/office/drawing/2014/main" id="{8C72706C-1727-14A2-4C8C-6CDD1B1CF0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74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2" name="Line 902">
                <a:extLst>
                  <a:ext uri="{FF2B5EF4-FFF2-40B4-BE49-F238E27FC236}">
                    <a16:creationId xmlns:a16="http://schemas.microsoft.com/office/drawing/2014/main" id="{74B29982-A151-D540-EE29-0ED105A10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07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3" name="Line 903">
                <a:extLst>
                  <a:ext uri="{FF2B5EF4-FFF2-40B4-BE49-F238E27FC236}">
                    <a16:creationId xmlns:a16="http://schemas.microsoft.com/office/drawing/2014/main" id="{0571E69F-51FF-1712-FC12-D878ACA6DB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45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4" name="Line 904">
                <a:extLst>
                  <a:ext uri="{FF2B5EF4-FFF2-40B4-BE49-F238E27FC236}">
                    <a16:creationId xmlns:a16="http://schemas.microsoft.com/office/drawing/2014/main" id="{29C88824-5E26-3B15-6855-B867DC8970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83" y="3543"/>
                <a:ext cx="2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5" name="Line 905">
                <a:extLst>
                  <a:ext uri="{FF2B5EF4-FFF2-40B4-BE49-F238E27FC236}">
                    <a16:creationId xmlns:a16="http://schemas.microsoft.com/office/drawing/2014/main" id="{290A9F84-D2E1-0152-21C1-7715261DE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22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6" name="Line 906">
                <a:extLst>
                  <a:ext uri="{FF2B5EF4-FFF2-40B4-BE49-F238E27FC236}">
                    <a16:creationId xmlns:a16="http://schemas.microsoft.com/office/drawing/2014/main" id="{E0C31189-5914-8068-6B96-AF92C2F108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0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7" name="Line 907">
                <a:extLst>
                  <a:ext uri="{FF2B5EF4-FFF2-40B4-BE49-F238E27FC236}">
                    <a16:creationId xmlns:a16="http://schemas.microsoft.com/office/drawing/2014/main" id="{ED777BE5-3F9C-66B8-764D-4ECA4D8F2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98" y="3543"/>
                <a:ext cx="2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8" name="Line 908">
                <a:extLst>
                  <a:ext uri="{FF2B5EF4-FFF2-40B4-BE49-F238E27FC236}">
                    <a16:creationId xmlns:a16="http://schemas.microsoft.com/office/drawing/2014/main" id="{3C59D9A1-6816-492B-BBC6-34254EC735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32" y="3543"/>
                <a:ext cx="1" cy="23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09" name="Line 909">
                <a:extLst>
                  <a:ext uri="{FF2B5EF4-FFF2-40B4-BE49-F238E27FC236}">
                    <a16:creationId xmlns:a16="http://schemas.microsoft.com/office/drawing/2014/main" id="{93423C7B-F3FB-B9CE-2D86-5FFAA1B4F5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70" y="3543"/>
                <a:ext cx="2" cy="47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10" name="Text Box 911">
                <a:extLst>
                  <a:ext uri="{FF2B5EF4-FFF2-40B4-BE49-F238E27FC236}">
                    <a16:creationId xmlns:a16="http://schemas.microsoft.com/office/drawing/2014/main" id="{DE7606F8-87FB-AB01-A04D-8598E57FAA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20" y="3022"/>
                <a:ext cx="135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Tolerants (n = 104 trees)</a:t>
                </a:r>
              </a:p>
            </p:txBody>
          </p:sp>
          <p:sp>
            <p:nvSpPr>
              <p:cNvPr id="25811" name="Text Box 912">
                <a:extLst>
                  <a:ext uri="{FF2B5EF4-FFF2-40B4-BE49-F238E27FC236}">
                    <a16:creationId xmlns:a16="http://schemas.microsoft.com/office/drawing/2014/main" id="{0CB05E5F-AC98-F5F8-48A7-F7EA9F7BB7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20" y="3618"/>
                <a:ext cx="140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200" b="0"/>
                  <a:t>Shade Intolerants (n = 202 trees)</a:t>
                </a:r>
              </a:p>
            </p:txBody>
          </p:sp>
          <p:sp>
            <p:nvSpPr>
              <p:cNvPr id="25812" name="Rectangle 837">
                <a:extLst>
                  <a:ext uri="{FF2B5EF4-FFF2-40B4-BE49-F238E27FC236}">
                    <a16:creationId xmlns:a16="http://schemas.microsoft.com/office/drawing/2014/main" id="{8253C458-9C8B-ECCF-E97A-28B6E59A6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2988"/>
                <a:ext cx="2080" cy="551"/>
              </a:xfrm>
              <a:prstGeom prst="rect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25813" name="Rectangle 830">
                <a:extLst>
                  <a:ext uri="{FF2B5EF4-FFF2-40B4-BE49-F238E27FC236}">
                    <a16:creationId xmlns:a16="http://schemas.microsoft.com/office/drawing/2014/main" id="{EA2B6C54-36A6-9713-D66C-8B92E1FD9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3539"/>
                <a:ext cx="2079" cy="371"/>
              </a:xfrm>
              <a:prstGeom prst="rect">
                <a:avLst/>
              </a:prstGeom>
              <a:noFill/>
              <a:ln w="63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</p:grpSp>
        <p:sp>
          <p:nvSpPr>
            <p:cNvPr id="25618" name="Text Box 408">
              <a:extLst>
                <a:ext uri="{FF2B5EF4-FFF2-40B4-BE49-F238E27FC236}">
                  <a16:creationId xmlns:a16="http://schemas.microsoft.com/office/drawing/2014/main" id="{3B86A164-4587-C30D-D895-1432147417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6" y="2527"/>
              <a:ext cx="223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At least 3 fires in the last 400 yrs</a:t>
              </a:r>
            </a:p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(composite of 13 transects)</a:t>
              </a:r>
            </a:p>
          </p:txBody>
        </p:sp>
      </p:grpSp>
      <p:grpSp>
        <p:nvGrpSpPr>
          <p:cNvPr id="25604" name="Group 410">
            <a:extLst>
              <a:ext uri="{FF2B5EF4-FFF2-40B4-BE49-F238E27FC236}">
                <a16:creationId xmlns:a16="http://schemas.microsoft.com/office/drawing/2014/main" id="{47EE1260-01F9-4185-34FD-7C959176044F}"/>
              </a:ext>
            </a:extLst>
          </p:cNvPr>
          <p:cNvGrpSpPr>
            <a:grpSpLocks/>
          </p:cNvGrpSpPr>
          <p:nvPr/>
        </p:nvGrpSpPr>
        <p:grpSpPr bwMode="auto">
          <a:xfrm>
            <a:off x="7446963" y="2959100"/>
            <a:ext cx="1539875" cy="2578100"/>
            <a:chOff x="4656" y="1344"/>
            <a:chExt cx="970" cy="1624"/>
          </a:xfrm>
        </p:grpSpPr>
        <p:grpSp>
          <p:nvGrpSpPr>
            <p:cNvPr id="25608" name="Group 411">
              <a:extLst>
                <a:ext uri="{FF2B5EF4-FFF2-40B4-BE49-F238E27FC236}">
                  <a16:creationId xmlns:a16="http://schemas.microsoft.com/office/drawing/2014/main" id="{BE18CBC8-51A1-2F69-251F-D2F46E44C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2660"/>
              <a:ext cx="841" cy="308"/>
              <a:chOff x="3984" y="3854"/>
              <a:chExt cx="841" cy="308"/>
            </a:xfrm>
          </p:grpSpPr>
          <p:sp>
            <p:nvSpPr>
              <p:cNvPr id="25615" name="Text Box 412">
                <a:extLst>
                  <a:ext uri="{FF2B5EF4-FFF2-40B4-BE49-F238E27FC236}">
                    <a16:creationId xmlns:a16="http://schemas.microsoft.com/office/drawing/2014/main" id="{B3FA44BF-B9D3-2B46-3C37-EC24F94D07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20" y="3854"/>
                <a:ext cx="505" cy="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Shade-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Tolerant</a:t>
                </a:r>
              </a:p>
            </p:txBody>
          </p:sp>
          <p:sp>
            <p:nvSpPr>
              <p:cNvPr id="25616" name="Rectangle 413">
                <a:extLst>
                  <a:ext uri="{FF2B5EF4-FFF2-40B4-BE49-F238E27FC236}">
                    <a16:creationId xmlns:a16="http://schemas.microsoft.com/office/drawing/2014/main" id="{536DA814-3230-D198-DA04-3D510ABA2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859"/>
                <a:ext cx="288" cy="144"/>
              </a:xfrm>
              <a:prstGeom prst="rect">
                <a:avLst/>
              </a:prstGeom>
              <a:solidFill>
                <a:srgbClr val="993300"/>
              </a:solidFill>
              <a:ln w="3175" algn="ctr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609" name="Group 414">
              <a:extLst>
                <a:ext uri="{FF2B5EF4-FFF2-40B4-BE49-F238E27FC236}">
                  <a16:creationId xmlns:a16="http://schemas.microsoft.com/office/drawing/2014/main" id="{2B857919-8FE2-0603-EBDC-2F8F1E8E2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1344"/>
              <a:ext cx="934" cy="308"/>
              <a:chOff x="2016" y="3792"/>
              <a:chExt cx="934" cy="308"/>
            </a:xfrm>
          </p:grpSpPr>
          <p:sp>
            <p:nvSpPr>
              <p:cNvPr id="25613" name="Text Box 415">
                <a:extLst>
                  <a:ext uri="{FF2B5EF4-FFF2-40B4-BE49-F238E27FC236}">
                    <a16:creationId xmlns:a16="http://schemas.microsoft.com/office/drawing/2014/main" id="{1F445BEE-C057-DDE0-9429-A8A52E9D9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6" y="3792"/>
                <a:ext cx="584" cy="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Shade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Intolerant</a:t>
                </a:r>
              </a:p>
            </p:txBody>
          </p:sp>
          <p:sp>
            <p:nvSpPr>
              <p:cNvPr id="25614" name="Rectangle 416">
                <a:extLst>
                  <a:ext uri="{FF2B5EF4-FFF2-40B4-BE49-F238E27FC236}">
                    <a16:creationId xmlns:a16="http://schemas.microsoft.com/office/drawing/2014/main" id="{CED7E4A0-3449-3833-5B81-E450FF876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797"/>
                <a:ext cx="288" cy="144"/>
              </a:xfrm>
              <a:prstGeom prst="rect">
                <a:avLst/>
              </a:prstGeom>
              <a:solidFill>
                <a:srgbClr val="008000"/>
              </a:solidFill>
              <a:ln w="3175" algn="ctr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610" name="Group 417">
              <a:extLst>
                <a:ext uri="{FF2B5EF4-FFF2-40B4-BE49-F238E27FC236}">
                  <a16:creationId xmlns:a16="http://schemas.microsoft.com/office/drawing/2014/main" id="{5DF73791-1880-9173-D25B-1C3280359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6" y="1750"/>
              <a:ext cx="970" cy="770"/>
              <a:chOff x="2016" y="4032"/>
              <a:chExt cx="970" cy="770"/>
            </a:xfrm>
          </p:grpSpPr>
          <p:sp>
            <p:nvSpPr>
              <p:cNvPr id="25611" name="Text Box 418">
                <a:extLst>
                  <a:ext uri="{FF2B5EF4-FFF2-40B4-BE49-F238E27FC236}">
                    <a16:creationId xmlns:a16="http://schemas.microsoft.com/office/drawing/2014/main" id="{8E2FC7A2-6043-B224-48AA-F721B28E42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6" y="4032"/>
                <a:ext cx="620" cy="7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Shade-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Intolerant 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with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charred 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bark</a:t>
                </a:r>
              </a:p>
            </p:txBody>
          </p:sp>
          <p:sp>
            <p:nvSpPr>
              <p:cNvPr id="25612" name="Rectangle 419">
                <a:extLst>
                  <a:ext uri="{FF2B5EF4-FFF2-40B4-BE49-F238E27FC236}">
                    <a16:creationId xmlns:a16="http://schemas.microsoft.com/office/drawing/2014/main" id="{3B03AE0B-0D13-E06F-6239-6AD0655FF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4037"/>
                <a:ext cx="288" cy="144"/>
              </a:xfrm>
              <a:prstGeom prst="rect">
                <a:avLst/>
              </a:prstGeom>
              <a:solidFill>
                <a:srgbClr val="FF6600"/>
              </a:solidFill>
              <a:ln w="3175" algn="ctr">
                <a:solidFill>
                  <a:srgbClr val="C0C0C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pic>
        <p:nvPicPr>
          <p:cNvPr id="25605" name="Picture 421" descr="BR09_1">
            <a:extLst>
              <a:ext uri="{FF2B5EF4-FFF2-40B4-BE49-F238E27FC236}">
                <a16:creationId xmlns:a16="http://schemas.microsoft.com/office/drawing/2014/main" id="{E4C718CD-7D36-A343-F9B7-A5C2027F29C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80" r="16760"/>
          <a:stretch>
            <a:fillRect/>
          </a:stretch>
        </p:blipFill>
        <p:spPr bwMode="auto">
          <a:xfrm>
            <a:off x="139700" y="3998913"/>
            <a:ext cx="3035300" cy="274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6" name="Picture 424" descr="Hackleman_Creek_3">
            <a:extLst>
              <a:ext uri="{FF2B5EF4-FFF2-40B4-BE49-F238E27FC236}">
                <a16:creationId xmlns:a16="http://schemas.microsoft.com/office/drawing/2014/main" id="{B0107CD6-ED8A-FF9A-C87F-59224A00E6F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49" r="7248" b="13022"/>
          <a:stretch>
            <a:fillRect/>
          </a:stretch>
        </p:blipFill>
        <p:spPr bwMode="auto">
          <a:xfrm>
            <a:off x="139700" y="1143000"/>
            <a:ext cx="3035300" cy="274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7" name="Text Box 425">
            <a:extLst>
              <a:ext uri="{FF2B5EF4-FFF2-40B4-BE49-F238E27FC236}">
                <a16:creationId xmlns:a16="http://schemas.microsoft.com/office/drawing/2014/main" id="{D7706CD3-EBC3-CF8A-C222-569DDA4F52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988" y="130175"/>
            <a:ext cx="804227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Comparison of Stand and Age Structure in the Most and Least Fire-Prone Sites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680">
            <a:extLst>
              <a:ext uri="{FF2B5EF4-FFF2-40B4-BE49-F238E27FC236}">
                <a16:creationId xmlns:a16="http://schemas.microsoft.com/office/drawing/2014/main" id="{FE80B200-3A38-6FF1-BBDB-CF0A109C3814}"/>
              </a:ext>
            </a:extLst>
          </p:cNvPr>
          <p:cNvGrpSpPr>
            <a:grpSpLocks/>
          </p:cNvGrpSpPr>
          <p:nvPr/>
        </p:nvGrpSpPr>
        <p:grpSpPr bwMode="auto">
          <a:xfrm>
            <a:off x="127000" y="1752600"/>
            <a:ext cx="4875213" cy="3779838"/>
            <a:chOff x="184" y="896"/>
            <a:chExt cx="3071" cy="2381"/>
          </a:xfrm>
        </p:grpSpPr>
        <p:sp>
          <p:nvSpPr>
            <p:cNvPr id="26839" name="Rectangle 679">
              <a:extLst>
                <a:ext uri="{FF2B5EF4-FFF2-40B4-BE49-F238E27FC236}">
                  <a16:creationId xmlns:a16="http://schemas.microsoft.com/office/drawing/2014/main" id="{5C8FB32A-7578-FE6A-19C6-3296CF92B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" y="896"/>
              <a:ext cx="3071" cy="23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26840" name="Group 678">
              <a:extLst>
                <a:ext uri="{FF2B5EF4-FFF2-40B4-BE49-F238E27FC236}">
                  <a16:creationId xmlns:a16="http://schemas.microsoft.com/office/drawing/2014/main" id="{A9443C9C-4C92-9AEE-6FC9-6DB8263ECD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0" y="922"/>
              <a:ext cx="3039" cy="2328"/>
              <a:chOff x="193" y="912"/>
              <a:chExt cx="3039" cy="2328"/>
            </a:xfrm>
          </p:grpSpPr>
          <p:grpSp>
            <p:nvGrpSpPr>
              <p:cNvPr id="26841" name="Group 209">
                <a:extLst>
                  <a:ext uri="{FF2B5EF4-FFF2-40B4-BE49-F238E27FC236}">
                    <a16:creationId xmlns:a16="http://schemas.microsoft.com/office/drawing/2014/main" id="{D460279A-2D72-5F1A-5AD2-C929906B8B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69" y="1328"/>
                <a:ext cx="522" cy="1396"/>
                <a:chOff x="3558" y="1008"/>
                <a:chExt cx="522" cy="1396"/>
              </a:xfrm>
            </p:grpSpPr>
            <p:grpSp>
              <p:nvGrpSpPr>
                <p:cNvPr id="27051" name="Group 210">
                  <a:extLst>
                    <a:ext uri="{FF2B5EF4-FFF2-40B4-BE49-F238E27FC236}">
                      <a16:creationId xmlns:a16="http://schemas.microsoft.com/office/drawing/2014/main" id="{A576C740-EC2F-DFCE-89A4-8AED9829EF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2250"/>
                  <a:ext cx="522" cy="154"/>
                  <a:chOff x="3558" y="2496"/>
                  <a:chExt cx="522" cy="154"/>
                </a:xfrm>
              </p:grpSpPr>
              <p:sp>
                <p:nvSpPr>
                  <p:cNvPr id="27092" name="Line 211">
                    <a:extLst>
                      <a:ext uri="{FF2B5EF4-FFF2-40B4-BE49-F238E27FC236}">
                        <a16:creationId xmlns:a16="http://schemas.microsoft.com/office/drawing/2014/main" id="{D896FA32-AC5E-6163-E3A6-9E7EDB718C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2573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80008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7093" name="Group 212">
                    <a:extLst>
                      <a:ext uri="{FF2B5EF4-FFF2-40B4-BE49-F238E27FC236}">
                        <a16:creationId xmlns:a16="http://schemas.microsoft.com/office/drawing/2014/main" id="{D7DAEF7C-17DA-0778-89C2-D76B292DB9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601" y="2544"/>
                    <a:ext cx="58" cy="58"/>
                    <a:chOff x="2974" y="4253"/>
                    <a:chExt cx="40" cy="40"/>
                  </a:xfrm>
                </p:grpSpPr>
                <p:sp>
                  <p:nvSpPr>
                    <p:cNvPr id="27095" name="Line 213">
                      <a:extLst>
                        <a:ext uri="{FF2B5EF4-FFF2-40B4-BE49-F238E27FC236}">
                          <a16:creationId xmlns:a16="http://schemas.microsoft.com/office/drawing/2014/main" id="{1D96E92D-7BE8-1111-9F1D-6F04B699CE8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94" y="4253"/>
                      <a:ext cx="1" cy="40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96" name="Line 214">
                      <a:extLst>
                        <a:ext uri="{FF2B5EF4-FFF2-40B4-BE49-F238E27FC236}">
                          <a16:creationId xmlns:a16="http://schemas.microsoft.com/office/drawing/2014/main" id="{AA3B07B0-076F-03FA-8BB3-86B698541C4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4" y="4273"/>
                      <a:ext cx="40" cy="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97" name="Line 215">
                      <a:extLst>
                        <a:ext uri="{FF2B5EF4-FFF2-40B4-BE49-F238E27FC236}">
                          <a16:creationId xmlns:a16="http://schemas.microsoft.com/office/drawing/2014/main" id="{089A2776-1143-AE80-4FC8-09D13470149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80" y="4259"/>
                      <a:ext cx="28" cy="2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98" name="Line 216">
                      <a:extLst>
                        <a:ext uri="{FF2B5EF4-FFF2-40B4-BE49-F238E27FC236}">
                          <a16:creationId xmlns:a16="http://schemas.microsoft.com/office/drawing/2014/main" id="{62A9844E-BE46-E69D-2494-BE796D0B80A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0" y="4259"/>
                      <a:ext cx="28" cy="2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7094" name="Rectangle 217">
                    <a:extLst>
                      <a:ext uri="{FF2B5EF4-FFF2-40B4-BE49-F238E27FC236}">
                        <a16:creationId xmlns:a16="http://schemas.microsoft.com/office/drawing/2014/main" id="{EAA39469-C9AA-AA34-F085-6DCDA260EF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60" y="2496"/>
                    <a:ext cx="32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1,600</a:t>
                    </a:r>
                    <a:endParaRPr lang="en-US" altLang="en-US" sz="1600" b="0"/>
                  </a:p>
                </p:txBody>
              </p:sp>
            </p:grpSp>
            <p:grpSp>
              <p:nvGrpSpPr>
                <p:cNvPr id="27052" name="Group 218">
                  <a:extLst>
                    <a:ext uri="{FF2B5EF4-FFF2-40B4-BE49-F238E27FC236}">
                      <a16:creationId xmlns:a16="http://schemas.microsoft.com/office/drawing/2014/main" id="{56A69243-528B-ECA5-4621-BDD60694E7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2112"/>
                  <a:ext cx="522" cy="154"/>
                  <a:chOff x="3558" y="2304"/>
                  <a:chExt cx="522" cy="154"/>
                </a:xfrm>
              </p:grpSpPr>
              <p:sp>
                <p:nvSpPr>
                  <p:cNvPr id="27089" name="Line 219">
                    <a:extLst>
                      <a:ext uri="{FF2B5EF4-FFF2-40B4-BE49-F238E27FC236}">
                        <a16:creationId xmlns:a16="http://schemas.microsoft.com/office/drawing/2014/main" id="{2D7F090E-AE8B-B34A-4751-CD8047835D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2381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00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90" name="Rectangle 220">
                    <a:extLst>
                      <a:ext uri="{FF2B5EF4-FFF2-40B4-BE49-F238E27FC236}">
                        <a16:creationId xmlns:a16="http://schemas.microsoft.com/office/drawing/2014/main" id="{FD275F3F-5232-0756-F67D-24FB9B8611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01" y="2352"/>
                    <a:ext cx="58" cy="58"/>
                  </a:xfrm>
                  <a:prstGeom prst="rect">
                    <a:avLst/>
                  </a:prstGeom>
                  <a:solidFill>
                    <a:srgbClr val="00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7091" name="Rectangle 221">
                    <a:extLst>
                      <a:ext uri="{FF2B5EF4-FFF2-40B4-BE49-F238E27FC236}">
                        <a16:creationId xmlns:a16="http://schemas.microsoft.com/office/drawing/2014/main" id="{B88EFA82-281A-F6DE-3C0A-B917E0A30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60" y="2304"/>
                    <a:ext cx="32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1,500</a:t>
                    </a:r>
                    <a:endParaRPr lang="en-US" altLang="en-US" sz="1600" b="0"/>
                  </a:p>
                </p:txBody>
              </p:sp>
            </p:grpSp>
            <p:grpSp>
              <p:nvGrpSpPr>
                <p:cNvPr id="27053" name="Group 222">
                  <a:extLst>
                    <a:ext uri="{FF2B5EF4-FFF2-40B4-BE49-F238E27FC236}">
                      <a16:creationId xmlns:a16="http://schemas.microsoft.com/office/drawing/2014/main" id="{71EB43E7-CDDF-3D58-0D0E-7B1EB5749E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1974"/>
                  <a:ext cx="522" cy="154"/>
                  <a:chOff x="3558" y="2160"/>
                  <a:chExt cx="522" cy="154"/>
                </a:xfrm>
              </p:grpSpPr>
              <p:sp>
                <p:nvSpPr>
                  <p:cNvPr id="27086" name="Line 223">
                    <a:extLst>
                      <a:ext uri="{FF2B5EF4-FFF2-40B4-BE49-F238E27FC236}">
                        <a16:creationId xmlns:a16="http://schemas.microsoft.com/office/drawing/2014/main" id="{1FDCC741-AE5D-AD6E-6131-7F417A861A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2237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33CCCC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87" name="Freeform 224">
                    <a:extLst>
                      <a:ext uri="{FF2B5EF4-FFF2-40B4-BE49-F238E27FC236}">
                        <a16:creationId xmlns:a16="http://schemas.microsoft.com/office/drawing/2014/main" id="{5F1DA925-6E76-994D-8772-CB861768F0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01" y="2208"/>
                    <a:ext cx="58" cy="58"/>
                  </a:xfrm>
                  <a:custGeom>
                    <a:avLst/>
                    <a:gdLst>
                      <a:gd name="T0" fmla="*/ 0 w 100"/>
                      <a:gd name="T1" fmla="*/ 50 h 100"/>
                      <a:gd name="T2" fmla="*/ 50 w 100"/>
                      <a:gd name="T3" fmla="*/ 0 h 100"/>
                      <a:gd name="T4" fmla="*/ 100 w 100"/>
                      <a:gd name="T5" fmla="*/ 50 h 100"/>
                      <a:gd name="T6" fmla="*/ 50 w 100"/>
                      <a:gd name="T7" fmla="*/ 100 h 100"/>
                      <a:gd name="T8" fmla="*/ 0 w 100"/>
                      <a:gd name="T9" fmla="*/ 50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0"/>
                      <a:gd name="T16" fmla="*/ 0 h 100"/>
                      <a:gd name="T17" fmla="*/ 100 w 100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0" h="100">
                        <a:moveTo>
                          <a:pt x="0" y="50"/>
                        </a:moveTo>
                        <a:lnTo>
                          <a:pt x="50" y="0"/>
                        </a:lnTo>
                        <a:lnTo>
                          <a:pt x="100" y="50"/>
                        </a:lnTo>
                        <a:lnTo>
                          <a:pt x="50" y="100"/>
                        </a:lnTo>
                        <a:lnTo>
                          <a:pt x="0" y="50"/>
                        </a:lnTo>
                      </a:path>
                    </a:pathLst>
                  </a:custGeom>
                  <a:noFill/>
                  <a:ln w="1270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88" name="Rectangle 225">
                    <a:extLst>
                      <a:ext uri="{FF2B5EF4-FFF2-40B4-BE49-F238E27FC236}">
                        <a16:creationId xmlns:a16="http://schemas.microsoft.com/office/drawing/2014/main" id="{9D1BEEF4-C7BC-3C7A-90F5-B185098BF9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60" y="2160"/>
                    <a:ext cx="32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1,400</a:t>
                    </a:r>
                    <a:endParaRPr lang="en-US" altLang="en-US" sz="1600" b="0"/>
                  </a:p>
                </p:txBody>
              </p:sp>
            </p:grpSp>
            <p:grpSp>
              <p:nvGrpSpPr>
                <p:cNvPr id="27054" name="Group 226">
                  <a:extLst>
                    <a:ext uri="{FF2B5EF4-FFF2-40B4-BE49-F238E27FC236}">
                      <a16:creationId xmlns:a16="http://schemas.microsoft.com/office/drawing/2014/main" id="{FEE49AA6-FA65-5B50-40DF-D9098AA85F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1836"/>
                  <a:ext cx="522" cy="154"/>
                  <a:chOff x="3558" y="2016"/>
                  <a:chExt cx="522" cy="154"/>
                </a:xfrm>
              </p:grpSpPr>
              <p:sp>
                <p:nvSpPr>
                  <p:cNvPr id="27083" name="Line 227">
                    <a:extLst>
                      <a:ext uri="{FF2B5EF4-FFF2-40B4-BE49-F238E27FC236}">
                        <a16:creationId xmlns:a16="http://schemas.microsoft.com/office/drawing/2014/main" id="{757C058A-630C-C062-1AF4-CDCCF4314B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2094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008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84" name="Freeform 228">
                    <a:extLst>
                      <a:ext uri="{FF2B5EF4-FFF2-40B4-BE49-F238E27FC236}">
                        <a16:creationId xmlns:a16="http://schemas.microsoft.com/office/drawing/2014/main" id="{ACB8A5F1-413E-F3C6-D35A-250E646461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01" y="2065"/>
                    <a:ext cx="58" cy="58"/>
                  </a:xfrm>
                  <a:custGeom>
                    <a:avLst/>
                    <a:gdLst>
                      <a:gd name="T0" fmla="*/ 51 w 103"/>
                      <a:gd name="T1" fmla="*/ 0 h 90"/>
                      <a:gd name="T2" fmla="*/ 0 w 103"/>
                      <a:gd name="T3" fmla="*/ 90 h 90"/>
                      <a:gd name="T4" fmla="*/ 103 w 103"/>
                      <a:gd name="T5" fmla="*/ 90 h 90"/>
                      <a:gd name="T6" fmla="*/ 51 w 103"/>
                      <a:gd name="T7" fmla="*/ 0 h 9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3"/>
                      <a:gd name="T13" fmla="*/ 0 h 90"/>
                      <a:gd name="T14" fmla="*/ 103 w 103"/>
                      <a:gd name="T15" fmla="*/ 90 h 9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3" h="90">
                        <a:moveTo>
                          <a:pt x="51" y="0"/>
                        </a:moveTo>
                        <a:lnTo>
                          <a:pt x="0" y="90"/>
                        </a:lnTo>
                        <a:lnTo>
                          <a:pt x="103" y="90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270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85" name="Rectangle 229">
                    <a:extLst>
                      <a:ext uri="{FF2B5EF4-FFF2-40B4-BE49-F238E27FC236}">
                        <a16:creationId xmlns:a16="http://schemas.microsoft.com/office/drawing/2014/main" id="{2B491843-14E1-1312-4FC8-F0F5AAD405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60" y="2016"/>
                    <a:ext cx="32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1,300</a:t>
                    </a:r>
                    <a:endParaRPr lang="en-US" altLang="en-US" sz="1600" b="0"/>
                  </a:p>
                </p:txBody>
              </p:sp>
            </p:grpSp>
            <p:grpSp>
              <p:nvGrpSpPr>
                <p:cNvPr id="27055" name="Group 230">
                  <a:extLst>
                    <a:ext uri="{FF2B5EF4-FFF2-40B4-BE49-F238E27FC236}">
                      <a16:creationId xmlns:a16="http://schemas.microsoft.com/office/drawing/2014/main" id="{4D081707-850C-0BD3-346A-6F838559A4A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1698"/>
                  <a:ext cx="522" cy="154"/>
                  <a:chOff x="3558" y="1872"/>
                  <a:chExt cx="522" cy="154"/>
                </a:xfrm>
              </p:grpSpPr>
              <p:sp>
                <p:nvSpPr>
                  <p:cNvPr id="27080" name="Line 231">
                    <a:extLst>
                      <a:ext uri="{FF2B5EF4-FFF2-40B4-BE49-F238E27FC236}">
                        <a16:creationId xmlns:a16="http://schemas.microsoft.com/office/drawing/2014/main" id="{511A0375-D788-A539-CF16-C6B2F12EB8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1949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99CC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81" name="Arc 232">
                    <a:extLst>
                      <a:ext uri="{FF2B5EF4-FFF2-40B4-BE49-F238E27FC236}">
                        <a16:creationId xmlns:a16="http://schemas.microsoft.com/office/drawing/2014/main" id="{05C729D5-F053-2E6A-97F7-971572FED2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01" y="1920"/>
                    <a:ext cx="58" cy="58"/>
                  </a:xfrm>
                  <a:custGeom>
                    <a:avLst/>
                    <a:gdLst>
                      <a:gd name="T0" fmla="*/ 28 w 43200"/>
                      <a:gd name="T1" fmla="*/ 58 h 43188"/>
                      <a:gd name="T2" fmla="*/ 30 w 43200"/>
                      <a:gd name="T3" fmla="*/ 58 h 43188"/>
                      <a:gd name="T4" fmla="*/ 29 w 43200"/>
                      <a:gd name="T5" fmla="*/ 29 h 43188"/>
                      <a:gd name="T6" fmla="*/ 0 60000 65536"/>
                      <a:gd name="T7" fmla="*/ 0 60000 65536"/>
                      <a:gd name="T8" fmla="*/ 0 60000 65536"/>
                      <a:gd name="T9" fmla="*/ 0 w 43200"/>
                      <a:gd name="T10" fmla="*/ 0 h 43188"/>
                      <a:gd name="T11" fmla="*/ 43200 w 43200"/>
                      <a:gd name="T12" fmla="*/ 43188 h 4318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43200" h="43188" fill="none" extrusionOk="0">
                        <a:moveTo>
                          <a:pt x="20880" y="43187"/>
                        </a:moveTo>
                        <a:cubicBezTo>
                          <a:pt x="9237" y="42799"/>
                          <a:pt x="0" y="33249"/>
                          <a:pt x="0" y="21600"/>
                        </a:cubicBezTo>
                        <a:cubicBezTo>
                          <a:pt x="0" y="9670"/>
                          <a:pt x="9670" y="0"/>
                          <a:pt x="21600" y="0"/>
                        </a:cubicBezTo>
                        <a:cubicBezTo>
                          <a:pt x="33529" y="0"/>
                          <a:pt x="43200" y="9670"/>
                          <a:pt x="43200" y="21600"/>
                        </a:cubicBezTo>
                        <a:cubicBezTo>
                          <a:pt x="43200" y="33249"/>
                          <a:pt x="33962" y="42799"/>
                          <a:pt x="22319" y="43187"/>
                        </a:cubicBezTo>
                      </a:path>
                      <a:path w="43200" h="43188" stroke="0" extrusionOk="0">
                        <a:moveTo>
                          <a:pt x="20880" y="43187"/>
                        </a:moveTo>
                        <a:cubicBezTo>
                          <a:pt x="9237" y="42799"/>
                          <a:pt x="0" y="33249"/>
                          <a:pt x="0" y="21600"/>
                        </a:cubicBezTo>
                        <a:cubicBezTo>
                          <a:pt x="0" y="9670"/>
                          <a:pt x="9670" y="0"/>
                          <a:pt x="21600" y="0"/>
                        </a:cubicBezTo>
                        <a:cubicBezTo>
                          <a:pt x="33529" y="0"/>
                          <a:pt x="43200" y="9670"/>
                          <a:pt x="43200" y="21600"/>
                        </a:cubicBezTo>
                        <a:cubicBezTo>
                          <a:pt x="43200" y="33249"/>
                          <a:pt x="33962" y="42799"/>
                          <a:pt x="22319" y="43187"/>
                        </a:cubicBezTo>
                        <a:lnTo>
                          <a:pt x="21600" y="21600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82" name="Rectangle 233">
                    <a:extLst>
                      <a:ext uri="{FF2B5EF4-FFF2-40B4-BE49-F238E27FC236}">
                        <a16:creationId xmlns:a16="http://schemas.microsoft.com/office/drawing/2014/main" id="{4F2C44BF-7560-7CD1-F40F-D4B9BAE514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60" y="1872"/>
                    <a:ext cx="32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1,200</a:t>
                    </a:r>
                    <a:endParaRPr lang="en-US" altLang="en-US" sz="1600" b="0"/>
                  </a:p>
                </p:txBody>
              </p:sp>
            </p:grpSp>
            <p:grpSp>
              <p:nvGrpSpPr>
                <p:cNvPr id="27056" name="Group 234">
                  <a:extLst>
                    <a:ext uri="{FF2B5EF4-FFF2-40B4-BE49-F238E27FC236}">
                      <a16:creationId xmlns:a16="http://schemas.microsoft.com/office/drawing/2014/main" id="{DA28D3ED-2FC4-EEC2-E157-EA17DA4674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1560"/>
                  <a:ext cx="522" cy="154"/>
                  <a:chOff x="3558" y="1728"/>
                  <a:chExt cx="522" cy="154"/>
                </a:xfrm>
              </p:grpSpPr>
              <p:sp>
                <p:nvSpPr>
                  <p:cNvPr id="27077" name="Line 235">
                    <a:extLst>
                      <a:ext uri="{FF2B5EF4-FFF2-40B4-BE49-F238E27FC236}">
                        <a16:creationId xmlns:a16="http://schemas.microsoft.com/office/drawing/2014/main" id="{1716B05C-8DC4-F1CC-7DA0-5229D0AC9F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1805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CCCC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78" name="Rectangle 236">
                    <a:extLst>
                      <a:ext uri="{FF2B5EF4-FFF2-40B4-BE49-F238E27FC236}">
                        <a16:creationId xmlns:a16="http://schemas.microsoft.com/office/drawing/2014/main" id="{D3EF9F33-E52D-4CC9-16AC-F072316AE3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01" y="1776"/>
                    <a:ext cx="58" cy="58"/>
                  </a:xfrm>
                  <a:prstGeom prst="rect">
                    <a:avLst/>
                  </a:prstGeom>
                  <a:noFill/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7079" name="Rectangle 237">
                    <a:extLst>
                      <a:ext uri="{FF2B5EF4-FFF2-40B4-BE49-F238E27FC236}">
                        <a16:creationId xmlns:a16="http://schemas.microsoft.com/office/drawing/2014/main" id="{E2926AEB-1500-7F13-94F8-428470AA6D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60" y="1728"/>
                    <a:ext cx="32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1,100</a:t>
                    </a:r>
                    <a:endParaRPr lang="en-US" altLang="en-US" sz="1600" b="0"/>
                  </a:p>
                </p:txBody>
              </p:sp>
            </p:grpSp>
            <p:grpSp>
              <p:nvGrpSpPr>
                <p:cNvPr id="27057" name="Group 238">
                  <a:extLst>
                    <a:ext uri="{FF2B5EF4-FFF2-40B4-BE49-F238E27FC236}">
                      <a16:creationId xmlns:a16="http://schemas.microsoft.com/office/drawing/2014/main" id="{99C35E52-DE0A-EA83-51AF-297F0EEC9F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1422"/>
                  <a:ext cx="522" cy="154"/>
                  <a:chOff x="3558" y="1574"/>
                  <a:chExt cx="522" cy="154"/>
                </a:xfrm>
              </p:grpSpPr>
              <p:sp>
                <p:nvSpPr>
                  <p:cNvPr id="27074" name="Line 239">
                    <a:extLst>
                      <a:ext uri="{FF2B5EF4-FFF2-40B4-BE49-F238E27FC236}">
                        <a16:creationId xmlns:a16="http://schemas.microsoft.com/office/drawing/2014/main" id="{260B9517-B4DC-3EBB-7F5A-877BA61491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1652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75" name="Freeform 240">
                    <a:extLst>
                      <a:ext uri="{FF2B5EF4-FFF2-40B4-BE49-F238E27FC236}">
                        <a16:creationId xmlns:a16="http://schemas.microsoft.com/office/drawing/2014/main" id="{2E6FF76A-CFF1-6808-ADED-B318C67AE7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01" y="1623"/>
                    <a:ext cx="58" cy="58"/>
                  </a:xfrm>
                  <a:custGeom>
                    <a:avLst/>
                    <a:gdLst>
                      <a:gd name="T0" fmla="*/ 43 w 86"/>
                      <a:gd name="T1" fmla="*/ 75 h 75"/>
                      <a:gd name="T2" fmla="*/ 86 w 86"/>
                      <a:gd name="T3" fmla="*/ 0 h 75"/>
                      <a:gd name="T4" fmla="*/ 0 w 86"/>
                      <a:gd name="T5" fmla="*/ 0 h 75"/>
                      <a:gd name="T6" fmla="*/ 43 w 86"/>
                      <a:gd name="T7" fmla="*/ 75 h 75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6"/>
                      <a:gd name="T13" fmla="*/ 0 h 75"/>
                      <a:gd name="T14" fmla="*/ 86 w 86"/>
                      <a:gd name="T15" fmla="*/ 75 h 75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6" h="75">
                        <a:moveTo>
                          <a:pt x="43" y="75"/>
                        </a:moveTo>
                        <a:lnTo>
                          <a:pt x="86" y="0"/>
                        </a:lnTo>
                        <a:lnTo>
                          <a:pt x="0" y="0"/>
                        </a:lnTo>
                        <a:lnTo>
                          <a:pt x="43" y="75"/>
                        </a:lnTo>
                      </a:path>
                    </a:pathLst>
                  </a:custGeom>
                  <a:noFill/>
                  <a:ln w="1270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76" name="Rectangle 241">
                    <a:extLst>
                      <a:ext uri="{FF2B5EF4-FFF2-40B4-BE49-F238E27FC236}">
                        <a16:creationId xmlns:a16="http://schemas.microsoft.com/office/drawing/2014/main" id="{48BE8351-0303-FFC9-9684-34314C844B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60" y="1574"/>
                    <a:ext cx="320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1,000</a:t>
                    </a:r>
                    <a:endParaRPr lang="en-US" altLang="en-US" sz="1600" b="0"/>
                  </a:p>
                </p:txBody>
              </p:sp>
            </p:grpSp>
            <p:grpSp>
              <p:nvGrpSpPr>
                <p:cNvPr id="27058" name="Group 242">
                  <a:extLst>
                    <a:ext uri="{FF2B5EF4-FFF2-40B4-BE49-F238E27FC236}">
                      <a16:creationId xmlns:a16="http://schemas.microsoft.com/office/drawing/2014/main" id="{CE6A0091-8AE2-B891-D167-B30AB6489F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1284"/>
                  <a:ext cx="522" cy="154"/>
                  <a:chOff x="3558" y="1392"/>
                  <a:chExt cx="522" cy="154"/>
                </a:xfrm>
              </p:grpSpPr>
              <p:sp>
                <p:nvSpPr>
                  <p:cNvPr id="27069" name="Line 243">
                    <a:extLst>
                      <a:ext uri="{FF2B5EF4-FFF2-40B4-BE49-F238E27FC236}">
                        <a16:creationId xmlns:a16="http://schemas.microsoft.com/office/drawing/2014/main" id="{2DD32418-CB13-D0F8-2D49-B3E7239FDAC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1469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FFCC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7070" name="Group 244">
                    <a:extLst>
                      <a:ext uri="{FF2B5EF4-FFF2-40B4-BE49-F238E27FC236}">
                        <a16:creationId xmlns:a16="http://schemas.microsoft.com/office/drawing/2014/main" id="{E26BF0AC-617E-2539-E980-3721A3A6F61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601" y="1440"/>
                    <a:ext cx="58" cy="58"/>
                    <a:chOff x="2974" y="3693"/>
                    <a:chExt cx="40" cy="40"/>
                  </a:xfrm>
                </p:grpSpPr>
                <p:sp>
                  <p:nvSpPr>
                    <p:cNvPr id="27072" name="Line 245">
                      <a:extLst>
                        <a:ext uri="{FF2B5EF4-FFF2-40B4-BE49-F238E27FC236}">
                          <a16:creationId xmlns:a16="http://schemas.microsoft.com/office/drawing/2014/main" id="{012EDD05-D54B-E7EB-FB5F-AC2B5ED2030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2994" y="3693"/>
                      <a:ext cx="1" cy="40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73" name="Line 246">
                      <a:extLst>
                        <a:ext uri="{FF2B5EF4-FFF2-40B4-BE49-F238E27FC236}">
                          <a16:creationId xmlns:a16="http://schemas.microsoft.com/office/drawing/2014/main" id="{1E39758F-011D-D704-307A-C984161FB39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74" y="3713"/>
                      <a:ext cx="40" cy="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7071" name="Rectangle 247">
                    <a:extLst>
                      <a:ext uri="{FF2B5EF4-FFF2-40B4-BE49-F238E27FC236}">
                        <a16:creationId xmlns:a16="http://schemas.microsoft.com/office/drawing/2014/main" id="{2DDB6856-A088-8458-599D-53A88BBC00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59" y="1392"/>
                    <a:ext cx="321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   900</a:t>
                    </a:r>
                    <a:endParaRPr lang="en-US" altLang="en-US" sz="1600" b="0"/>
                  </a:p>
                </p:txBody>
              </p:sp>
            </p:grpSp>
            <p:grpSp>
              <p:nvGrpSpPr>
                <p:cNvPr id="27059" name="Group 248">
                  <a:extLst>
                    <a:ext uri="{FF2B5EF4-FFF2-40B4-BE49-F238E27FC236}">
                      <a16:creationId xmlns:a16="http://schemas.microsoft.com/office/drawing/2014/main" id="{FB9973AC-864C-F685-13D4-9D6C0B5ABC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1146"/>
                  <a:ext cx="522" cy="154"/>
                  <a:chOff x="3558" y="1200"/>
                  <a:chExt cx="522" cy="154"/>
                </a:xfrm>
              </p:grpSpPr>
              <p:sp>
                <p:nvSpPr>
                  <p:cNvPr id="27064" name="Line 249">
                    <a:extLst>
                      <a:ext uri="{FF2B5EF4-FFF2-40B4-BE49-F238E27FC236}">
                        <a16:creationId xmlns:a16="http://schemas.microsoft.com/office/drawing/2014/main" id="{C83F80EF-D358-9D5A-5B61-67E3F9E4CF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1277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FF99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7065" name="Group 250">
                    <a:extLst>
                      <a:ext uri="{FF2B5EF4-FFF2-40B4-BE49-F238E27FC236}">
                        <a16:creationId xmlns:a16="http://schemas.microsoft.com/office/drawing/2014/main" id="{DFE4761A-8740-F662-05CE-58F9C42B580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601" y="1248"/>
                    <a:ext cx="58" cy="58"/>
                    <a:chOff x="2980" y="3619"/>
                    <a:chExt cx="28" cy="28"/>
                  </a:xfrm>
                </p:grpSpPr>
                <p:sp>
                  <p:nvSpPr>
                    <p:cNvPr id="27067" name="Line 251">
                      <a:extLst>
                        <a:ext uri="{FF2B5EF4-FFF2-40B4-BE49-F238E27FC236}">
                          <a16:creationId xmlns:a16="http://schemas.microsoft.com/office/drawing/2014/main" id="{A2C4468F-E1B6-380F-4250-06F4BA40D01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2980" y="3619"/>
                      <a:ext cx="28" cy="2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68" name="Line 252">
                      <a:extLst>
                        <a:ext uri="{FF2B5EF4-FFF2-40B4-BE49-F238E27FC236}">
                          <a16:creationId xmlns:a16="http://schemas.microsoft.com/office/drawing/2014/main" id="{04BB574F-5821-70BA-C130-8666E8DA829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2980" y="3619"/>
                      <a:ext cx="28" cy="2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7066" name="Rectangle 253">
                    <a:extLst>
                      <a:ext uri="{FF2B5EF4-FFF2-40B4-BE49-F238E27FC236}">
                        <a16:creationId xmlns:a16="http://schemas.microsoft.com/office/drawing/2014/main" id="{C548BDF1-2476-4CE5-0F11-D8D14B983A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59" y="1200"/>
                    <a:ext cx="321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   800</a:t>
                    </a:r>
                    <a:endParaRPr lang="en-US" altLang="en-US" sz="1600" b="0"/>
                  </a:p>
                </p:txBody>
              </p:sp>
            </p:grpSp>
            <p:grpSp>
              <p:nvGrpSpPr>
                <p:cNvPr id="27060" name="Group 254">
                  <a:extLst>
                    <a:ext uri="{FF2B5EF4-FFF2-40B4-BE49-F238E27FC236}">
                      <a16:creationId xmlns:a16="http://schemas.microsoft.com/office/drawing/2014/main" id="{F6140F81-1FC8-F017-F8FE-44873FF406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58" y="1008"/>
                  <a:ext cx="522" cy="154"/>
                  <a:chOff x="3558" y="1008"/>
                  <a:chExt cx="522" cy="154"/>
                </a:xfrm>
              </p:grpSpPr>
              <p:sp>
                <p:nvSpPr>
                  <p:cNvPr id="27061" name="Line 255">
                    <a:extLst>
                      <a:ext uri="{FF2B5EF4-FFF2-40B4-BE49-F238E27FC236}">
                        <a16:creationId xmlns:a16="http://schemas.microsoft.com/office/drawing/2014/main" id="{FCF04065-1A64-81B7-95A9-262196FF75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558" y="1085"/>
                    <a:ext cx="144" cy="0"/>
                  </a:xfrm>
                  <a:prstGeom prst="line">
                    <a:avLst/>
                  </a:prstGeom>
                  <a:noFill/>
                  <a:ln w="3175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62" name="Oval 256">
                    <a:extLst>
                      <a:ext uri="{FF2B5EF4-FFF2-40B4-BE49-F238E27FC236}">
                        <a16:creationId xmlns:a16="http://schemas.microsoft.com/office/drawing/2014/main" id="{289BF433-4686-43D9-D824-3E9327BF0A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01" y="1056"/>
                    <a:ext cx="58" cy="58"/>
                  </a:xfrm>
                  <a:prstGeom prst="ellipse">
                    <a:avLst/>
                  </a:prstGeom>
                  <a:solidFill>
                    <a:srgbClr val="000000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7063" name="Rectangle 257">
                    <a:extLst>
                      <a:ext uri="{FF2B5EF4-FFF2-40B4-BE49-F238E27FC236}">
                        <a16:creationId xmlns:a16="http://schemas.microsoft.com/office/drawing/2014/main" id="{562401A3-4F98-526C-4771-ADFC17C720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759" y="1008"/>
                    <a:ext cx="321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600" b="0">
                        <a:solidFill>
                          <a:srgbClr val="000000"/>
                        </a:solidFill>
                      </a:rPr>
                      <a:t>   700</a:t>
                    </a:r>
                    <a:endParaRPr lang="en-US" altLang="en-US" sz="1600" b="0"/>
                  </a:p>
                </p:txBody>
              </p:sp>
            </p:grpSp>
          </p:grpSp>
          <p:sp>
            <p:nvSpPr>
              <p:cNvPr id="26842" name="Rectangle 258">
                <a:extLst>
                  <a:ext uri="{FF2B5EF4-FFF2-40B4-BE49-F238E27FC236}">
                    <a16:creationId xmlns:a16="http://schemas.microsoft.com/office/drawing/2014/main" id="{A96BD452-F002-74AE-83EB-9C459CAD2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7" y="978"/>
                <a:ext cx="805" cy="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Ridgetop</a:t>
                </a:r>
              </a:p>
              <a:p>
                <a:pPr algn="ctr"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Elevation (m)</a:t>
                </a:r>
                <a:endParaRPr lang="en-US" altLang="en-US" sz="1600"/>
              </a:p>
            </p:txBody>
          </p:sp>
          <p:sp>
            <p:nvSpPr>
              <p:cNvPr id="26843" name="Rectangle 259">
                <a:extLst>
                  <a:ext uri="{FF2B5EF4-FFF2-40B4-BE49-F238E27FC236}">
                    <a16:creationId xmlns:a16="http://schemas.microsoft.com/office/drawing/2014/main" id="{7D8EFC99-1BAA-5955-2DA7-FE6FEAD1C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2963"/>
                <a:ext cx="853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Terrain Shape</a:t>
                </a:r>
                <a:endParaRPr lang="en-US" altLang="en-US" sz="1600"/>
              </a:p>
            </p:txBody>
          </p:sp>
          <p:sp>
            <p:nvSpPr>
              <p:cNvPr id="26844" name="Rectangle 261">
                <a:extLst>
                  <a:ext uri="{FF2B5EF4-FFF2-40B4-BE49-F238E27FC236}">
                    <a16:creationId xmlns:a16="http://schemas.microsoft.com/office/drawing/2014/main" id="{F8FE3455-AC78-3CEB-D471-F204AE2F02A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-513" y="1781"/>
                <a:ext cx="1566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Probability of Occurrence</a:t>
                </a:r>
                <a:endParaRPr lang="en-US" altLang="en-US" sz="1600"/>
              </a:p>
            </p:txBody>
          </p:sp>
          <p:sp>
            <p:nvSpPr>
              <p:cNvPr id="26845" name="Rectangle 262">
                <a:extLst>
                  <a:ext uri="{FF2B5EF4-FFF2-40B4-BE49-F238E27FC236}">
                    <a16:creationId xmlns:a16="http://schemas.microsoft.com/office/drawing/2014/main" id="{34CDA3B7-0B09-476F-C952-D8C6BAEAD2E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04" y="2794"/>
                <a:ext cx="62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</a:t>
                </a:r>
                <a:endParaRPr lang="en-US" altLang="en-US" sz="1400" b="0"/>
              </a:p>
            </p:txBody>
          </p:sp>
          <p:sp>
            <p:nvSpPr>
              <p:cNvPr id="26846" name="Rectangle 263">
                <a:extLst>
                  <a:ext uri="{FF2B5EF4-FFF2-40B4-BE49-F238E27FC236}">
                    <a16:creationId xmlns:a16="http://schemas.microsoft.com/office/drawing/2014/main" id="{045FBE5B-DF58-0874-5B78-5E728FAD02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25" y="2794"/>
                <a:ext cx="124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30</a:t>
                </a:r>
                <a:endParaRPr lang="en-US" altLang="en-US" sz="1400" b="0"/>
              </a:p>
            </p:txBody>
          </p:sp>
          <p:sp>
            <p:nvSpPr>
              <p:cNvPr id="26847" name="Rectangle 264">
                <a:extLst>
                  <a:ext uri="{FF2B5EF4-FFF2-40B4-BE49-F238E27FC236}">
                    <a16:creationId xmlns:a16="http://schemas.microsoft.com/office/drawing/2014/main" id="{6A9C956A-8743-2933-CCB4-0F8E8E33863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74" y="2794"/>
                <a:ext cx="124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60</a:t>
                </a:r>
                <a:endParaRPr lang="en-US" altLang="en-US" sz="1400" b="0"/>
              </a:p>
            </p:txBody>
          </p:sp>
          <p:sp>
            <p:nvSpPr>
              <p:cNvPr id="26848" name="Rectangle 265">
                <a:extLst>
                  <a:ext uri="{FF2B5EF4-FFF2-40B4-BE49-F238E27FC236}">
                    <a16:creationId xmlns:a16="http://schemas.microsoft.com/office/drawing/2014/main" id="{F018407B-3769-79A4-EE22-9FF1E1DA3FE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327" y="2794"/>
                <a:ext cx="124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90</a:t>
                </a:r>
                <a:endParaRPr lang="en-US" altLang="en-US" sz="1400" b="0"/>
              </a:p>
            </p:txBody>
          </p:sp>
          <p:sp>
            <p:nvSpPr>
              <p:cNvPr id="26849" name="Rectangle 266">
                <a:extLst>
                  <a:ext uri="{FF2B5EF4-FFF2-40B4-BE49-F238E27FC236}">
                    <a16:creationId xmlns:a16="http://schemas.microsoft.com/office/drawing/2014/main" id="{08F0C3B1-0673-4F9A-8273-C908C26BBE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49" y="2794"/>
                <a:ext cx="18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120</a:t>
                </a:r>
                <a:endParaRPr lang="en-US" altLang="en-US" sz="1400" b="0"/>
              </a:p>
            </p:txBody>
          </p:sp>
          <p:sp>
            <p:nvSpPr>
              <p:cNvPr id="26850" name="Rectangle 267">
                <a:extLst>
                  <a:ext uri="{FF2B5EF4-FFF2-40B4-BE49-F238E27FC236}">
                    <a16:creationId xmlns:a16="http://schemas.microsoft.com/office/drawing/2014/main" id="{2E30BF09-C868-F59F-A296-4A66447CFC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801" y="2794"/>
                <a:ext cx="18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150</a:t>
                </a:r>
                <a:endParaRPr lang="en-US" altLang="en-US" sz="1400" b="0"/>
              </a:p>
            </p:txBody>
          </p:sp>
          <p:sp>
            <p:nvSpPr>
              <p:cNvPr id="26851" name="Rectangle 268">
                <a:extLst>
                  <a:ext uri="{FF2B5EF4-FFF2-40B4-BE49-F238E27FC236}">
                    <a16:creationId xmlns:a16="http://schemas.microsoft.com/office/drawing/2014/main" id="{2519CAFD-BF6F-FA26-17E0-12EBAADD22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51" y="2794"/>
                <a:ext cx="18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180</a:t>
                </a:r>
                <a:endParaRPr lang="en-US" altLang="en-US" sz="1400" b="0"/>
              </a:p>
            </p:txBody>
          </p:sp>
          <p:sp>
            <p:nvSpPr>
              <p:cNvPr id="26852" name="Rectangle 269">
                <a:extLst>
                  <a:ext uri="{FF2B5EF4-FFF2-40B4-BE49-F238E27FC236}">
                    <a16:creationId xmlns:a16="http://schemas.microsoft.com/office/drawing/2014/main" id="{4F85E1B3-B34E-8EAF-586C-5347940B46A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301" y="2793"/>
                <a:ext cx="186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210</a:t>
                </a:r>
                <a:endParaRPr lang="en-US" altLang="en-US" sz="1400" b="0"/>
              </a:p>
            </p:txBody>
          </p:sp>
          <p:sp>
            <p:nvSpPr>
              <p:cNvPr id="26853" name="Rectangle 270">
                <a:extLst>
                  <a:ext uri="{FF2B5EF4-FFF2-40B4-BE49-F238E27FC236}">
                    <a16:creationId xmlns:a16="http://schemas.microsoft.com/office/drawing/2014/main" id="{5E5F2CBF-5E67-9BA3-F338-F43C28955EF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2671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0.0</a:t>
                </a:r>
                <a:endParaRPr lang="en-US" altLang="en-US" sz="1400" b="0"/>
              </a:p>
            </p:txBody>
          </p:sp>
          <p:sp>
            <p:nvSpPr>
              <p:cNvPr id="26854" name="Rectangle 271">
                <a:extLst>
                  <a:ext uri="{FF2B5EF4-FFF2-40B4-BE49-F238E27FC236}">
                    <a16:creationId xmlns:a16="http://schemas.microsoft.com/office/drawing/2014/main" id="{3D43AEAA-9453-13D2-9590-7BB0C52085F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2318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0.1</a:t>
                </a:r>
                <a:endParaRPr lang="en-US" altLang="en-US" sz="1400" b="0"/>
              </a:p>
            </p:txBody>
          </p:sp>
          <p:sp>
            <p:nvSpPr>
              <p:cNvPr id="26855" name="Rectangle 272">
                <a:extLst>
                  <a:ext uri="{FF2B5EF4-FFF2-40B4-BE49-F238E27FC236}">
                    <a16:creationId xmlns:a16="http://schemas.microsoft.com/office/drawing/2014/main" id="{91A45159-4C10-C9A7-6818-BE46EFBD833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1966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0.2</a:t>
                </a:r>
                <a:endParaRPr lang="en-US" altLang="en-US" sz="1400" b="0"/>
              </a:p>
            </p:txBody>
          </p:sp>
          <p:sp>
            <p:nvSpPr>
              <p:cNvPr id="26856" name="Rectangle 273">
                <a:extLst>
                  <a:ext uri="{FF2B5EF4-FFF2-40B4-BE49-F238E27FC236}">
                    <a16:creationId xmlns:a16="http://schemas.microsoft.com/office/drawing/2014/main" id="{9174FCA6-4549-9038-6228-CB0C2EFF1C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1615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0.3</a:t>
                </a:r>
                <a:endParaRPr lang="en-US" altLang="en-US" sz="1400" b="0"/>
              </a:p>
            </p:txBody>
          </p:sp>
          <p:sp>
            <p:nvSpPr>
              <p:cNvPr id="26857" name="Rectangle 274">
                <a:extLst>
                  <a:ext uri="{FF2B5EF4-FFF2-40B4-BE49-F238E27FC236}">
                    <a16:creationId xmlns:a16="http://schemas.microsoft.com/office/drawing/2014/main" id="{37644EC6-6264-C0FF-CD74-F9EB21E2FE2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1263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0.4</a:t>
                </a:r>
                <a:endParaRPr lang="en-US" altLang="en-US" sz="1400" b="0"/>
              </a:p>
            </p:txBody>
          </p:sp>
          <p:sp>
            <p:nvSpPr>
              <p:cNvPr id="26858" name="Rectangle 275">
                <a:extLst>
                  <a:ext uri="{FF2B5EF4-FFF2-40B4-BE49-F238E27FC236}">
                    <a16:creationId xmlns:a16="http://schemas.microsoft.com/office/drawing/2014/main" id="{049BCB15-2C43-FB99-2F7F-D420F87686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912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0.5</a:t>
                </a:r>
                <a:endParaRPr lang="en-US" altLang="en-US" sz="1400" b="0"/>
              </a:p>
            </p:txBody>
          </p:sp>
          <p:sp>
            <p:nvSpPr>
              <p:cNvPr id="26859" name="Line 276">
                <a:extLst>
                  <a:ext uri="{FF2B5EF4-FFF2-40B4-BE49-F238E27FC236}">
                    <a16:creationId xmlns:a16="http://schemas.microsoft.com/office/drawing/2014/main" id="{16DA558A-174A-57BD-7AEA-158FCC7DFC6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637" y="2737"/>
                <a:ext cx="2" cy="5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0" name="Line 277">
                <a:extLst>
                  <a:ext uri="{FF2B5EF4-FFF2-40B4-BE49-F238E27FC236}">
                    <a16:creationId xmlns:a16="http://schemas.microsoft.com/office/drawing/2014/main" id="{6FD390D1-9C39-9498-9EB3-23F6ED803AD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89" y="2737"/>
                <a:ext cx="1" cy="5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1" name="Line 278">
                <a:extLst>
                  <a:ext uri="{FF2B5EF4-FFF2-40B4-BE49-F238E27FC236}">
                    <a16:creationId xmlns:a16="http://schemas.microsoft.com/office/drawing/2014/main" id="{24CFD7E8-871A-8151-4A71-A2447BBE4D5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139" y="2737"/>
                <a:ext cx="2" cy="5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2" name="Line 279">
                <a:extLst>
                  <a:ext uri="{FF2B5EF4-FFF2-40B4-BE49-F238E27FC236}">
                    <a16:creationId xmlns:a16="http://schemas.microsoft.com/office/drawing/2014/main" id="{95234E1F-FA12-CD10-8F54-EE0D447EB1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391" y="2737"/>
                <a:ext cx="1" cy="5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3" name="Line 280">
                <a:extLst>
                  <a:ext uri="{FF2B5EF4-FFF2-40B4-BE49-F238E27FC236}">
                    <a16:creationId xmlns:a16="http://schemas.microsoft.com/office/drawing/2014/main" id="{2A7D3440-094A-B256-6ADD-366B78BC4A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641" y="2737"/>
                <a:ext cx="1" cy="5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4" name="Line 281">
                <a:extLst>
                  <a:ext uri="{FF2B5EF4-FFF2-40B4-BE49-F238E27FC236}">
                    <a16:creationId xmlns:a16="http://schemas.microsoft.com/office/drawing/2014/main" id="{70235885-8A78-439D-FCCB-74745E1A86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2" y="2737"/>
                <a:ext cx="1" cy="5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5" name="Line 282">
                <a:extLst>
                  <a:ext uri="{FF2B5EF4-FFF2-40B4-BE49-F238E27FC236}">
                    <a16:creationId xmlns:a16="http://schemas.microsoft.com/office/drawing/2014/main" id="{43E28115-9D42-D956-3655-38B3D9ABD5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44" y="2737"/>
                <a:ext cx="1" cy="5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6" name="Line 283">
                <a:extLst>
                  <a:ext uri="{FF2B5EF4-FFF2-40B4-BE49-F238E27FC236}">
                    <a16:creationId xmlns:a16="http://schemas.microsoft.com/office/drawing/2014/main" id="{5C0E090B-537B-F0C9-EEF2-AD5FD55315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394" y="2737"/>
                <a:ext cx="1" cy="5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7" name="Line 284">
                <a:extLst>
                  <a:ext uri="{FF2B5EF4-FFF2-40B4-BE49-F238E27FC236}">
                    <a16:creationId xmlns:a16="http://schemas.microsoft.com/office/drawing/2014/main" id="{6FD18E51-D209-CCA6-348D-B0EB52E6C3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2" y="2737"/>
                <a:ext cx="5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8" name="Line 285">
                <a:extLst>
                  <a:ext uri="{FF2B5EF4-FFF2-40B4-BE49-F238E27FC236}">
                    <a16:creationId xmlns:a16="http://schemas.microsoft.com/office/drawing/2014/main" id="{4B2DB8F8-85D7-586C-315C-3F191BE22D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2" y="2386"/>
                <a:ext cx="5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69" name="Line 286">
                <a:extLst>
                  <a:ext uri="{FF2B5EF4-FFF2-40B4-BE49-F238E27FC236}">
                    <a16:creationId xmlns:a16="http://schemas.microsoft.com/office/drawing/2014/main" id="{3FB6A8C5-D71A-5F3A-A892-CC9788F8B6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2" y="2034"/>
                <a:ext cx="5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0" name="Line 287">
                <a:extLst>
                  <a:ext uri="{FF2B5EF4-FFF2-40B4-BE49-F238E27FC236}">
                    <a16:creationId xmlns:a16="http://schemas.microsoft.com/office/drawing/2014/main" id="{8F3BFAA7-CFAD-0497-8035-8A749C1835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2" y="1683"/>
                <a:ext cx="52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1" name="Line 288">
                <a:extLst>
                  <a:ext uri="{FF2B5EF4-FFF2-40B4-BE49-F238E27FC236}">
                    <a16:creationId xmlns:a16="http://schemas.microsoft.com/office/drawing/2014/main" id="{7E6F5504-5E5D-C0DE-367C-6DEEA27AF5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2" y="1331"/>
                <a:ext cx="5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72" name="Line 289">
                <a:extLst>
                  <a:ext uri="{FF2B5EF4-FFF2-40B4-BE49-F238E27FC236}">
                    <a16:creationId xmlns:a16="http://schemas.microsoft.com/office/drawing/2014/main" id="{CF15DFC0-782E-1E88-C1AD-7F1811D8E1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2" y="978"/>
                <a:ext cx="5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873" name="Group 290">
                <a:extLst>
                  <a:ext uri="{FF2B5EF4-FFF2-40B4-BE49-F238E27FC236}">
                    <a16:creationId xmlns:a16="http://schemas.microsoft.com/office/drawing/2014/main" id="{B23C3B66-3DE6-CF99-054F-32B4E7A8265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37" y="978"/>
                <a:ext cx="1758" cy="1761"/>
                <a:chOff x="786" y="961"/>
                <a:chExt cx="1153" cy="1153"/>
              </a:xfrm>
            </p:grpSpPr>
            <p:grpSp>
              <p:nvGrpSpPr>
                <p:cNvPr id="27036" name="Group 291">
                  <a:extLst>
                    <a:ext uri="{FF2B5EF4-FFF2-40B4-BE49-F238E27FC236}">
                      <a16:creationId xmlns:a16="http://schemas.microsoft.com/office/drawing/2014/main" id="{E80C1994-97AD-AA2F-1DD7-4FF429FF2E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86" y="961"/>
                  <a:ext cx="1153" cy="1153"/>
                  <a:chOff x="786" y="961"/>
                  <a:chExt cx="1153" cy="1153"/>
                </a:xfrm>
              </p:grpSpPr>
              <p:sp>
                <p:nvSpPr>
                  <p:cNvPr id="27047" name="Line 292">
                    <a:extLst>
                      <a:ext uri="{FF2B5EF4-FFF2-40B4-BE49-F238E27FC236}">
                        <a16:creationId xmlns:a16="http://schemas.microsoft.com/office/drawing/2014/main" id="{736836F1-0C1D-D96F-D195-C707E82CCDBC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786" y="2113"/>
                    <a:ext cx="1152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48" name="Line 293">
                    <a:extLst>
                      <a:ext uri="{FF2B5EF4-FFF2-40B4-BE49-F238E27FC236}">
                        <a16:creationId xmlns:a16="http://schemas.microsoft.com/office/drawing/2014/main" id="{A7DC72E6-13B3-88F5-8504-245B0929894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786" y="961"/>
                    <a:ext cx="1" cy="115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49" name="Line 294">
                    <a:extLst>
                      <a:ext uri="{FF2B5EF4-FFF2-40B4-BE49-F238E27FC236}">
                        <a16:creationId xmlns:a16="http://schemas.microsoft.com/office/drawing/2014/main" id="{0B5EDE2F-77A2-AE09-29C4-626B4C5B8F51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1938" y="961"/>
                    <a:ext cx="1" cy="115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50" name="Line 295">
                    <a:extLst>
                      <a:ext uri="{FF2B5EF4-FFF2-40B4-BE49-F238E27FC236}">
                        <a16:creationId xmlns:a16="http://schemas.microsoft.com/office/drawing/2014/main" id="{4D6D233A-541C-BB14-28A1-5FDF3B5FFC15}"/>
                      </a:ext>
                    </a:extLst>
                  </p:cNvPr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786" y="961"/>
                    <a:ext cx="1152" cy="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037" name="Freeform 296">
                  <a:extLst>
                    <a:ext uri="{FF2B5EF4-FFF2-40B4-BE49-F238E27FC236}">
                      <a16:creationId xmlns:a16="http://schemas.microsoft.com/office/drawing/2014/main" id="{32967339-87D6-57BD-41FC-5C1B74F1E27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2013"/>
                  <a:ext cx="961" cy="84"/>
                </a:xfrm>
                <a:custGeom>
                  <a:avLst/>
                  <a:gdLst>
                    <a:gd name="T0" fmla="*/ 28 w 2403"/>
                    <a:gd name="T1" fmla="*/ 67 h 210"/>
                    <a:gd name="T2" fmla="*/ 84 w 2403"/>
                    <a:gd name="T3" fmla="*/ 59 h 210"/>
                    <a:gd name="T4" fmla="*/ 139 w 2403"/>
                    <a:gd name="T5" fmla="*/ 52 h 210"/>
                    <a:gd name="T6" fmla="*/ 195 w 2403"/>
                    <a:gd name="T7" fmla="*/ 44 h 210"/>
                    <a:gd name="T8" fmla="*/ 251 w 2403"/>
                    <a:gd name="T9" fmla="*/ 37 h 210"/>
                    <a:gd name="T10" fmla="*/ 307 w 2403"/>
                    <a:gd name="T11" fmla="*/ 30 h 210"/>
                    <a:gd name="T12" fmla="*/ 363 w 2403"/>
                    <a:gd name="T13" fmla="*/ 24 h 210"/>
                    <a:gd name="T14" fmla="*/ 419 w 2403"/>
                    <a:gd name="T15" fmla="*/ 18 h 210"/>
                    <a:gd name="T16" fmla="*/ 475 w 2403"/>
                    <a:gd name="T17" fmla="*/ 13 h 210"/>
                    <a:gd name="T18" fmla="*/ 531 w 2403"/>
                    <a:gd name="T19" fmla="*/ 9 h 210"/>
                    <a:gd name="T20" fmla="*/ 587 w 2403"/>
                    <a:gd name="T21" fmla="*/ 6 h 210"/>
                    <a:gd name="T22" fmla="*/ 643 w 2403"/>
                    <a:gd name="T23" fmla="*/ 3 h 210"/>
                    <a:gd name="T24" fmla="*/ 698 w 2403"/>
                    <a:gd name="T25" fmla="*/ 1 h 210"/>
                    <a:gd name="T26" fmla="*/ 754 w 2403"/>
                    <a:gd name="T27" fmla="*/ 0 h 210"/>
                    <a:gd name="T28" fmla="*/ 810 w 2403"/>
                    <a:gd name="T29" fmla="*/ 1 h 210"/>
                    <a:gd name="T30" fmla="*/ 866 w 2403"/>
                    <a:gd name="T31" fmla="*/ 3 h 210"/>
                    <a:gd name="T32" fmla="*/ 922 w 2403"/>
                    <a:gd name="T33" fmla="*/ 6 h 210"/>
                    <a:gd name="T34" fmla="*/ 978 w 2403"/>
                    <a:gd name="T35" fmla="*/ 10 h 210"/>
                    <a:gd name="T36" fmla="*/ 1034 w 2403"/>
                    <a:gd name="T37" fmla="*/ 14 h 210"/>
                    <a:gd name="T38" fmla="*/ 1090 w 2403"/>
                    <a:gd name="T39" fmla="*/ 20 h 210"/>
                    <a:gd name="T40" fmla="*/ 1146 w 2403"/>
                    <a:gd name="T41" fmla="*/ 27 h 210"/>
                    <a:gd name="T42" fmla="*/ 1202 w 2403"/>
                    <a:gd name="T43" fmla="*/ 34 h 210"/>
                    <a:gd name="T44" fmla="*/ 1258 w 2403"/>
                    <a:gd name="T45" fmla="*/ 43 h 210"/>
                    <a:gd name="T46" fmla="*/ 1313 w 2403"/>
                    <a:gd name="T47" fmla="*/ 52 h 210"/>
                    <a:gd name="T48" fmla="*/ 1369 w 2403"/>
                    <a:gd name="T49" fmla="*/ 61 h 210"/>
                    <a:gd name="T50" fmla="*/ 1425 w 2403"/>
                    <a:gd name="T51" fmla="*/ 71 h 210"/>
                    <a:gd name="T52" fmla="*/ 1481 w 2403"/>
                    <a:gd name="T53" fmla="*/ 81 h 210"/>
                    <a:gd name="T54" fmla="*/ 1537 w 2403"/>
                    <a:gd name="T55" fmla="*/ 91 h 210"/>
                    <a:gd name="T56" fmla="*/ 1593 w 2403"/>
                    <a:gd name="T57" fmla="*/ 102 h 210"/>
                    <a:gd name="T58" fmla="*/ 1649 w 2403"/>
                    <a:gd name="T59" fmla="*/ 112 h 210"/>
                    <a:gd name="T60" fmla="*/ 1705 w 2403"/>
                    <a:gd name="T61" fmla="*/ 122 h 210"/>
                    <a:gd name="T62" fmla="*/ 1761 w 2403"/>
                    <a:gd name="T63" fmla="*/ 131 h 210"/>
                    <a:gd name="T64" fmla="*/ 1816 w 2403"/>
                    <a:gd name="T65" fmla="*/ 140 h 210"/>
                    <a:gd name="T66" fmla="*/ 1872 w 2403"/>
                    <a:gd name="T67" fmla="*/ 149 h 210"/>
                    <a:gd name="T68" fmla="*/ 1928 w 2403"/>
                    <a:gd name="T69" fmla="*/ 158 h 210"/>
                    <a:gd name="T70" fmla="*/ 1984 w 2403"/>
                    <a:gd name="T71" fmla="*/ 166 h 210"/>
                    <a:gd name="T72" fmla="*/ 2040 w 2403"/>
                    <a:gd name="T73" fmla="*/ 174 h 210"/>
                    <a:gd name="T74" fmla="*/ 2096 w 2403"/>
                    <a:gd name="T75" fmla="*/ 181 h 210"/>
                    <a:gd name="T76" fmla="*/ 2152 w 2403"/>
                    <a:gd name="T77" fmla="*/ 187 h 210"/>
                    <a:gd name="T78" fmla="*/ 2208 w 2403"/>
                    <a:gd name="T79" fmla="*/ 193 h 210"/>
                    <a:gd name="T80" fmla="*/ 2264 w 2403"/>
                    <a:gd name="T81" fmla="*/ 199 h 210"/>
                    <a:gd name="T82" fmla="*/ 2320 w 2403"/>
                    <a:gd name="T83" fmla="*/ 204 h 210"/>
                    <a:gd name="T84" fmla="*/ 2375 w 2403"/>
                    <a:gd name="T85" fmla="*/ 209 h 21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403"/>
                    <a:gd name="T130" fmla="*/ 0 h 210"/>
                    <a:gd name="T131" fmla="*/ 2403 w 2403"/>
                    <a:gd name="T132" fmla="*/ 210 h 21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403" h="210">
                      <a:moveTo>
                        <a:pt x="0" y="71"/>
                      </a:moveTo>
                      <a:lnTo>
                        <a:pt x="28" y="67"/>
                      </a:lnTo>
                      <a:lnTo>
                        <a:pt x="56" y="63"/>
                      </a:lnTo>
                      <a:lnTo>
                        <a:pt x="84" y="59"/>
                      </a:lnTo>
                      <a:lnTo>
                        <a:pt x="111" y="55"/>
                      </a:lnTo>
                      <a:lnTo>
                        <a:pt x="139" y="52"/>
                      </a:lnTo>
                      <a:lnTo>
                        <a:pt x="167" y="48"/>
                      </a:lnTo>
                      <a:lnTo>
                        <a:pt x="195" y="44"/>
                      </a:lnTo>
                      <a:lnTo>
                        <a:pt x="223" y="41"/>
                      </a:lnTo>
                      <a:lnTo>
                        <a:pt x="251" y="37"/>
                      </a:lnTo>
                      <a:lnTo>
                        <a:pt x="279" y="34"/>
                      </a:lnTo>
                      <a:lnTo>
                        <a:pt x="307" y="30"/>
                      </a:lnTo>
                      <a:lnTo>
                        <a:pt x="335" y="27"/>
                      </a:lnTo>
                      <a:lnTo>
                        <a:pt x="363" y="24"/>
                      </a:lnTo>
                      <a:lnTo>
                        <a:pt x="391" y="21"/>
                      </a:lnTo>
                      <a:lnTo>
                        <a:pt x="419" y="18"/>
                      </a:lnTo>
                      <a:lnTo>
                        <a:pt x="447" y="16"/>
                      </a:lnTo>
                      <a:lnTo>
                        <a:pt x="475" y="13"/>
                      </a:lnTo>
                      <a:lnTo>
                        <a:pt x="503" y="11"/>
                      </a:lnTo>
                      <a:lnTo>
                        <a:pt x="531" y="9"/>
                      </a:lnTo>
                      <a:lnTo>
                        <a:pt x="559" y="7"/>
                      </a:lnTo>
                      <a:lnTo>
                        <a:pt x="587" y="6"/>
                      </a:lnTo>
                      <a:lnTo>
                        <a:pt x="615" y="4"/>
                      </a:lnTo>
                      <a:lnTo>
                        <a:pt x="643" y="3"/>
                      </a:lnTo>
                      <a:lnTo>
                        <a:pt x="671" y="2"/>
                      </a:lnTo>
                      <a:lnTo>
                        <a:pt x="698" y="1"/>
                      </a:lnTo>
                      <a:lnTo>
                        <a:pt x="726" y="1"/>
                      </a:lnTo>
                      <a:lnTo>
                        <a:pt x="754" y="0"/>
                      </a:lnTo>
                      <a:lnTo>
                        <a:pt x="782" y="1"/>
                      </a:lnTo>
                      <a:lnTo>
                        <a:pt x="810" y="1"/>
                      </a:lnTo>
                      <a:lnTo>
                        <a:pt x="838" y="1"/>
                      </a:lnTo>
                      <a:lnTo>
                        <a:pt x="866" y="3"/>
                      </a:lnTo>
                      <a:lnTo>
                        <a:pt x="894" y="4"/>
                      </a:lnTo>
                      <a:lnTo>
                        <a:pt x="922" y="6"/>
                      </a:lnTo>
                      <a:lnTo>
                        <a:pt x="950" y="7"/>
                      </a:lnTo>
                      <a:lnTo>
                        <a:pt x="978" y="10"/>
                      </a:lnTo>
                      <a:lnTo>
                        <a:pt x="1006" y="12"/>
                      </a:lnTo>
                      <a:lnTo>
                        <a:pt x="1034" y="14"/>
                      </a:lnTo>
                      <a:lnTo>
                        <a:pt x="1062" y="17"/>
                      </a:lnTo>
                      <a:lnTo>
                        <a:pt x="1090" y="20"/>
                      </a:lnTo>
                      <a:lnTo>
                        <a:pt x="1118" y="23"/>
                      </a:lnTo>
                      <a:lnTo>
                        <a:pt x="1146" y="27"/>
                      </a:lnTo>
                      <a:lnTo>
                        <a:pt x="1174" y="31"/>
                      </a:lnTo>
                      <a:lnTo>
                        <a:pt x="1202" y="34"/>
                      </a:lnTo>
                      <a:lnTo>
                        <a:pt x="1230" y="39"/>
                      </a:lnTo>
                      <a:lnTo>
                        <a:pt x="1258" y="43"/>
                      </a:lnTo>
                      <a:lnTo>
                        <a:pt x="1285" y="48"/>
                      </a:lnTo>
                      <a:lnTo>
                        <a:pt x="1313" y="52"/>
                      </a:lnTo>
                      <a:lnTo>
                        <a:pt x="1341" y="57"/>
                      </a:lnTo>
                      <a:lnTo>
                        <a:pt x="1369" y="61"/>
                      </a:lnTo>
                      <a:lnTo>
                        <a:pt x="1397" y="66"/>
                      </a:lnTo>
                      <a:lnTo>
                        <a:pt x="1425" y="71"/>
                      </a:lnTo>
                      <a:lnTo>
                        <a:pt x="1453" y="76"/>
                      </a:lnTo>
                      <a:lnTo>
                        <a:pt x="1481" y="81"/>
                      </a:lnTo>
                      <a:lnTo>
                        <a:pt x="1509" y="86"/>
                      </a:lnTo>
                      <a:lnTo>
                        <a:pt x="1537" y="91"/>
                      </a:lnTo>
                      <a:lnTo>
                        <a:pt x="1565" y="97"/>
                      </a:lnTo>
                      <a:lnTo>
                        <a:pt x="1593" y="102"/>
                      </a:lnTo>
                      <a:lnTo>
                        <a:pt x="1621" y="107"/>
                      </a:lnTo>
                      <a:lnTo>
                        <a:pt x="1649" y="112"/>
                      </a:lnTo>
                      <a:lnTo>
                        <a:pt x="1677" y="117"/>
                      </a:lnTo>
                      <a:lnTo>
                        <a:pt x="1705" y="122"/>
                      </a:lnTo>
                      <a:lnTo>
                        <a:pt x="1733" y="126"/>
                      </a:lnTo>
                      <a:lnTo>
                        <a:pt x="1761" y="131"/>
                      </a:lnTo>
                      <a:lnTo>
                        <a:pt x="1788" y="136"/>
                      </a:lnTo>
                      <a:lnTo>
                        <a:pt x="1816" y="140"/>
                      </a:lnTo>
                      <a:lnTo>
                        <a:pt x="1844" y="145"/>
                      </a:lnTo>
                      <a:lnTo>
                        <a:pt x="1872" y="149"/>
                      </a:lnTo>
                      <a:lnTo>
                        <a:pt x="1900" y="154"/>
                      </a:lnTo>
                      <a:lnTo>
                        <a:pt x="1928" y="158"/>
                      </a:lnTo>
                      <a:lnTo>
                        <a:pt x="1956" y="162"/>
                      </a:lnTo>
                      <a:lnTo>
                        <a:pt x="1984" y="166"/>
                      </a:lnTo>
                      <a:lnTo>
                        <a:pt x="2012" y="170"/>
                      </a:lnTo>
                      <a:lnTo>
                        <a:pt x="2040" y="174"/>
                      </a:lnTo>
                      <a:lnTo>
                        <a:pt x="2068" y="177"/>
                      </a:lnTo>
                      <a:lnTo>
                        <a:pt x="2096" y="181"/>
                      </a:lnTo>
                      <a:lnTo>
                        <a:pt x="2124" y="184"/>
                      </a:lnTo>
                      <a:lnTo>
                        <a:pt x="2152" y="187"/>
                      </a:lnTo>
                      <a:lnTo>
                        <a:pt x="2180" y="190"/>
                      </a:lnTo>
                      <a:lnTo>
                        <a:pt x="2208" y="193"/>
                      </a:lnTo>
                      <a:lnTo>
                        <a:pt x="2236" y="196"/>
                      </a:lnTo>
                      <a:lnTo>
                        <a:pt x="2264" y="199"/>
                      </a:lnTo>
                      <a:lnTo>
                        <a:pt x="2292" y="201"/>
                      </a:lnTo>
                      <a:lnTo>
                        <a:pt x="2320" y="204"/>
                      </a:lnTo>
                      <a:lnTo>
                        <a:pt x="2348" y="206"/>
                      </a:lnTo>
                      <a:lnTo>
                        <a:pt x="2375" y="209"/>
                      </a:lnTo>
                      <a:lnTo>
                        <a:pt x="2403" y="210"/>
                      </a:lnTo>
                    </a:path>
                  </a:pathLst>
                </a:custGeom>
                <a:noFill/>
                <a:ln w="3175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38" name="Freeform 297">
                  <a:extLst>
                    <a:ext uri="{FF2B5EF4-FFF2-40B4-BE49-F238E27FC236}">
                      <a16:creationId xmlns:a16="http://schemas.microsoft.com/office/drawing/2014/main" id="{0ED8959C-8CB3-C219-626F-349C12E5627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994"/>
                  <a:ext cx="1073" cy="106"/>
                </a:xfrm>
                <a:custGeom>
                  <a:avLst/>
                  <a:gdLst>
                    <a:gd name="T0" fmla="*/ 28 w 2683"/>
                    <a:gd name="T1" fmla="*/ 44 h 266"/>
                    <a:gd name="T2" fmla="*/ 84 w 2683"/>
                    <a:gd name="T3" fmla="*/ 37 h 266"/>
                    <a:gd name="T4" fmla="*/ 139 w 2683"/>
                    <a:gd name="T5" fmla="*/ 31 h 266"/>
                    <a:gd name="T6" fmla="*/ 195 w 2683"/>
                    <a:gd name="T7" fmla="*/ 24 h 266"/>
                    <a:gd name="T8" fmla="*/ 251 w 2683"/>
                    <a:gd name="T9" fmla="*/ 19 h 266"/>
                    <a:gd name="T10" fmla="*/ 307 w 2683"/>
                    <a:gd name="T11" fmla="*/ 14 h 266"/>
                    <a:gd name="T12" fmla="*/ 363 w 2683"/>
                    <a:gd name="T13" fmla="*/ 9 h 266"/>
                    <a:gd name="T14" fmla="*/ 419 w 2683"/>
                    <a:gd name="T15" fmla="*/ 6 h 266"/>
                    <a:gd name="T16" fmla="*/ 475 w 2683"/>
                    <a:gd name="T17" fmla="*/ 3 h 266"/>
                    <a:gd name="T18" fmla="*/ 531 w 2683"/>
                    <a:gd name="T19" fmla="*/ 1 h 266"/>
                    <a:gd name="T20" fmla="*/ 587 w 2683"/>
                    <a:gd name="T21" fmla="*/ 0 h 266"/>
                    <a:gd name="T22" fmla="*/ 643 w 2683"/>
                    <a:gd name="T23" fmla="*/ 0 h 266"/>
                    <a:gd name="T24" fmla="*/ 698 w 2683"/>
                    <a:gd name="T25" fmla="*/ 1 h 266"/>
                    <a:gd name="T26" fmla="*/ 754 w 2683"/>
                    <a:gd name="T27" fmla="*/ 4 h 266"/>
                    <a:gd name="T28" fmla="*/ 810 w 2683"/>
                    <a:gd name="T29" fmla="*/ 7 h 266"/>
                    <a:gd name="T30" fmla="*/ 866 w 2683"/>
                    <a:gd name="T31" fmla="*/ 11 h 266"/>
                    <a:gd name="T32" fmla="*/ 922 w 2683"/>
                    <a:gd name="T33" fmla="*/ 16 h 266"/>
                    <a:gd name="T34" fmla="*/ 978 w 2683"/>
                    <a:gd name="T35" fmla="*/ 22 h 266"/>
                    <a:gd name="T36" fmla="*/ 1034 w 2683"/>
                    <a:gd name="T37" fmla="*/ 30 h 266"/>
                    <a:gd name="T38" fmla="*/ 1090 w 2683"/>
                    <a:gd name="T39" fmla="*/ 38 h 266"/>
                    <a:gd name="T40" fmla="*/ 1146 w 2683"/>
                    <a:gd name="T41" fmla="*/ 47 h 266"/>
                    <a:gd name="T42" fmla="*/ 1202 w 2683"/>
                    <a:gd name="T43" fmla="*/ 57 h 266"/>
                    <a:gd name="T44" fmla="*/ 1258 w 2683"/>
                    <a:gd name="T45" fmla="*/ 66 h 266"/>
                    <a:gd name="T46" fmla="*/ 1313 w 2683"/>
                    <a:gd name="T47" fmla="*/ 77 h 266"/>
                    <a:gd name="T48" fmla="*/ 1369 w 2683"/>
                    <a:gd name="T49" fmla="*/ 88 h 266"/>
                    <a:gd name="T50" fmla="*/ 1425 w 2683"/>
                    <a:gd name="T51" fmla="*/ 99 h 266"/>
                    <a:gd name="T52" fmla="*/ 1481 w 2683"/>
                    <a:gd name="T53" fmla="*/ 110 h 266"/>
                    <a:gd name="T54" fmla="*/ 1537 w 2683"/>
                    <a:gd name="T55" fmla="*/ 122 h 266"/>
                    <a:gd name="T56" fmla="*/ 1593 w 2683"/>
                    <a:gd name="T57" fmla="*/ 133 h 266"/>
                    <a:gd name="T58" fmla="*/ 1649 w 2683"/>
                    <a:gd name="T59" fmla="*/ 144 h 266"/>
                    <a:gd name="T60" fmla="*/ 1705 w 2683"/>
                    <a:gd name="T61" fmla="*/ 154 h 266"/>
                    <a:gd name="T62" fmla="*/ 1761 w 2683"/>
                    <a:gd name="T63" fmla="*/ 164 h 266"/>
                    <a:gd name="T64" fmla="*/ 1816 w 2683"/>
                    <a:gd name="T65" fmla="*/ 174 h 266"/>
                    <a:gd name="T66" fmla="*/ 1872 w 2683"/>
                    <a:gd name="T67" fmla="*/ 183 h 266"/>
                    <a:gd name="T68" fmla="*/ 1928 w 2683"/>
                    <a:gd name="T69" fmla="*/ 192 h 266"/>
                    <a:gd name="T70" fmla="*/ 1984 w 2683"/>
                    <a:gd name="T71" fmla="*/ 201 h 266"/>
                    <a:gd name="T72" fmla="*/ 2040 w 2683"/>
                    <a:gd name="T73" fmla="*/ 209 h 266"/>
                    <a:gd name="T74" fmla="*/ 2096 w 2683"/>
                    <a:gd name="T75" fmla="*/ 216 h 266"/>
                    <a:gd name="T76" fmla="*/ 2152 w 2683"/>
                    <a:gd name="T77" fmla="*/ 223 h 266"/>
                    <a:gd name="T78" fmla="*/ 2208 w 2683"/>
                    <a:gd name="T79" fmla="*/ 229 h 266"/>
                    <a:gd name="T80" fmla="*/ 2264 w 2683"/>
                    <a:gd name="T81" fmla="*/ 235 h 266"/>
                    <a:gd name="T82" fmla="*/ 2320 w 2683"/>
                    <a:gd name="T83" fmla="*/ 241 h 266"/>
                    <a:gd name="T84" fmla="*/ 2375 w 2683"/>
                    <a:gd name="T85" fmla="*/ 246 h 266"/>
                    <a:gd name="T86" fmla="*/ 2431 w 2683"/>
                    <a:gd name="T87" fmla="*/ 250 h 266"/>
                    <a:gd name="T88" fmla="*/ 2487 w 2683"/>
                    <a:gd name="T89" fmla="*/ 255 h 266"/>
                    <a:gd name="T90" fmla="*/ 2543 w 2683"/>
                    <a:gd name="T91" fmla="*/ 258 h 266"/>
                    <a:gd name="T92" fmla="*/ 2599 w 2683"/>
                    <a:gd name="T93" fmla="*/ 262 h 266"/>
                    <a:gd name="T94" fmla="*/ 2655 w 2683"/>
                    <a:gd name="T95" fmla="*/ 265 h 2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683"/>
                    <a:gd name="T145" fmla="*/ 0 h 266"/>
                    <a:gd name="T146" fmla="*/ 2683 w 2683"/>
                    <a:gd name="T147" fmla="*/ 266 h 2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683" h="266">
                      <a:moveTo>
                        <a:pt x="0" y="47"/>
                      </a:moveTo>
                      <a:lnTo>
                        <a:pt x="28" y="44"/>
                      </a:lnTo>
                      <a:lnTo>
                        <a:pt x="56" y="40"/>
                      </a:lnTo>
                      <a:lnTo>
                        <a:pt x="84" y="37"/>
                      </a:lnTo>
                      <a:lnTo>
                        <a:pt x="111" y="34"/>
                      </a:lnTo>
                      <a:lnTo>
                        <a:pt x="139" y="31"/>
                      </a:lnTo>
                      <a:lnTo>
                        <a:pt x="167" y="27"/>
                      </a:lnTo>
                      <a:lnTo>
                        <a:pt x="195" y="24"/>
                      </a:lnTo>
                      <a:lnTo>
                        <a:pt x="223" y="21"/>
                      </a:lnTo>
                      <a:lnTo>
                        <a:pt x="251" y="19"/>
                      </a:lnTo>
                      <a:lnTo>
                        <a:pt x="279" y="16"/>
                      </a:lnTo>
                      <a:lnTo>
                        <a:pt x="307" y="14"/>
                      </a:lnTo>
                      <a:lnTo>
                        <a:pt x="335" y="12"/>
                      </a:lnTo>
                      <a:lnTo>
                        <a:pt x="363" y="9"/>
                      </a:lnTo>
                      <a:lnTo>
                        <a:pt x="391" y="8"/>
                      </a:lnTo>
                      <a:lnTo>
                        <a:pt x="419" y="6"/>
                      </a:lnTo>
                      <a:lnTo>
                        <a:pt x="447" y="5"/>
                      </a:lnTo>
                      <a:lnTo>
                        <a:pt x="475" y="3"/>
                      </a:lnTo>
                      <a:lnTo>
                        <a:pt x="503" y="2"/>
                      </a:lnTo>
                      <a:lnTo>
                        <a:pt x="531" y="1"/>
                      </a:lnTo>
                      <a:lnTo>
                        <a:pt x="559" y="1"/>
                      </a:lnTo>
                      <a:lnTo>
                        <a:pt x="587" y="0"/>
                      </a:lnTo>
                      <a:lnTo>
                        <a:pt x="615" y="0"/>
                      </a:lnTo>
                      <a:lnTo>
                        <a:pt x="643" y="0"/>
                      </a:lnTo>
                      <a:lnTo>
                        <a:pt x="671" y="1"/>
                      </a:lnTo>
                      <a:lnTo>
                        <a:pt x="698" y="1"/>
                      </a:lnTo>
                      <a:lnTo>
                        <a:pt x="726" y="2"/>
                      </a:lnTo>
                      <a:lnTo>
                        <a:pt x="754" y="4"/>
                      </a:lnTo>
                      <a:lnTo>
                        <a:pt x="782" y="5"/>
                      </a:lnTo>
                      <a:lnTo>
                        <a:pt x="810" y="7"/>
                      </a:lnTo>
                      <a:lnTo>
                        <a:pt x="838" y="9"/>
                      </a:lnTo>
                      <a:lnTo>
                        <a:pt x="866" y="11"/>
                      </a:lnTo>
                      <a:lnTo>
                        <a:pt x="894" y="13"/>
                      </a:lnTo>
                      <a:lnTo>
                        <a:pt x="922" y="16"/>
                      </a:lnTo>
                      <a:lnTo>
                        <a:pt x="950" y="19"/>
                      </a:lnTo>
                      <a:lnTo>
                        <a:pt x="978" y="22"/>
                      </a:lnTo>
                      <a:lnTo>
                        <a:pt x="1006" y="26"/>
                      </a:lnTo>
                      <a:lnTo>
                        <a:pt x="1034" y="30"/>
                      </a:lnTo>
                      <a:lnTo>
                        <a:pt x="1062" y="34"/>
                      </a:lnTo>
                      <a:lnTo>
                        <a:pt x="1090" y="38"/>
                      </a:lnTo>
                      <a:lnTo>
                        <a:pt x="1118" y="42"/>
                      </a:lnTo>
                      <a:lnTo>
                        <a:pt x="1146" y="47"/>
                      </a:lnTo>
                      <a:lnTo>
                        <a:pt x="1174" y="51"/>
                      </a:lnTo>
                      <a:lnTo>
                        <a:pt x="1202" y="57"/>
                      </a:lnTo>
                      <a:lnTo>
                        <a:pt x="1230" y="61"/>
                      </a:lnTo>
                      <a:lnTo>
                        <a:pt x="1258" y="66"/>
                      </a:lnTo>
                      <a:lnTo>
                        <a:pt x="1285" y="72"/>
                      </a:lnTo>
                      <a:lnTo>
                        <a:pt x="1313" y="77"/>
                      </a:lnTo>
                      <a:lnTo>
                        <a:pt x="1341" y="82"/>
                      </a:lnTo>
                      <a:lnTo>
                        <a:pt x="1369" y="88"/>
                      </a:lnTo>
                      <a:lnTo>
                        <a:pt x="1397" y="93"/>
                      </a:lnTo>
                      <a:lnTo>
                        <a:pt x="1425" y="99"/>
                      </a:lnTo>
                      <a:lnTo>
                        <a:pt x="1453" y="104"/>
                      </a:lnTo>
                      <a:lnTo>
                        <a:pt x="1481" y="110"/>
                      </a:lnTo>
                      <a:lnTo>
                        <a:pt x="1509" y="116"/>
                      </a:lnTo>
                      <a:lnTo>
                        <a:pt x="1537" y="122"/>
                      </a:lnTo>
                      <a:lnTo>
                        <a:pt x="1565" y="127"/>
                      </a:lnTo>
                      <a:lnTo>
                        <a:pt x="1593" y="133"/>
                      </a:lnTo>
                      <a:lnTo>
                        <a:pt x="1621" y="138"/>
                      </a:lnTo>
                      <a:lnTo>
                        <a:pt x="1649" y="144"/>
                      </a:lnTo>
                      <a:lnTo>
                        <a:pt x="1677" y="149"/>
                      </a:lnTo>
                      <a:lnTo>
                        <a:pt x="1705" y="154"/>
                      </a:lnTo>
                      <a:lnTo>
                        <a:pt x="1733" y="159"/>
                      </a:lnTo>
                      <a:lnTo>
                        <a:pt x="1761" y="164"/>
                      </a:lnTo>
                      <a:lnTo>
                        <a:pt x="1788" y="169"/>
                      </a:lnTo>
                      <a:lnTo>
                        <a:pt x="1816" y="174"/>
                      </a:lnTo>
                      <a:lnTo>
                        <a:pt x="1844" y="179"/>
                      </a:lnTo>
                      <a:lnTo>
                        <a:pt x="1872" y="183"/>
                      </a:lnTo>
                      <a:lnTo>
                        <a:pt x="1900" y="188"/>
                      </a:lnTo>
                      <a:lnTo>
                        <a:pt x="1928" y="192"/>
                      </a:lnTo>
                      <a:lnTo>
                        <a:pt x="1956" y="196"/>
                      </a:lnTo>
                      <a:lnTo>
                        <a:pt x="1984" y="201"/>
                      </a:lnTo>
                      <a:lnTo>
                        <a:pt x="2012" y="205"/>
                      </a:lnTo>
                      <a:lnTo>
                        <a:pt x="2040" y="209"/>
                      </a:lnTo>
                      <a:lnTo>
                        <a:pt x="2068" y="213"/>
                      </a:lnTo>
                      <a:lnTo>
                        <a:pt x="2096" y="216"/>
                      </a:lnTo>
                      <a:lnTo>
                        <a:pt x="2124" y="220"/>
                      </a:lnTo>
                      <a:lnTo>
                        <a:pt x="2152" y="223"/>
                      </a:lnTo>
                      <a:lnTo>
                        <a:pt x="2180" y="226"/>
                      </a:lnTo>
                      <a:lnTo>
                        <a:pt x="2208" y="229"/>
                      </a:lnTo>
                      <a:lnTo>
                        <a:pt x="2236" y="232"/>
                      </a:lnTo>
                      <a:lnTo>
                        <a:pt x="2264" y="235"/>
                      </a:lnTo>
                      <a:lnTo>
                        <a:pt x="2292" y="238"/>
                      </a:lnTo>
                      <a:lnTo>
                        <a:pt x="2320" y="241"/>
                      </a:lnTo>
                      <a:lnTo>
                        <a:pt x="2348" y="243"/>
                      </a:lnTo>
                      <a:lnTo>
                        <a:pt x="2375" y="246"/>
                      </a:lnTo>
                      <a:lnTo>
                        <a:pt x="2403" y="248"/>
                      </a:lnTo>
                      <a:lnTo>
                        <a:pt x="2431" y="250"/>
                      </a:lnTo>
                      <a:lnTo>
                        <a:pt x="2459" y="252"/>
                      </a:lnTo>
                      <a:lnTo>
                        <a:pt x="2487" y="255"/>
                      </a:lnTo>
                      <a:lnTo>
                        <a:pt x="2515" y="256"/>
                      </a:lnTo>
                      <a:lnTo>
                        <a:pt x="2543" y="258"/>
                      </a:lnTo>
                      <a:lnTo>
                        <a:pt x="2571" y="260"/>
                      </a:lnTo>
                      <a:lnTo>
                        <a:pt x="2599" y="262"/>
                      </a:lnTo>
                      <a:lnTo>
                        <a:pt x="2627" y="263"/>
                      </a:lnTo>
                      <a:lnTo>
                        <a:pt x="2655" y="265"/>
                      </a:lnTo>
                      <a:lnTo>
                        <a:pt x="2683" y="266"/>
                      </a:lnTo>
                    </a:path>
                  </a:pathLst>
                </a:custGeom>
                <a:noFill/>
                <a:ln w="31750">
                  <a:solidFill>
                    <a:srgbClr val="FF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39" name="Freeform 298">
                  <a:extLst>
                    <a:ext uri="{FF2B5EF4-FFF2-40B4-BE49-F238E27FC236}">
                      <a16:creationId xmlns:a16="http://schemas.microsoft.com/office/drawing/2014/main" id="{F3F40A04-972B-2EED-DD18-C6C30277B7C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958"/>
                  <a:ext cx="1118" cy="135"/>
                </a:xfrm>
                <a:custGeom>
                  <a:avLst/>
                  <a:gdLst>
                    <a:gd name="T0" fmla="*/ 28 w 2795"/>
                    <a:gd name="T1" fmla="*/ 17 h 338"/>
                    <a:gd name="T2" fmla="*/ 84 w 2795"/>
                    <a:gd name="T3" fmla="*/ 13 h 338"/>
                    <a:gd name="T4" fmla="*/ 139 w 2795"/>
                    <a:gd name="T5" fmla="*/ 9 h 338"/>
                    <a:gd name="T6" fmla="*/ 195 w 2795"/>
                    <a:gd name="T7" fmla="*/ 6 h 338"/>
                    <a:gd name="T8" fmla="*/ 251 w 2795"/>
                    <a:gd name="T9" fmla="*/ 3 h 338"/>
                    <a:gd name="T10" fmla="*/ 307 w 2795"/>
                    <a:gd name="T11" fmla="*/ 2 h 338"/>
                    <a:gd name="T12" fmla="*/ 363 w 2795"/>
                    <a:gd name="T13" fmla="*/ 0 h 338"/>
                    <a:gd name="T14" fmla="*/ 419 w 2795"/>
                    <a:gd name="T15" fmla="*/ 0 h 338"/>
                    <a:gd name="T16" fmla="*/ 475 w 2795"/>
                    <a:gd name="T17" fmla="*/ 2 h 338"/>
                    <a:gd name="T18" fmla="*/ 531 w 2795"/>
                    <a:gd name="T19" fmla="*/ 3 h 338"/>
                    <a:gd name="T20" fmla="*/ 587 w 2795"/>
                    <a:gd name="T21" fmla="*/ 6 h 338"/>
                    <a:gd name="T22" fmla="*/ 643 w 2795"/>
                    <a:gd name="T23" fmla="*/ 10 h 338"/>
                    <a:gd name="T24" fmla="*/ 698 w 2795"/>
                    <a:gd name="T25" fmla="*/ 15 h 338"/>
                    <a:gd name="T26" fmla="*/ 754 w 2795"/>
                    <a:gd name="T27" fmla="*/ 21 h 338"/>
                    <a:gd name="T28" fmla="*/ 810 w 2795"/>
                    <a:gd name="T29" fmla="*/ 27 h 338"/>
                    <a:gd name="T30" fmla="*/ 866 w 2795"/>
                    <a:gd name="T31" fmla="*/ 35 h 338"/>
                    <a:gd name="T32" fmla="*/ 922 w 2795"/>
                    <a:gd name="T33" fmla="*/ 44 h 338"/>
                    <a:gd name="T34" fmla="*/ 978 w 2795"/>
                    <a:gd name="T35" fmla="*/ 53 h 338"/>
                    <a:gd name="T36" fmla="*/ 1034 w 2795"/>
                    <a:gd name="T37" fmla="*/ 63 h 338"/>
                    <a:gd name="T38" fmla="*/ 1090 w 2795"/>
                    <a:gd name="T39" fmla="*/ 74 h 338"/>
                    <a:gd name="T40" fmla="*/ 1146 w 2795"/>
                    <a:gd name="T41" fmla="*/ 86 h 338"/>
                    <a:gd name="T42" fmla="*/ 1202 w 2795"/>
                    <a:gd name="T43" fmla="*/ 98 h 338"/>
                    <a:gd name="T44" fmla="*/ 1258 w 2795"/>
                    <a:gd name="T45" fmla="*/ 110 h 338"/>
                    <a:gd name="T46" fmla="*/ 1313 w 2795"/>
                    <a:gd name="T47" fmla="*/ 123 h 338"/>
                    <a:gd name="T48" fmla="*/ 1369 w 2795"/>
                    <a:gd name="T49" fmla="*/ 135 h 338"/>
                    <a:gd name="T50" fmla="*/ 1425 w 2795"/>
                    <a:gd name="T51" fmla="*/ 148 h 338"/>
                    <a:gd name="T52" fmla="*/ 1481 w 2795"/>
                    <a:gd name="T53" fmla="*/ 161 h 338"/>
                    <a:gd name="T54" fmla="*/ 1537 w 2795"/>
                    <a:gd name="T55" fmla="*/ 173 h 338"/>
                    <a:gd name="T56" fmla="*/ 1593 w 2795"/>
                    <a:gd name="T57" fmla="*/ 186 h 338"/>
                    <a:gd name="T58" fmla="*/ 1649 w 2795"/>
                    <a:gd name="T59" fmla="*/ 198 h 338"/>
                    <a:gd name="T60" fmla="*/ 1705 w 2795"/>
                    <a:gd name="T61" fmla="*/ 210 h 338"/>
                    <a:gd name="T62" fmla="*/ 1761 w 2795"/>
                    <a:gd name="T63" fmla="*/ 221 h 338"/>
                    <a:gd name="T64" fmla="*/ 1816 w 2795"/>
                    <a:gd name="T65" fmla="*/ 231 h 338"/>
                    <a:gd name="T66" fmla="*/ 1872 w 2795"/>
                    <a:gd name="T67" fmla="*/ 242 h 338"/>
                    <a:gd name="T68" fmla="*/ 1928 w 2795"/>
                    <a:gd name="T69" fmla="*/ 252 h 338"/>
                    <a:gd name="T70" fmla="*/ 1984 w 2795"/>
                    <a:gd name="T71" fmla="*/ 261 h 338"/>
                    <a:gd name="T72" fmla="*/ 2040 w 2795"/>
                    <a:gd name="T73" fmla="*/ 269 h 338"/>
                    <a:gd name="T74" fmla="*/ 2096 w 2795"/>
                    <a:gd name="T75" fmla="*/ 278 h 338"/>
                    <a:gd name="T76" fmla="*/ 2152 w 2795"/>
                    <a:gd name="T77" fmla="*/ 285 h 338"/>
                    <a:gd name="T78" fmla="*/ 2208 w 2795"/>
                    <a:gd name="T79" fmla="*/ 292 h 338"/>
                    <a:gd name="T80" fmla="*/ 2264 w 2795"/>
                    <a:gd name="T81" fmla="*/ 299 h 338"/>
                    <a:gd name="T82" fmla="*/ 2320 w 2795"/>
                    <a:gd name="T83" fmla="*/ 304 h 338"/>
                    <a:gd name="T84" fmla="*/ 2375 w 2795"/>
                    <a:gd name="T85" fmla="*/ 310 h 338"/>
                    <a:gd name="T86" fmla="*/ 2431 w 2795"/>
                    <a:gd name="T87" fmla="*/ 315 h 338"/>
                    <a:gd name="T88" fmla="*/ 2487 w 2795"/>
                    <a:gd name="T89" fmla="*/ 320 h 338"/>
                    <a:gd name="T90" fmla="*/ 2543 w 2795"/>
                    <a:gd name="T91" fmla="*/ 324 h 338"/>
                    <a:gd name="T92" fmla="*/ 2599 w 2795"/>
                    <a:gd name="T93" fmla="*/ 327 h 338"/>
                    <a:gd name="T94" fmla="*/ 2655 w 2795"/>
                    <a:gd name="T95" fmla="*/ 331 h 338"/>
                    <a:gd name="T96" fmla="*/ 2711 w 2795"/>
                    <a:gd name="T97" fmla="*/ 334 h 338"/>
                    <a:gd name="T98" fmla="*/ 2767 w 2795"/>
                    <a:gd name="T99" fmla="*/ 337 h 33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795"/>
                    <a:gd name="T151" fmla="*/ 0 h 338"/>
                    <a:gd name="T152" fmla="*/ 2795 w 2795"/>
                    <a:gd name="T153" fmla="*/ 338 h 338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795" h="338">
                      <a:moveTo>
                        <a:pt x="0" y="19"/>
                      </a:moveTo>
                      <a:lnTo>
                        <a:pt x="28" y="17"/>
                      </a:lnTo>
                      <a:lnTo>
                        <a:pt x="56" y="15"/>
                      </a:lnTo>
                      <a:lnTo>
                        <a:pt x="84" y="13"/>
                      </a:lnTo>
                      <a:lnTo>
                        <a:pt x="111" y="11"/>
                      </a:lnTo>
                      <a:lnTo>
                        <a:pt x="139" y="9"/>
                      </a:lnTo>
                      <a:lnTo>
                        <a:pt x="167" y="7"/>
                      </a:lnTo>
                      <a:lnTo>
                        <a:pt x="195" y="6"/>
                      </a:lnTo>
                      <a:lnTo>
                        <a:pt x="223" y="4"/>
                      </a:lnTo>
                      <a:lnTo>
                        <a:pt x="251" y="3"/>
                      </a:lnTo>
                      <a:lnTo>
                        <a:pt x="279" y="2"/>
                      </a:lnTo>
                      <a:lnTo>
                        <a:pt x="307" y="2"/>
                      </a:lnTo>
                      <a:lnTo>
                        <a:pt x="335" y="1"/>
                      </a:lnTo>
                      <a:lnTo>
                        <a:pt x="363" y="0"/>
                      </a:lnTo>
                      <a:lnTo>
                        <a:pt x="391" y="0"/>
                      </a:lnTo>
                      <a:lnTo>
                        <a:pt x="419" y="0"/>
                      </a:lnTo>
                      <a:lnTo>
                        <a:pt x="447" y="1"/>
                      </a:lnTo>
                      <a:lnTo>
                        <a:pt x="475" y="2"/>
                      </a:lnTo>
                      <a:lnTo>
                        <a:pt x="503" y="2"/>
                      </a:lnTo>
                      <a:lnTo>
                        <a:pt x="531" y="3"/>
                      </a:lnTo>
                      <a:lnTo>
                        <a:pt x="559" y="4"/>
                      </a:lnTo>
                      <a:lnTo>
                        <a:pt x="587" y="6"/>
                      </a:lnTo>
                      <a:lnTo>
                        <a:pt x="615" y="8"/>
                      </a:lnTo>
                      <a:lnTo>
                        <a:pt x="643" y="10"/>
                      </a:lnTo>
                      <a:lnTo>
                        <a:pt x="671" y="13"/>
                      </a:lnTo>
                      <a:lnTo>
                        <a:pt x="698" y="15"/>
                      </a:lnTo>
                      <a:lnTo>
                        <a:pt x="726" y="18"/>
                      </a:lnTo>
                      <a:lnTo>
                        <a:pt x="754" y="21"/>
                      </a:lnTo>
                      <a:lnTo>
                        <a:pt x="782" y="24"/>
                      </a:lnTo>
                      <a:lnTo>
                        <a:pt x="810" y="27"/>
                      </a:lnTo>
                      <a:lnTo>
                        <a:pt x="838" y="31"/>
                      </a:lnTo>
                      <a:lnTo>
                        <a:pt x="866" y="35"/>
                      </a:lnTo>
                      <a:lnTo>
                        <a:pt x="894" y="40"/>
                      </a:lnTo>
                      <a:lnTo>
                        <a:pt x="922" y="44"/>
                      </a:lnTo>
                      <a:lnTo>
                        <a:pt x="950" y="48"/>
                      </a:lnTo>
                      <a:lnTo>
                        <a:pt x="978" y="53"/>
                      </a:lnTo>
                      <a:lnTo>
                        <a:pt x="1006" y="58"/>
                      </a:lnTo>
                      <a:lnTo>
                        <a:pt x="1034" y="63"/>
                      </a:lnTo>
                      <a:lnTo>
                        <a:pt x="1062" y="69"/>
                      </a:lnTo>
                      <a:lnTo>
                        <a:pt x="1090" y="74"/>
                      </a:lnTo>
                      <a:lnTo>
                        <a:pt x="1118" y="80"/>
                      </a:lnTo>
                      <a:lnTo>
                        <a:pt x="1146" y="86"/>
                      </a:lnTo>
                      <a:lnTo>
                        <a:pt x="1174" y="91"/>
                      </a:lnTo>
                      <a:lnTo>
                        <a:pt x="1202" y="98"/>
                      </a:lnTo>
                      <a:lnTo>
                        <a:pt x="1230" y="104"/>
                      </a:lnTo>
                      <a:lnTo>
                        <a:pt x="1258" y="110"/>
                      </a:lnTo>
                      <a:lnTo>
                        <a:pt x="1285" y="116"/>
                      </a:lnTo>
                      <a:lnTo>
                        <a:pt x="1313" y="123"/>
                      </a:lnTo>
                      <a:lnTo>
                        <a:pt x="1341" y="129"/>
                      </a:lnTo>
                      <a:lnTo>
                        <a:pt x="1369" y="135"/>
                      </a:lnTo>
                      <a:lnTo>
                        <a:pt x="1397" y="142"/>
                      </a:lnTo>
                      <a:lnTo>
                        <a:pt x="1425" y="148"/>
                      </a:lnTo>
                      <a:lnTo>
                        <a:pt x="1453" y="154"/>
                      </a:lnTo>
                      <a:lnTo>
                        <a:pt x="1481" y="161"/>
                      </a:lnTo>
                      <a:lnTo>
                        <a:pt x="1509" y="167"/>
                      </a:lnTo>
                      <a:lnTo>
                        <a:pt x="1537" y="173"/>
                      </a:lnTo>
                      <a:lnTo>
                        <a:pt x="1565" y="180"/>
                      </a:lnTo>
                      <a:lnTo>
                        <a:pt x="1593" y="186"/>
                      </a:lnTo>
                      <a:lnTo>
                        <a:pt x="1621" y="192"/>
                      </a:lnTo>
                      <a:lnTo>
                        <a:pt x="1649" y="198"/>
                      </a:lnTo>
                      <a:lnTo>
                        <a:pt x="1677" y="204"/>
                      </a:lnTo>
                      <a:lnTo>
                        <a:pt x="1705" y="210"/>
                      </a:lnTo>
                      <a:lnTo>
                        <a:pt x="1733" y="215"/>
                      </a:lnTo>
                      <a:lnTo>
                        <a:pt x="1761" y="221"/>
                      </a:lnTo>
                      <a:lnTo>
                        <a:pt x="1788" y="226"/>
                      </a:lnTo>
                      <a:lnTo>
                        <a:pt x="1816" y="231"/>
                      </a:lnTo>
                      <a:lnTo>
                        <a:pt x="1844" y="237"/>
                      </a:lnTo>
                      <a:lnTo>
                        <a:pt x="1872" y="242"/>
                      </a:lnTo>
                      <a:lnTo>
                        <a:pt x="1900" y="247"/>
                      </a:lnTo>
                      <a:lnTo>
                        <a:pt x="1928" y="252"/>
                      </a:lnTo>
                      <a:lnTo>
                        <a:pt x="1956" y="256"/>
                      </a:lnTo>
                      <a:lnTo>
                        <a:pt x="1984" y="261"/>
                      </a:lnTo>
                      <a:lnTo>
                        <a:pt x="2012" y="265"/>
                      </a:lnTo>
                      <a:lnTo>
                        <a:pt x="2040" y="269"/>
                      </a:lnTo>
                      <a:lnTo>
                        <a:pt x="2068" y="274"/>
                      </a:lnTo>
                      <a:lnTo>
                        <a:pt x="2096" y="278"/>
                      </a:lnTo>
                      <a:lnTo>
                        <a:pt x="2124" y="281"/>
                      </a:lnTo>
                      <a:lnTo>
                        <a:pt x="2152" y="285"/>
                      </a:lnTo>
                      <a:lnTo>
                        <a:pt x="2180" y="289"/>
                      </a:lnTo>
                      <a:lnTo>
                        <a:pt x="2208" y="292"/>
                      </a:lnTo>
                      <a:lnTo>
                        <a:pt x="2236" y="296"/>
                      </a:lnTo>
                      <a:lnTo>
                        <a:pt x="2264" y="299"/>
                      </a:lnTo>
                      <a:lnTo>
                        <a:pt x="2292" y="302"/>
                      </a:lnTo>
                      <a:lnTo>
                        <a:pt x="2320" y="304"/>
                      </a:lnTo>
                      <a:lnTo>
                        <a:pt x="2348" y="307"/>
                      </a:lnTo>
                      <a:lnTo>
                        <a:pt x="2375" y="310"/>
                      </a:lnTo>
                      <a:lnTo>
                        <a:pt x="2403" y="313"/>
                      </a:lnTo>
                      <a:lnTo>
                        <a:pt x="2431" y="315"/>
                      </a:lnTo>
                      <a:lnTo>
                        <a:pt x="2459" y="318"/>
                      </a:lnTo>
                      <a:lnTo>
                        <a:pt x="2487" y="320"/>
                      </a:lnTo>
                      <a:lnTo>
                        <a:pt x="2515" y="322"/>
                      </a:lnTo>
                      <a:lnTo>
                        <a:pt x="2543" y="324"/>
                      </a:lnTo>
                      <a:lnTo>
                        <a:pt x="2571" y="326"/>
                      </a:lnTo>
                      <a:lnTo>
                        <a:pt x="2599" y="327"/>
                      </a:lnTo>
                      <a:lnTo>
                        <a:pt x="2627" y="329"/>
                      </a:lnTo>
                      <a:lnTo>
                        <a:pt x="2655" y="331"/>
                      </a:lnTo>
                      <a:lnTo>
                        <a:pt x="2683" y="333"/>
                      </a:lnTo>
                      <a:lnTo>
                        <a:pt x="2711" y="334"/>
                      </a:lnTo>
                      <a:lnTo>
                        <a:pt x="2739" y="336"/>
                      </a:lnTo>
                      <a:lnTo>
                        <a:pt x="2767" y="337"/>
                      </a:lnTo>
                      <a:lnTo>
                        <a:pt x="2795" y="338"/>
                      </a:lnTo>
                    </a:path>
                  </a:pathLst>
                </a:custGeom>
                <a:noFill/>
                <a:ln w="31750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40" name="Freeform 299">
                  <a:extLst>
                    <a:ext uri="{FF2B5EF4-FFF2-40B4-BE49-F238E27FC236}">
                      <a16:creationId xmlns:a16="http://schemas.microsoft.com/office/drawing/2014/main" id="{44C921E3-F82A-888A-C7B7-89FB7A306A7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878"/>
                  <a:ext cx="1118" cy="194"/>
                </a:xfrm>
                <a:custGeom>
                  <a:avLst/>
                  <a:gdLst>
                    <a:gd name="T0" fmla="*/ 28 w 2795"/>
                    <a:gd name="T1" fmla="*/ 0 h 486"/>
                    <a:gd name="T2" fmla="*/ 84 w 2795"/>
                    <a:gd name="T3" fmla="*/ 1 h 486"/>
                    <a:gd name="T4" fmla="*/ 139 w 2795"/>
                    <a:gd name="T5" fmla="*/ 1 h 486"/>
                    <a:gd name="T6" fmla="*/ 195 w 2795"/>
                    <a:gd name="T7" fmla="*/ 3 h 486"/>
                    <a:gd name="T8" fmla="*/ 251 w 2795"/>
                    <a:gd name="T9" fmla="*/ 6 h 486"/>
                    <a:gd name="T10" fmla="*/ 307 w 2795"/>
                    <a:gd name="T11" fmla="*/ 9 h 486"/>
                    <a:gd name="T12" fmla="*/ 363 w 2795"/>
                    <a:gd name="T13" fmla="*/ 14 h 486"/>
                    <a:gd name="T14" fmla="*/ 419 w 2795"/>
                    <a:gd name="T15" fmla="*/ 19 h 486"/>
                    <a:gd name="T16" fmla="*/ 475 w 2795"/>
                    <a:gd name="T17" fmla="*/ 26 h 486"/>
                    <a:gd name="T18" fmla="*/ 531 w 2795"/>
                    <a:gd name="T19" fmla="*/ 33 h 486"/>
                    <a:gd name="T20" fmla="*/ 587 w 2795"/>
                    <a:gd name="T21" fmla="*/ 42 h 486"/>
                    <a:gd name="T22" fmla="*/ 643 w 2795"/>
                    <a:gd name="T23" fmla="*/ 51 h 486"/>
                    <a:gd name="T24" fmla="*/ 698 w 2795"/>
                    <a:gd name="T25" fmla="*/ 62 h 486"/>
                    <a:gd name="T26" fmla="*/ 754 w 2795"/>
                    <a:gd name="T27" fmla="*/ 74 h 486"/>
                    <a:gd name="T28" fmla="*/ 810 w 2795"/>
                    <a:gd name="T29" fmla="*/ 86 h 486"/>
                    <a:gd name="T30" fmla="*/ 866 w 2795"/>
                    <a:gd name="T31" fmla="*/ 99 h 486"/>
                    <a:gd name="T32" fmla="*/ 922 w 2795"/>
                    <a:gd name="T33" fmla="*/ 113 h 486"/>
                    <a:gd name="T34" fmla="*/ 978 w 2795"/>
                    <a:gd name="T35" fmla="*/ 128 h 486"/>
                    <a:gd name="T36" fmla="*/ 1034 w 2795"/>
                    <a:gd name="T37" fmla="*/ 143 h 486"/>
                    <a:gd name="T38" fmla="*/ 1090 w 2795"/>
                    <a:gd name="T39" fmla="*/ 159 h 486"/>
                    <a:gd name="T40" fmla="*/ 1146 w 2795"/>
                    <a:gd name="T41" fmla="*/ 175 h 486"/>
                    <a:gd name="T42" fmla="*/ 1202 w 2795"/>
                    <a:gd name="T43" fmla="*/ 191 h 486"/>
                    <a:gd name="T44" fmla="*/ 1258 w 2795"/>
                    <a:gd name="T45" fmla="*/ 208 h 486"/>
                    <a:gd name="T46" fmla="*/ 1313 w 2795"/>
                    <a:gd name="T47" fmla="*/ 224 h 486"/>
                    <a:gd name="T48" fmla="*/ 1369 w 2795"/>
                    <a:gd name="T49" fmla="*/ 241 h 486"/>
                    <a:gd name="T50" fmla="*/ 1425 w 2795"/>
                    <a:gd name="T51" fmla="*/ 258 h 486"/>
                    <a:gd name="T52" fmla="*/ 1481 w 2795"/>
                    <a:gd name="T53" fmla="*/ 274 h 486"/>
                    <a:gd name="T54" fmla="*/ 1537 w 2795"/>
                    <a:gd name="T55" fmla="*/ 289 h 486"/>
                    <a:gd name="T56" fmla="*/ 1593 w 2795"/>
                    <a:gd name="T57" fmla="*/ 305 h 486"/>
                    <a:gd name="T58" fmla="*/ 1649 w 2795"/>
                    <a:gd name="T59" fmla="*/ 320 h 486"/>
                    <a:gd name="T60" fmla="*/ 1705 w 2795"/>
                    <a:gd name="T61" fmla="*/ 335 h 486"/>
                    <a:gd name="T62" fmla="*/ 1761 w 2795"/>
                    <a:gd name="T63" fmla="*/ 349 h 486"/>
                    <a:gd name="T64" fmla="*/ 1816 w 2795"/>
                    <a:gd name="T65" fmla="*/ 362 h 486"/>
                    <a:gd name="T66" fmla="*/ 1872 w 2795"/>
                    <a:gd name="T67" fmla="*/ 374 h 486"/>
                    <a:gd name="T68" fmla="*/ 1928 w 2795"/>
                    <a:gd name="T69" fmla="*/ 386 h 486"/>
                    <a:gd name="T70" fmla="*/ 1984 w 2795"/>
                    <a:gd name="T71" fmla="*/ 397 h 486"/>
                    <a:gd name="T72" fmla="*/ 2040 w 2795"/>
                    <a:gd name="T73" fmla="*/ 408 h 486"/>
                    <a:gd name="T74" fmla="*/ 2096 w 2795"/>
                    <a:gd name="T75" fmla="*/ 417 h 486"/>
                    <a:gd name="T76" fmla="*/ 2152 w 2795"/>
                    <a:gd name="T77" fmla="*/ 427 h 486"/>
                    <a:gd name="T78" fmla="*/ 2208 w 2795"/>
                    <a:gd name="T79" fmla="*/ 435 h 486"/>
                    <a:gd name="T80" fmla="*/ 2264 w 2795"/>
                    <a:gd name="T81" fmla="*/ 443 h 486"/>
                    <a:gd name="T82" fmla="*/ 2320 w 2795"/>
                    <a:gd name="T83" fmla="*/ 450 h 486"/>
                    <a:gd name="T84" fmla="*/ 2375 w 2795"/>
                    <a:gd name="T85" fmla="*/ 456 h 486"/>
                    <a:gd name="T86" fmla="*/ 2431 w 2795"/>
                    <a:gd name="T87" fmla="*/ 462 h 486"/>
                    <a:gd name="T88" fmla="*/ 2487 w 2795"/>
                    <a:gd name="T89" fmla="*/ 467 h 486"/>
                    <a:gd name="T90" fmla="*/ 2543 w 2795"/>
                    <a:gd name="T91" fmla="*/ 472 h 486"/>
                    <a:gd name="T92" fmla="*/ 2599 w 2795"/>
                    <a:gd name="T93" fmla="*/ 476 h 486"/>
                    <a:gd name="T94" fmla="*/ 2655 w 2795"/>
                    <a:gd name="T95" fmla="*/ 479 h 486"/>
                    <a:gd name="T96" fmla="*/ 2711 w 2795"/>
                    <a:gd name="T97" fmla="*/ 482 h 486"/>
                    <a:gd name="T98" fmla="*/ 2767 w 2795"/>
                    <a:gd name="T99" fmla="*/ 485 h 48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795"/>
                    <a:gd name="T151" fmla="*/ 0 h 486"/>
                    <a:gd name="T152" fmla="*/ 2795 w 2795"/>
                    <a:gd name="T153" fmla="*/ 486 h 48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795" h="486">
                      <a:moveTo>
                        <a:pt x="0" y="1"/>
                      </a:moveTo>
                      <a:lnTo>
                        <a:pt x="28" y="0"/>
                      </a:lnTo>
                      <a:lnTo>
                        <a:pt x="56" y="0"/>
                      </a:lnTo>
                      <a:lnTo>
                        <a:pt x="84" y="1"/>
                      </a:lnTo>
                      <a:lnTo>
                        <a:pt x="111" y="1"/>
                      </a:lnTo>
                      <a:lnTo>
                        <a:pt x="139" y="1"/>
                      </a:lnTo>
                      <a:lnTo>
                        <a:pt x="167" y="2"/>
                      </a:lnTo>
                      <a:lnTo>
                        <a:pt x="195" y="3"/>
                      </a:lnTo>
                      <a:lnTo>
                        <a:pt x="223" y="4"/>
                      </a:lnTo>
                      <a:lnTo>
                        <a:pt x="251" y="6"/>
                      </a:lnTo>
                      <a:lnTo>
                        <a:pt x="279" y="7"/>
                      </a:lnTo>
                      <a:lnTo>
                        <a:pt x="307" y="9"/>
                      </a:lnTo>
                      <a:lnTo>
                        <a:pt x="335" y="11"/>
                      </a:lnTo>
                      <a:lnTo>
                        <a:pt x="363" y="14"/>
                      </a:lnTo>
                      <a:lnTo>
                        <a:pt x="391" y="17"/>
                      </a:lnTo>
                      <a:lnTo>
                        <a:pt x="419" y="19"/>
                      </a:lnTo>
                      <a:lnTo>
                        <a:pt x="447" y="22"/>
                      </a:lnTo>
                      <a:lnTo>
                        <a:pt x="475" y="26"/>
                      </a:lnTo>
                      <a:lnTo>
                        <a:pt x="503" y="29"/>
                      </a:lnTo>
                      <a:lnTo>
                        <a:pt x="531" y="33"/>
                      </a:lnTo>
                      <a:lnTo>
                        <a:pt x="559" y="37"/>
                      </a:lnTo>
                      <a:lnTo>
                        <a:pt x="587" y="42"/>
                      </a:lnTo>
                      <a:lnTo>
                        <a:pt x="615" y="47"/>
                      </a:lnTo>
                      <a:lnTo>
                        <a:pt x="643" y="51"/>
                      </a:lnTo>
                      <a:lnTo>
                        <a:pt x="671" y="56"/>
                      </a:lnTo>
                      <a:lnTo>
                        <a:pt x="698" y="62"/>
                      </a:lnTo>
                      <a:lnTo>
                        <a:pt x="726" y="67"/>
                      </a:lnTo>
                      <a:lnTo>
                        <a:pt x="754" y="74"/>
                      </a:lnTo>
                      <a:lnTo>
                        <a:pt x="782" y="79"/>
                      </a:lnTo>
                      <a:lnTo>
                        <a:pt x="810" y="86"/>
                      </a:lnTo>
                      <a:lnTo>
                        <a:pt x="838" y="92"/>
                      </a:lnTo>
                      <a:lnTo>
                        <a:pt x="866" y="99"/>
                      </a:lnTo>
                      <a:lnTo>
                        <a:pt x="894" y="106"/>
                      </a:lnTo>
                      <a:lnTo>
                        <a:pt x="922" y="113"/>
                      </a:lnTo>
                      <a:lnTo>
                        <a:pt x="950" y="120"/>
                      </a:lnTo>
                      <a:lnTo>
                        <a:pt x="978" y="128"/>
                      </a:lnTo>
                      <a:lnTo>
                        <a:pt x="1006" y="135"/>
                      </a:lnTo>
                      <a:lnTo>
                        <a:pt x="1034" y="143"/>
                      </a:lnTo>
                      <a:lnTo>
                        <a:pt x="1062" y="151"/>
                      </a:lnTo>
                      <a:lnTo>
                        <a:pt x="1090" y="159"/>
                      </a:lnTo>
                      <a:lnTo>
                        <a:pt x="1118" y="167"/>
                      </a:lnTo>
                      <a:lnTo>
                        <a:pt x="1146" y="175"/>
                      </a:lnTo>
                      <a:lnTo>
                        <a:pt x="1174" y="183"/>
                      </a:lnTo>
                      <a:lnTo>
                        <a:pt x="1202" y="191"/>
                      </a:lnTo>
                      <a:lnTo>
                        <a:pt x="1230" y="200"/>
                      </a:lnTo>
                      <a:lnTo>
                        <a:pt x="1258" y="208"/>
                      </a:lnTo>
                      <a:lnTo>
                        <a:pt x="1285" y="216"/>
                      </a:lnTo>
                      <a:lnTo>
                        <a:pt x="1313" y="224"/>
                      </a:lnTo>
                      <a:lnTo>
                        <a:pt x="1341" y="233"/>
                      </a:lnTo>
                      <a:lnTo>
                        <a:pt x="1369" y="241"/>
                      </a:lnTo>
                      <a:lnTo>
                        <a:pt x="1397" y="249"/>
                      </a:lnTo>
                      <a:lnTo>
                        <a:pt x="1425" y="258"/>
                      </a:lnTo>
                      <a:lnTo>
                        <a:pt x="1453" y="266"/>
                      </a:lnTo>
                      <a:lnTo>
                        <a:pt x="1481" y="274"/>
                      </a:lnTo>
                      <a:lnTo>
                        <a:pt x="1509" y="282"/>
                      </a:lnTo>
                      <a:lnTo>
                        <a:pt x="1537" y="289"/>
                      </a:lnTo>
                      <a:lnTo>
                        <a:pt x="1565" y="298"/>
                      </a:lnTo>
                      <a:lnTo>
                        <a:pt x="1593" y="305"/>
                      </a:lnTo>
                      <a:lnTo>
                        <a:pt x="1621" y="313"/>
                      </a:lnTo>
                      <a:lnTo>
                        <a:pt x="1649" y="320"/>
                      </a:lnTo>
                      <a:lnTo>
                        <a:pt x="1677" y="328"/>
                      </a:lnTo>
                      <a:lnTo>
                        <a:pt x="1705" y="335"/>
                      </a:lnTo>
                      <a:lnTo>
                        <a:pt x="1733" y="342"/>
                      </a:lnTo>
                      <a:lnTo>
                        <a:pt x="1761" y="349"/>
                      </a:lnTo>
                      <a:lnTo>
                        <a:pt x="1788" y="355"/>
                      </a:lnTo>
                      <a:lnTo>
                        <a:pt x="1816" y="362"/>
                      </a:lnTo>
                      <a:lnTo>
                        <a:pt x="1844" y="368"/>
                      </a:lnTo>
                      <a:lnTo>
                        <a:pt x="1872" y="374"/>
                      </a:lnTo>
                      <a:lnTo>
                        <a:pt x="1900" y="381"/>
                      </a:lnTo>
                      <a:lnTo>
                        <a:pt x="1928" y="386"/>
                      </a:lnTo>
                      <a:lnTo>
                        <a:pt x="1956" y="392"/>
                      </a:lnTo>
                      <a:lnTo>
                        <a:pt x="1984" y="397"/>
                      </a:lnTo>
                      <a:lnTo>
                        <a:pt x="2012" y="403"/>
                      </a:lnTo>
                      <a:lnTo>
                        <a:pt x="2040" y="408"/>
                      </a:lnTo>
                      <a:lnTo>
                        <a:pt x="2068" y="413"/>
                      </a:lnTo>
                      <a:lnTo>
                        <a:pt x="2096" y="417"/>
                      </a:lnTo>
                      <a:lnTo>
                        <a:pt x="2124" y="422"/>
                      </a:lnTo>
                      <a:lnTo>
                        <a:pt x="2152" y="427"/>
                      </a:lnTo>
                      <a:lnTo>
                        <a:pt x="2180" y="431"/>
                      </a:lnTo>
                      <a:lnTo>
                        <a:pt x="2208" y="435"/>
                      </a:lnTo>
                      <a:lnTo>
                        <a:pt x="2236" y="439"/>
                      </a:lnTo>
                      <a:lnTo>
                        <a:pt x="2264" y="443"/>
                      </a:lnTo>
                      <a:lnTo>
                        <a:pt x="2292" y="446"/>
                      </a:lnTo>
                      <a:lnTo>
                        <a:pt x="2320" y="450"/>
                      </a:lnTo>
                      <a:lnTo>
                        <a:pt x="2348" y="453"/>
                      </a:lnTo>
                      <a:lnTo>
                        <a:pt x="2375" y="456"/>
                      </a:lnTo>
                      <a:lnTo>
                        <a:pt x="2403" y="459"/>
                      </a:lnTo>
                      <a:lnTo>
                        <a:pt x="2431" y="462"/>
                      </a:lnTo>
                      <a:lnTo>
                        <a:pt x="2459" y="465"/>
                      </a:lnTo>
                      <a:lnTo>
                        <a:pt x="2487" y="467"/>
                      </a:lnTo>
                      <a:lnTo>
                        <a:pt x="2515" y="469"/>
                      </a:lnTo>
                      <a:lnTo>
                        <a:pt x="2543" y="472"/>
                      </a:lnTo>
                      <a:lnTo>
                        <a:pt x="2571" y="473"/>
                      </a:lnTo>
                      <a:lnTo>
                        <a:pt x="2599" y="476"/>
                      </a:lnTo>
                      <a:lnTo>
                        <a:pt x="2627" y="477"/>
                      </a:lnTo>
                      <a:lnTo>
                        <a:pt x="2655" y="479"/>
                      </a:lnTo>
                      <a:lnTo>
                        <a:pt x="2683" y="481"/>
                      </a:lnTo>
                      <a:lnTo>
                        <a:pt x="2711" y="482"/>
                      </a:lnTo>
                      <a:lnTo>
                        <a:pt x="2739" y="484"/>
                      </a:lnTo>
                      <a:lnTo>
                        <a:pt x="2767" y="485"/>
                      </a:lnTo>
                      <a:lnTo>
                        <a:pt x="2795" y="486"/>
                      </a:lnTo>
                    </a:path>
                  </a:pathLst>
                </a:custGeom>
                <a:noFill/>
                <a:ln w="3175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41" name="Freeform 300">
                  <a:extLst>
                    <a:ext uri="{FF2B5EF4-FFF2-40B4-BE49-F238E27FC236}">
                      <a16:creationId xmlns:a16="http://schemas.microsoft.com/office/drawing/2014/main" id="{28F44A95-F704-BC24-12E6-876597D9657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713"/>
                  <a:ext cx="1118" cy="313"/>
                </a:xfrm>
                <a:custGeom>
                  <a:avLst/>
                  <a:gdLst>
                    <a:gd name="T0" fmla="*/ 28 w 2795"/>
                    <a:gd name="T1" fmla="*/ 3 h 781"/>
                    <a:gd name="T2" fmla="*/ 84 w 2795"/>
                    <a:gd name="T3" fmla="*/ 10 h 781"/>
                    <a:gd name="T4" fmla="*/ 139 w 2795"/>
                    <a:gd name="T5" fmla="*/ 18 h 781"/>
                    <a:gd name="T6" fmla="*/ 195 w 2795"/>
                    <a:gd name="T7" fmla="*/ 27 h 781"/>
                    <a:gd name="T8" fmla="*/ 251 w 2795"/>
                    <a:gd name="T9" fmla="*/ 38 h 781"/>
                    <a:gd name="T10" fmla="*/ 307 w 2795"/>
                    <a:gd name="T11" fmla="*/ 49 h 781"/>
                    <a:gd name="T12" fmla="*/ 363 w 2795"/>
                    <a:gd name="T13" fmla="*/ 62 h 781"/>
                    <a:gd name="T14" fmla="*/ 419 w 2795"/>
                    <a:gd name="T15" fmla="*/ 76 h 781"/>
                    <a:gd name="T16" fmla="*/ 475 w 2795"/>
                    <a:gd name="T17" fmla="*/ 91 h 781"/>
                    <a:gd name="T18" fmla="*/ 531 w 2795"/>
                    <a:gd name="T19" fmla="*/ 107 h 781"/>
                    <a:gd name="T20" fmla="*/ 587 w 2795"/>
                    <a:gd name="T21" fmla="*/ 125 h 781"/>
                    <a:gd name="T22" fmla="*/ 643 w 2795"/>
                    <a:gd name="T23" fmla="*/ 144 h 781"/>
                    <a:gd name="T24" fmla="*/ 698 w 2795"/>
                    <a:gd name="T25" fmla="*/ 164 h 781"/>
                    <a:gd name="T26" fmla="*/ 754 w 2795"/>
                    <a:gd name="T27" fmla="*/ 184 h 781"/>
                    <a:gd name="T28" fmla="*/ 810 w 2795"/>
                    <a:gd name="T29" fmla="*/ 206 h 781"/>
                    <a:gd name="T30" fmla="*/ 866 w 2795"/>
                    <a:gd name="T31" fmla="*/ 229 h 781"/>
                    <a:gd name="T32" fmla="*/ 922 w 2795"/>
                    <a:gd name="T33" fmla="*/ 253 h 781"/>
                    <a:gd name="T34" fmla="*/ 978 w 2795"/>
                    <a:gd name="T35" fmla="*/ 277 h 781"/>
                    <a:gd name="T36" fmla="*/ 1034 w 2795"/>
                    <a:gd name="T37" fmla="*/ 302 h 781"/>
                    <a:gd name="T38" fmla="*/ 1090 w 2795"/>
                    <a:gd name="T39" fmla="*/ 327 h 781"/>
                    <a:gd name="T40" fmla="*/ 1146 w 2795"/>
                    <a:gd name="T41" fmla="*/ 353 h 781"/>
                    <a:gd name="T42" fmla="*/ 1202 w 2795"/>
                    <a:gd name="T43" fmla="*/ 379 h 781"/>
                    <a:gd name="T44" fmla="*/ 1258 w 2795"/>
                    <a:gd name="T45" fmla="*/ 404 h 781"/>
                    <a:gd name="T46" fmla="*/ 1313 w 2795"/>
                    <a:gd name="T47" fmla="*/ 430 h 781"/>
                    <a:gd name="T48" fmla="*/ 1369 w 2795"/>
                    <a:gd name="T49" fmla="*/ 455 h 781"/>
                    <a:gd name="T50" fmla="*/ 1425 w 2795"/>
                    <a:gd name="T51" fmla="*/ 479 h 781"/>
                    <a:gd name="T52" fmla="*/ 1481 w 2795"/>
                    <a:gd name="T53" fmla="*/ 503 h 781"/>
                    <a:gd name="T54" fmla="*/ 1537 w 2795"/>
                    <a:gd name="T55" fmla="*/ 527 h 781"/>
                    <a:gd name="T56" fmla="*/ 1593 w 2795"/>
                    <a:gd name="T57" fmla="*/ 549 h 781"/>
                    <a:gd name="T58" fmla="*/ 1649 w 2795"/>
                    <a:gd name="T59" fmla="*/ 570 h 781"/>
                    <a:gd name="T60" fmla="*/ 1705 w 2795"/>
                    <a:gd name="T61" fmla="*/ 591 h 781"/>
                    <a:gd name="T62" fmla="*/ 1761 w 2795"/>
                    <a:gd name="T63" fmla="*/ 611 h 781"/>
                    <a:gd name="T64" fmla="*/ 1816 w 2795"/>
                    <a:gd name="T65" fmla="*/ 629 h 781"/>
                    <a:gd name="T66" fmla="*/ 1872 w 2795"/>
                    <a:gd name="T67" fmla="*/ 646 h 781"/>
                    <a:gd name="T68" fmla="*/ 1928 w 2795"/>
                    <a:gd name="T69" fmla="*/ 662 h 781"/>
                    <a:gd name="T70" fmla="*/ 1984 w 2795"/>
                    <a:gd name="T71" fmla="*/ 677 h 781"/>
                    <a:gd name="T72" fmla="*/ 2040 w 2795"/>
                    <a:gd name="T73" fmla="*/ 691 h 781"/>
                    <a:gd name="T74" fmla="*/ 2096 w 2795"/>
                    <a:gd name="T75" fmla="*/ 704 h 781"/>
                    <a:gd name="T76" fmla="*/ 2152 w 2795"/>
                    <a:gd name="T77" fmla="*/ 716 h 781"/>
                    <a:gd name="T78" fmla="*/ 2208 w 2795"/>
                    <a:gd name="T79" fmla="*/ 726 h 781"/>
                    <a:gd name="T80" fmla="*/ 2264 w 2795"/>
                    <a:gd name="T81" fmla="*/ 736 h 781"/>
                    <a:gd name="T82" fmla="*/ 2320 w 2795"/>
                    <a:gd name="T83" fmla="*/ 744 h 781"/>
                    <a:gd name="T84" fmla="*/ 2375 w 2795"/>
                    <a:gd name="T85" fmla="*/ 752 h 781"/>
                    <a:gd name="T86" fmla="*/ 2431 w 2795"/>
                    <a:gd name="T87" fmla="*/ 758 h 781"/>
                    <a:gd name="T88" fmla="*/ 2487 w 2795"/>
                    <a:gd name="T89" fmla="*/ 764 h 781"/>
                    <a:gd name="T90" fmla="*/ 2543 w 2795"/>
                    <a:gd name="T91" fmla="*/ 768 h 781"/>
                    <a:gd name="T92" fmla="*/ 2599 w 2795"/>
                    <a:gd name="T93" fmla="*/ 773 h 781"/>
                    <a:gd name="T94" fmla="*/ 2655 w 2795"/>
                    <a:gd name="T95" fmla="*/ 776 h 781"/>
                    <a:gd name="T96" fmla="*/ 2711 w 2795"/>
                    <a:gd name="T97" fmla="*/ 779 h 781"/>
                    <a:gd name="T98" fmla="*/ 2767 w 2795"/>
                    <a:gd name="T99" fmla="*/ 781 h 78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795"/>
                    <a:gd name="T151" fmla="*/ 0 h 781"/>
                    <a:gd name="T152" fmla="*/ 2795 w 2795"/>
                    <a:gd name="T153" fmla="*/ 781 h 78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795" h="781">
                      <a:moveTo>
                        <a:pt x="0" y="0"/>
                      </a:moveTo>
                      <a:lnTo>
                        <a:pt x="28" y="3"/>
                      </a:lnTo>
                      <a:lnTo>
                        <a:pt x="56" y="6"/>
                      </a:lnTo>
                      <a:lnTo>
                        <a:pt x="84" y="10"/>
                      </a:lnTo>
                      <a:lnTo>
                        <a:pt x="111" y="13"/>
                      </a:lnTo>
                      <a:lnTo>
                        <a:pt x="139" y="18"/>
                      </a:lnTo>
                      <a:lnTo>
                        <a:pt x="167" y="22"/>
                      </a:lnTo>
                      <a:lnTo>
                        <a:pt x="195" y="27"/>
                      </a:lnTo>
                      <a:lnTo>
                        <a:pt x="223" y="32"/>
                      </a:lnTo>
                      <a:lnTo>
                        <a:pt x="251" y="38"/>
                      </a:lnTo>
                      <a:lnTo>
                        <a:pt x="279" y="43"/>
                      </a:lnTo>
                      <a:lnTo>
                        <a:pt x="307" y="49"/>
                      </a:lnTo>
                      <a:lnTo>
                        <a:pt x="335" y="55"/>
                      </a:lnTo>
                      <a:lnTo>
                        <a:pt x="363" y="62"/>
                      </a:lnTo>
                      <a:lnTo>
                        <a:pt x="391" y="69"/>
                      </a:lnTo>
                      <a:lnTo>
                        <a:pt x="419" y="76"/>
                      </a:lnTo>
                      <a:lnTo>
                        <a:pt x="447" y="83"/>
                      </a:lnTo>
                      <a:lnTo>
                        <a:pt x="475" y="91"/>
                      </a:lnTo>
                      <a:lnTo>
                        <a:pt x="503" y="99"/>
                      </a:lnTo>
                      <a:lnTo>
                        <a:pt x="531" y="107"/>
                      </a:lnTo>
                      <a:lnTo>
                        <a:pt x="559" y="116"/>
                      </a:lnTo>
                      <a:lnTo>
                        <a:pt x="587" y="125"/>
                      </a:lnTo>
                      <a:lnTo>
                        <a:pt x="615" y="134"/>
                      </a:lnTo>
                      <a:lnTo>
                        <a:pt x="643" y="144"/>
                      </a:lnTo>
                      <a:lnTo>
                        <a:pt x="671" y="154"/>
                      </a:lnTo>
                      <a:lnTo>
                        <a:pt x="698" y="164"/>
                      </a:lnTo>
                      <a:lnTo>
                        <a:pt x="726" y="174"/>
                      </a:lnTo>
                      <a:lnTo>
                        <a:pt x="754" y="184"/>
                      </a:lnTo>
                      <a:lnTo>
                        <a:pt x="782" y="196"/>
                      </a:lnTo>
                      <a:lnTo>
                        <a:pt x="810" y="206"/>
                      </a:lnTo>
                      <a:lnTo>
                        <a:pt x="838" y="218"/>
                      </a:lnTo>
                      <a:lnTo>
                        <a:pt x="866" y="229"/>
                      </a:lnTo>
                      <a:lnTo>
                        <a:pt x="894" y="241"/>
                      </a:lnTo>
                      <a:lnTo>
                        <a:pt x="922" y="253"/>
                      </a:lnTo>
                      <a:lnTo>
                        <a:pt x="950" y="265"/>
                      </a:lnTo>
                      <a:lnTo>
                        <a:pt x="978" y="277"/>
                      </a:lnTo>
                      <a:lnTo>
                        <a:pt x="1006" y="290"/>
                      </a:lnTo>
                      <a:lnTo>
                        <a:pt x="1034" y="302"/>
                      </a:lnTo>
                      <a:lnTo>
                        <a:pt x="1062" y="315"/>
                      </a:lnTo>
                      <a:lnTo>
                        <a:pt x="1090" y="327"/>
                      </a:lnTo>
                      <a:lnTo>
                        <a:pt x="1118" y="340"/>
                      </a:lnTo>
                      <a:lnTo>
                        <a:pt x="1146" y="353"/>
                      </a:lnTo>
                      <a:lnTo>
                        <a:pt x="1174" y="366"/>
                      </a:lnTo>
                      <a:lnTo>
                        <a:pt x="1202" y="379"/>
                      </a:lnTo>
                      <a:lnTo>
                        <a:pt x="1230" y="391"/>
                      </a:lnTo>
                      <a:lnTo>
                        <a:pt x="1258" y="404"/>
                      </a:lnTo>
                      <a:lnTo>
                        <a:pt x="1285" y="417"/>
                      </a:lnTo>
                      <a:lnTo>
                        <a:pt x="1313" y="430"/>
                      </a:lnTo>
                      <a:lnTo>
                        <a:pt x="1341" y="442"/>
                      </a:lnTo>
                      <a:lnTo>
                        <a:pt x="1369" y="455"/>
                      </a:lnTo>
                      <a:lnTo>
                        <a:pt x="1397" y="467"/>
                      </a:lnTo>
                      <a:lnTo>
                        <a:pt x="1425" y="479"/>
                      </a:lnTo>
                      <a:lnTo>
                        <a:pt x="1453" y="491"/>
                      </a:lnTo>
                      <a:lnTo>
                        <a:pt x="1481" y="503"/>
                      </a:lnTo>
                      <a:lnTo>
                        <a:pt x="1509" y="515"/>
                      </a:lnTo>
                      <a:lnTo>
                        <a:pt x="1537" y="527"/>
                      </a:lnTo>
                      <a:lnTo>
                        <a:pt x="1565" y="538"/>
                      </a:lnTo>
                      <a:lnTo>
                        <a:pt x="1593" y="549"/>
                      </a:lnTo>
                      <a:lnTo>
                        <a:pt x="1621" y="560"/>
                      </a:lnTo>
                      <a:lnTo>
                        <a:pt x="1649" y="570"/>
                      </a:lnTo>
                      <a:lnTo>
                        <a:pt x="1677" y="581"/>
                      </a:lnTo>
                      <a:lnTo>
                        <a:pt x="1705" y="591"/>
                      </a:lnTo>
                      <a:lnTo>
                        <a:pt x="1733" y="601"/>
                      </a:lnTo>
                      <a:lnTo>
                        <a:pt x="1761" y="611"/>
                      </a:lnTo>
                      <a:lnTo>
                        <a:pt x="1788" y="620"/>
                      </a:lnTo>
                      <a:lnTo>
                        <a:pt x="1816" y="629"/>
                      </a:lnTo>
                      <a:lnTo>
                        <a:pt x="1844" y="638"/>
                      </a:lnTo>
                      <a:lnTo>
                        <a:pt x="1872" y="646"/>
                      </a:lnTo>
                      <a:lnTo>
                        <a:pt x="1900" y="654"/>
                      </a:lnTo>
                      <a:lnTo>
                        <a:pt x="1928" y="662"/>
                      </a:lnTo>
                      <a:lnTo>
                        <a:pt x="1956" y="670"/>
                      </a:lnTo>
                      <a:lnTo>
                        <a:pt x="1984" y="677"/>
                      </a:lnTo>
                      <a:lnTo>
                        <a:pt x="2012" y="684"/>
                      </a:lnTo>
                      <a:lnTo>
                        <a:pt x="2040" y="691"/>
                      </a:lnTo>
                      <a:lnTo>
                        <a:pt x="2068" y="698"/>
                      </a:lnTo>
                      <a:lnTo>
                        <a:pt x="2096" y="704"/>
                      </a:lnTo>
                      <a:lnTo>
                        <a:pt x="2124" y="710"/>
                      </a:lnTo>
                      <a:lnTo>
                        <a:pt x="2152" y="716"/>
                      </a:lnTo>
                      <a:lnTo>
                        <a:pt x="2180" y="721"/>
                      </a:lnTo>
                      <a:lnTo>
                        <a:pt x="2208" y="726"/>
                      </a:lnTo>
                      <a:lnTo>
                        <a:pt x="2236" y="731"/>
                      </a:lnTo>
                      <a:lnTo>
                        <a:pt x="2264" y="736"/>
                      </a:lnTo>
                      <a:lnTo>
                        <a:pt x="2292" y="740"/>
                      </a:lnTo>
                      <a:lnTo>
                        <a:pt x="2320" y="744"/>
                      </a:lnTo>
                      <a:lnTo>
                        <a:pt x="2348" y="748"/>
                      </a:lnTo>
                      <a:lnTo>
                        <a:pt x="2375" y="752"/>
                      </a:lnTo>
                      <a:lnTo>
                        <a:pt x="2403" y="755"/>
                      </a:lnTo>
                      <a:lnTo>
                        <a:pt x="2431" y="758"/>
                      </a:lnTo>
                      <a:lnTo>
                        <a:pt x="2459" y="761"/>
                      </a:lnTo>
                      <a:lnTo>
                        <a:pt x="2487" y="764"/>
                      </a:lnTo>
                      <a:lnTo>
                        <a:pt x="2515" y="766"/>
                      </a:lnTo>
                      <a:lnTo>
                        <a:pt x="2543" y="768"/>
                      </a:lnTo>
                      <a:lnTo>
                        <a:pt x="2571" y="771"/>
                      </a:lnTo>
                      <a:lnTo>
                        <a:pt x="2599" y="773"/>
                      </a:lnTo>
                      <a:lnTo>
                        <a:pt x="2627" y="775"/>
                      </a:lnTo>
                      <a:lnTo>
                        <a:pt x="2655" y="776"/>
                      </a:lnTo>
                      <a:lnTo>
                        <a:pt x="2683" y="778"/>
                      </a:lnTo>
                      <a:lnTo>
                        <a:pt x="2711" y="779"/>
                      </a:lnTo>
                      <a:lnTo>
                        <a:pt x="2739" y="780"/>
                      </a:lnTo>
                      <a:lnTo>
                        <a:pt x="2767" y="781"/>
                      </a:lnTo>
                      <a:lnTo>
                        <a:pt x="2795" y="781"/>
                      </a:lnTo>
                    </a:path>
                  </a:pathLst>
                </a:custGeom>
                <a:noFill/>
                <a:ln w="31750">
                  <a:solidFill>
                    <a:srgbClr val="CC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42" name="Freeform 301">
                  <a:extLst>
                    <a:ext uri="{FF2B5EF4-FFF2-40B4-BE49-F238E27FC236}">
                      <a16:creationId xmlns:a16="http://schemas.microsoft.com/office/drawing/2014/main" id="{CA2A0AAC-3677-0DB5-B77E-AA1914A0C6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517"/>
                  <a:ext cx="1118" cy="447"/>
                </a:xfrm>
                <a:custGeom>
                  <a:avLst/>
                  <a:gdLst>
                    <a:gd name="T0" fmla="*/ 28 w 2795"/>
                    <a:gd name="T1" fmla="*/ 6 h 1118"/>
                    <a:gd name="T2" fmla="*/ 84 w 2795"/>
                    <a:gd name="T3" fmla="*/ 17 h 1118"/>
                    <a:gd name="T4" fmla="*/ 139 w 2795"/>
                    <a:gd name="T5" fmla="*/ 30 h 1118"/>
                    <a:gd name="T6" fmla="*/ 195 w 2795"/>
                    <a:gd name="T7" fmla="*/ 45 h 1118"/>
                    <a:gd name="T8" fmla="*/ 251 w 2795"/>
                    <a:gd name="T9" fmla="*/ 61 h 1118"/>
                    <a:gd name="T10" fmla="*/ 307 w 2795"/>
                    <a:gd name="T11" fmla="*/ 79 h 1118"/>
                    <a:gd name="T12" fmla="*/ 363 w 2795"/>
                    <a:gd name="T13" fmla="*/ 99 h 1118"/>
                    <a:gd name="T14" fmla="*/ 419 w 2795"/>
                    <a:gd name="T15" fmla="*/ 121 h 1118"/>
                    <a:gd name="T16" fmla="*/ 475 w 2795"/>
                    <a:gd name="T17" fmla="*/ 144 h 1118"/>
                    <a:gd name="T18" fmla="*/ 531 w 2795"/>
                    <a:gd name="T19" fmla="*/ 168 h 1118"/>
                    <a:gd name="T20" fmla="*/ 587 w 2795"/>
                    <a:gd name="T21" fmla="*/ 195 h 1118"/>
                    <a:gd name="T22" fmla="*/ 643 w 2795"/>
                    <a:gd name="T23" fmla="*/ 223 h 1118"/>
                    <a:gd name="T24" fmla="*/ 698 w 2795"/>
                    <a:gd name="T25" fmla="*/ 253 h 1118"/>
                    <a:gd name="T26" fmla="*/ 754 w 2795"/>
                    <a:gd name="T27" fmla="*/ 285 h 1118"/>
                    <a:gd name="T28" fmla="*/ 810 w 2795"/>
                    <a:gd name="T29" fmla="*/ 318 h 1118"/>
                    <a:gd name="T30" fmla="*/ 866 w 2795"/>
                    <a:gd name="T31" fmla="*/ 352 h 1118"/>
                    <a:gd name="T32" fmla="*/ 922 w 2795"/>
                    <a:gd name="T33" fmla="*/ 387 h 1118"/>
                    <a:gd name="T34" fmla="*/ 978 w 2795"/>
                    <a:gd name="T35" fmla="*/ 422 h 1118"/>
                    <a:gd name="T36" fmla="*/ 1034 w 2795"/>
                    <a:gd name="T37" fmla="*/ 459 h 1118"/>
                    <a:gd name="T38" fmla="*/ 1090 w 2795"/>
                    <a:gd name="T39" fmla="*/ 497 h 1118"/>
                    <a:gd name="T40" fmla="*/ 1146 w 2795"/>
                    <a:gd name="T41" fmla="*/ 535 h 1118"/>
                    <a:gd name="T42" fmla="*/ 1202 w 2795"/>
                    <a:gd name="T43" fmla="*/ 572 h 1118"/>
                    <a:gd name="T44" fmla="*/ 1258 w 2795"/>
                    <a:gd name="T45" fmla="*/ 610 h 1118"/>
                    <a:gd name="T46" fmla="*/ 1313 w 2795"/>
                    <a:gd name="T47" fmla="*/ 647 h 1118"/>
                    <a:gd name="T48" fmla="*/ 1369 w 2795"/>
                    <a:gd name="T49" fmla="*/ 683 h 1118"/>
                    <a:gd name="T50" fmla="*/ 1425 w 2795"/>
                    <a:gd name="T51" fmla="*/ 719 h 1118"/>
                    <a:gd name="T52" fmla="*/ 1481 w 2795"/>
                    <a:gd name="T53" fmla="*/ 754 h 1118"/>
                    <a:gd name="T54" fmla="*/ 1537 w 2795"/>
                    <a:gd name="T55" fmla="*/ 787 h 1118"/>
                    <a:gd name="T56" fmla="*/ 1593 w 2795"/>
                    <a:gd name="T57" fmla="*/ 819 h 1118"/>
                    <a:gd name="T58" fmla="*/ 1649 w 2795"/>
                    <a:gd name="T59" fmla="*/ 849 h 1118"/>
                    <a:gd name="T60" fmla="*/ 1705 w 2795"/>
                    <a:gd name="T61" fmla="*/ 878 h 1118"/>
                    <a:gd name="T62" fmla="*/ 1761 w 2795"/>
                    <a:gd name="T63" fmla="*/ 905 h 1118"/>
                    <a:gd name="T64" fmla="*/ 1816 w 2795"/>
                    <a:gd name="T65" fmla="*/ 931 h 1118"/>
                    <a:gd name="T66" fmla="*/ 1872 w 2795"/>
                    <a:gd name="T67" fmla="*/ 954 h 1118"/>
                    <a:gd name="T68" fmla="*/ 1928 w 2795"/>
                    <a:gd name="T69" fmla="*/ 975 h 1118"/>
                    <a:gd name="T70" fmla="*/ 1984 w 2795"/>
                    <a:gd name="T71" fmla="*/ 996 h 1118"/>
                    <a:gd name="T72" fmla="*/ 2040 w 2795"/>
                    <a:gd name="T73" fmla="*/ 1013 h 1118"/>
                    <a:gd name="T74" fmla="*/ 2096 w 2795"/>
                    <a:gd name="T75" fmla="*/ 1030 h 1118"/>
                    <a:gd name="T76" fmla="*/ 2152 w 2795"/>
                    <a:gd name="T77" fmla="*/ 1044 h 1118"/>
                    <a:gd name="T78" fmla="*/ 2208 w 2795"/>
                    <a:gd name="T79" fmla="*/ 1058 h 1118"/>
                    <a:gd name="T80" fmla="*/ 2264 w 2795"/>
                    <a:gd name="T81" fmla="*/ 1069 h 1118"/>
                    <a:gd name="T82" fmla="*/ 2320 w 2795"/>
                    <a:gd name="T83" fmla="*/ 1080 h 1118"/>
                    <a:gd name="T84" fmla="*/ 2375 w 2795"/>
                    <a:gd name="T85" fmla="*/ 1088 h 1118"/>
                    <a:gd name="T86" fmla="*/ 2431 w 2795"/>
                    <a:gd name="T87" fmla="*/ 1096 h 1118"/>
                    <a:gd name="T88" fmla="*/ 2487 w 2795"/>
                    <a:gd name="T89" fmla="*/ 1102 h 1118"/>
                    <a:gd name="T90" fmla="*/ 2543 w 2795"/>
                    <a:gd name="T91" fmla="*/ 1107 h 1118"/>
                    <a:gd name="T92" fmla="*/ 2599 w 2795"/>
                    <a:gd name="T93" fmla="*/ 1111 h 1118"/>
                    <a:gd name="T94" fmla="*/ 2655 w 2795"/>
                    <a:gd name="T95" fmla="*/ 1114 h 1118"/>
                    <a:gd name="T96" fmla="*/ 2711 w 2795"/>
                    <a:gd name="T97" fmla="*/ 1117 h 1118"/>
                    <a:gd name="T98" fmla="*/ 2767 w 2795"/>
                    <a:gd name="T99" fmla="*/ 1118 h 111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795"/>
                    <a:gd name="T151" fmla="*/ 0 h 1118"/>
                    <a:gd name="T152" fmla="*/ 2795 w 2795"/>
                    <a:gd name="T153" fmla="*/ 1118 h 1118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795" h="1118">
                      <a:moveTo>
                        <a:pt x="0" y="0"/>
                      </a:moveTo>
                      <a:lnTo>
                        <a:pt x="28" y="6"/>
                      </a:lnTo>
                      <a:lnTo>
                        <a:pt x="56" y="11"/>
                      </a:lnTo>
                      <a:lnTo>
                        <a:pt x="84" y="17"/>
                      </a:lnTo>
                      <a:lnTo>
                        <a:pt x="111" y="24"/>
                      </a:lnTo>
                      <a:lnTo>
                        <a:pt x="139" y="30"/>
                      </a:lnTo>
                      <a:lnTo>
                        <a:pt x="167" y="38"/>
                      </a:lnTo>
                      <a:lnTo>
                        <a:pt x="195" y="45"/>
                      </a:lnTo>
                      <a:lnTo>
                        <a:pt x="223" y="53"/>
                      </a:lnTo>
                      <a:lnTo>
                        <a:pt x="251" y="61"/>
                      </a:lnTo>
                      <a:lnTo>
                        <a:pt x="279" y="70"/>
                      </a:lnTo>
                      <a:lnTo>
                        <a:pt x="307" y="79"/>
                      </a:lnTo>
                      <a:lnTo>
                        <a:pt x="335" y="89"/>
                      </a:lnTo>
                      <a:lnTo>
                        <a:pt x="363" y="99"/>
                      </a:lnTo>
                      <a:lnTo>
                        <a:pt x="391" y="110"/>
                      </a:lnTo>
                      <a:lnTo>
                        <a:pt x="419" y="121"/>
                      </a:lnTo>
                      <a:lnTo>
                        <a:pt x="447" y="132"/>
                      </a:lnTo>
                      <a:lnTo>
                        <a:pt x="475" y="144"/>
                      </a:lnTo>
                      <a:lnTo>
                        <a:pt x="503" y="156"/>
                      </a:lnTo>
                      <a:lnTo>
                        <a:pt x="531" y="168"/>
                      </a:lnTo>
                      <a:lnTo>
                        <a:pt x="559" y="182"/>
                      </a:lnTo>
                      <a:lnTo>
                        <a:pt x="587" y="195"/>
                      </a:lnTo>
                      <a:lnTo>
                        <a:pt x="615" y="209"/>
                      </a:lnTo>
                      <a:lnTo>
                        <a:pt x="643" y="223"/>
                      </a:lnTo>
                      <a:lnTo>
                        <a:pt x="671" y="238"/>
                      </a:lnTo>
                      <a:lnTo>
                        <a:pt x="698" y="253"/>
                      </a:lnTo>
                      <a:lnTo>
                        <a:pt x="726" y="269"/>
                      </a:lnTo>
                      <a:lnTo>
                        <a:pt x="754" y="285"/>
                      </a:lnTo>
                      <a:lnTo>
                        <a:pt x="782" y="301"/>
                      </a:lnTo>
                      <a:lnTo>
                        <a:pt x="810" y="318"/>
                      </a:lnTo>
                      <a:lnTo>
                        <a:pt x="838" y="334"/>
                      </a:lnTo>
                      <a:lnTo>
                        <a:pt x="866" y="352"/>
                      </a:lnTo>
                      <a:lnTo>
                        <a:pt x="894" y="369"/>
                      </a:lnTo>
                      <a:lnTo>
                        <a:pt x="922" y="387"/>
                      </a:lnTo>
                      <a:lnTo>
                        <a:pt x="950" y="405"/>
                      </a:lnTo>
                      <a:lnTo>
                        <a:pt x="978" y="422"/>
                      </a:lnTo>
                      <a:lnTo>
                        <a:pt x="1006" y="441"/>
                      </a:lnTo>
                      <a:lnTo>
                        <a:pt x="1034" y="459"/>
                      </a:lnTo>
                      <a:lnTo>
                        <a:pt x="1062" y="478"/>
                      </a:lnTo>
                      <a:lnTo>
                        <a:pt x="1090" y="497"/>
                      </a:lnTo>
                      <a:lnTo>
                        <a:pt x="1118" y="516"/>
                      </a:lnTo>
                      <a:lnTo>
                        <a:pt x="1146" y="535"/>
                      </a:lnTo>
                      <a:lnTo>
                        <a:pt x="1174" y="553"/>
                      </a:lnTo>
                      <a:lnTo>
                        <a:pt x="1202" y="572"/>
                      </a:lnTo>
                      <a:lnTo>
                        <a:pt x="1230" y="591"/>
                      </a:lnTo>
                      <a:lnTo>
                        <a:pt x="1258" y="610"/>
                      </a:lnTo>
                      <a:lnTo>
                        <a:pt x="1285" y="629"/>
                      </a:lnTo>
                      <a:lnTo>
                        <a:pt x="1313" y="647"/>
                      </a:lnTo>
                      <a:lnTo>
                        <a:pt x="1341" y="665"/>
                      </a:lnTo>
                      <a:lnTo>
                        <a:pt x="1369" y="683"/>
                      </a:lnTo>
                      <a:lnTo>
                        <a:pt x="1397" y="701"/>
                      </a:lnTo>
                      <a:lnTo>
                        <a:pt x="1425" y="719"/>
                      </a:lnTo>
                      <a:lnTo>
                        <a:pt x="1453" y="736"/>
                      </a:lnTo>
                      <a:lnTo>
                        <a:pt x="1481" y="754"/>
                      </a:lnTo>
                      <a:lnTo>
                        <a:pt x="1509" y="770"/>
                      </a:lnTo>
                      <a:lnTo>
                        <a:pt x="1537" y="787"/>
                      </a:lnTo>
                      <a:lnTo>
                        <a:pt x="1565" y="803"/>
                      </a:lnTo>
                      <a:lnTo>
                        <a:pt x="1593" y="819"/>
                      </a:lnTo>
                      <a:lnTo>
                        <a:pt x="1621" y="834"/>
                      </a:lnTo>
                      <a:lnTo>
                        <a:pt x="1649" y="849"/>
                      </a:lnTo>
                      <a:lnTo>
                        <a:pt x="1677" y="864"/>
                      </a:lnTo>
                      <a:lnTo>
                        <a:pt x="1705" y="878"/>
                      </a:lnTo>
                      <a:lnTo>
                        <a:pt x="1733" y="892"/>
                      </a:lnTo>
                      <a:lnTo>
                        <a:pt x="1761" y="905"/>
                      </a:lnTo>
                      <a:lnTo>
                        <a:pt x="1788" y="918"/>
                      </a:lnTo>
                      <a:lnTo>
                        <a:pt x="1816" y="931"/>
                      </a:lnTo>
                      <a:lnTo>
                        <a:pt x="1844" y="942"/>
                      </a:lnTo>
                      <a:lnTo>
                        <a:pt x="1872" y="954"/>
                      </a:lnTo>
                      <a:lnTo>
                        <a:pt x="1900" y="965"/>
                      </a:lnTo>
                      <a:lnTo>
                        <a:pt x="1928" y="975"/>
                      </a:lnTo>
                      <a:lnTo>
                        <a:pt x="1956" y="986"/>
                      </a:lnTo>
                      <a:lnTo>
                        <a:pt x="1984" y="996"/>
                      </a:lnTo>
                      <a:lnTo>
                        <a:pt x="2012" y="1005"/>
                      </a:lnTo>
                      <a:lnTo>
                        <a:pt x="2040" y="1013"/>
                      </a:lnTo>
                      <a:lnTo>
                        <a:pt x="2068" y="1022"/>
                      </a:lnTo>
                      <a:lnTo>
                        <a:pt x="2096" y="1030"/>
                      </a:lnTo>
                      <a:lnTo>
                        <a:pt x="2124" y="1038"/>
                      </a:lnTo>
                      <a:lnTo>
                        <a:pt x="2152" y="1044"/>
                      </a:lnTo>
                      <a:lnTo>
                        <a:pt x="2180" y="1052"/>
                      </a:lnTo>
                      <a:lnTo>
                        <a:pt x="2208" y="1058"/>
                      </a:lnTo>
                      <a:lnTo>
                        <a:pt x="2236" y="1063"/>
                      </a:lnTo>
                      <a:lnTo>
                        <a:pt x="2264" y="1069"/>
                      </a:lnTo>
                      <a:lnTo>
                        <a:pt x="2292" y="1075"/>
                      </a:lnTo>
                      <a:lnTo>
                        <a:pt x="2320" y="1080"/>
                      </a:lnTo>
                      <a:lnTo>
                        <a:pt x="2348" y="1084"/>
                      </a:lnTo>
                      <a:lnTo>
                        <a:pt x="2375" y="1088"/>
                      </a:lnTo>
                      <a:lnTo>
                        <a:pt x="2403" y="1092"/>
                      </a:lnTo>
                      <a:lnTo>
                        <a:pt x="2431" y="1096"/>
                      </a:lnTo>
                      <a:lnTo>
                        <a:pt x="2459" y="1099"/>
                      </a:lnTo>
                      <a:lnTo>
                        <a:pt x="2487" y="1102"/>
                      </a:lnTo>
                      <a:lnTo>
                        <a:pt x="2515" y="1105"/>
                      </a:lnTo>
                      <a:lnTo>
                        <a:pt x="2543" y="1107"/>
                      </a:lnTo>
                      <a:lnTo>
                        <a:pt x="2571" y="1109"/>
                      </a:lnTo>
                      <a:lnTo>
                        <a:pt x="2599" y="1111"/>
                      </a:lnTo>
                      <a:lnTo>
                        <a:pt x="2627" y="1113"/>
                      </a:lnTo>
                      <a:lnTo>
                        <a:pt x="2655" y="1114"/>
                      </a:lnTo>
                      <a:lnTo>
                        <a:pt x="2683" y="1115"/>
                      </a:lnTo>
                      <a:lnTo>
                        <a:pt x="2711" y="1117"/>
                      </a:lnTo>
                      <a:lnTo>
                        <a:pt x="2739" y="1117"/>
                      </a:lnTo>
                      <a:lnTo>
                        <a:pt x="2767" y="1118"/>
                      </a:lnTo>
                      <a:lnTo>
                        <a:pt x="2795" y="1118"/>
                      </a:lnTo>
                    </a:path>
                  </a:pathLst>
                </a:custGeom>
                <a:noFill/>
                <a:ln w="31750">
                  <a:solidFill>
                    <a:srgbClr val="99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43" name="Freeform 302">
                  <a:extLst>
                    <a:ext uri="{FF2B5EF4-FFF2-40B4-BE49-F238E27FC236}">
                      <a16:creationId xmlns:a16="http://schemas.microsoft.com/office/drawing/2014/main" id="{D85B138E-6F66-6881-9E6F-21536D2918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327"/>
                  <a:ext cx="1118" cy="570"/>
                </a:xfrm>
                <a:custGeom>
                  <a:avLst/>
                  <a:gdLst>
                    <a:gd name="T0" fmla="*/ 28 w 2795"/>
                    <a:gd name="T1" fmla="*/ 5 h 1425"/>
                    <a:gd name="T2" fmla="*/ 84 w 2795"/>
                    <a:gd name="T3" fmla="*/ 16 h 1425"/>
                    <a:gd name="T4" fmla="*/ 139 w 2795"/>
                    <a:gd name="T5" fmla="*/ 30 h 1425"/>
                    <a:gd name="T6" fmla="*/ 195 w 2795"/>
                    <a:gd name="T7" fmla="*/ 45 h 1425"/>
                    <a:gd name="T8" fmla="*/ 251 w 2795"/>
                    <a:gd name="T9" fmla="*/ 63 h 1425"/>
                    <a:gd name="T10" fmla="*/ 307 w 2795"/>
                    <a:gd name="T11" fmla="*/ 83 h 1425"/>
                    <a:gd name="T12" fmla="*/ 363 w 2795"/>
                    <a:gd name="T13" fmla="*/ 106 h 1425"/>
                    <a:gd name="T14" fmla="*/ 419 w 2795"/>
                    <a:gd name="T15" fmla="*/ 130 h 1425"/>
                    <a:gd name="T16" fmla="*/ 475 w 2795"/>
                    <a:gd name="T17" fmla="*/ 158 h 1425"/>
                    <a:gd name="T18" fmla="*/ 531 w 2795"/>
                    <a:gd name="T19" fmla="*/ 187 h 1425"/>
                    <a:gd name="T20" fmla="*/ 587 w 2795"/>
                    <a:gd name="T21" fmla="*/ 220 h 1425"/>
                    <a:gd name="T22" fmla="*/ 643 w 2795"/>
                    <a:gd name="T23" fmla="*/ 255 h 1425"/>
                    <a:gd name="T24" fmla="*/ 698 w 2795"/>
                    <a:gd name="T25" fmla="*/ 292 h 1425"/>
                    <a:gd name="T26" fmla="*/ 754 w 2795"/>
                    <a:gd name="T27" fmla="*/ 331 h 1425"/>
                    <a:gd name="T28" fmla="*/ 810 w 2795"/>
                    <a:gd name="T29" fmla="*/ 374 h 1425"/>
                    <a:gd name="T30" fmla="*/ 866 w 2795"/>
                    <a:gd name="T31" fmla="*/ 417 h 1425"/>
                    <a:gd name="T32" fmla="*/ 922 w 2795"/>
                    <a:gd name="T33" fmla="*/ 463 h 1425"/>
                    <a:gd name="T34" fmla="*/ 978 w 2795"/>
                    <a:gd name="T35" fmla="*/ 510 h 1425"/>
                    <a:gd name="T36" fmla="*/ 1034 w 2795"/>
                    <a:gd name="T37" fmla="*/ 559 h 1425"/>
                    <a:gd name="T38" fmla="*/ 1090 w 2795"/>
                    <a:gd name="T39" fmla="*/ 609 h 1425"/>
                    <a:gd name="T40" fmla="*/ 1146 w 2795"/>
                    <a:gd name="T41" fmla="*/ 659 h 1425"/>
                    <a:gd name="T42" fmla="*/ 1202 w 2795"/>
                    <a:gd name="T43" fmla="*/ 709 h 1425"/>
                    <a:gd name="T44" fmla="*/ 1258 w 2795"/>
                    <a:gd name="T45" fmla="*/ 759 h 1425"/>
                    <a:gd name="T46" fmla="*/ 1313 w 2795"/>
                    <a:gd name="T47" fmla="*/ 809 h 1425"/>
                    <a:gd name="T48" fmla="*/ 1369 w 2795"/>
                    <a:gd name="T49" fmla="*/ 858 h 1425"/>
                    <a:gd name="T50" fmla="*/ 1425 w 2795"/>
                    <a:gd name="T51" fmla="*/ 907 h 1425"/>
                    <a:gd name="T52" fmla="*/ 1481 w 2795"/>
                    <a:gd name="T53" fmla="*/ 953 h 1425"/>
                    <a:gd name="T54" fmla="*/ 1537 w 2795"/>
                    <a:gd name="T55" fmla="*/ 998 h 1425"/>
                    <a:gd name="T56" fmla="*/ 1593 w 2795"/>
                    <a:gd name="T57" fmla="*/ 1040 h 1425"/>
                    <a:gd name="T58" fmla="*/ 1649 w 2795"/>
                    <a:gd name="T59" fmla="*/ 1081 h 1425"/>
                    <a:gd name="T60" fmla="*/ 1705 w 2795"/>
                    <a:gd name="T61" fmla="*/ 1119 h 1425"/>
                    <a:gd name="T62" fmla="*/ 1761 w 2795"/>
                    <a:gd name="T63" fmla="*/ 1154 h 1425"/>
                    <a:gd name="T64" fmla="*/ 1816 w 2795"/>
                    <a:gd name="T65" fmla="*/ 1188 h 1425"/>
                    <a:gd name="T66" fmla="*/ 1872 w 2795"/>
                    <a:gd name="T67" fmla="*/ 1218 h 1425"/>
                    <a:gd name="T68" fmla="*/ 1928 w 2795"/>
                    <a:gd name="T69" fmla="*/ 1246 h 1425"/>
                    <a:gd name="T70" fmla="*/ 1984 w 2795"/>
                    <a:gd name="T71" fmla="*/ 1271 h 1425"/>
                    <a:gd name="T72" fmla="*/ 2040 w 2795"/>
                    <a:gd name="T73" fmla="*/ 1294 h 1425"/>
                    <a:gd name="T74" fmla="*/ 2096 w 2795"/>
                    <a:gd name="T75" fmla="*/ 1315 h 1425"/>
                    <a:gd name="T76" fmla="*/ 2152 w 2795"/>
                    <a:gd name="T77" fmla="*/ 1334 h 1425"/>
                    <a:gd name="T78" fmla="*/ 2208 w 2795"/>
                    <a:gd name="T79" fmla="*/ 1350 h 1425"/>
                    <a:gd name="T80" fmla="*/ 2264 w 2795"/>
                    <a:gd name="T81" fmla="*/ 1364 h 1425"/>
                    <a:gd name="T82" fmla="*/ 2320 w 2795"/>
                    <a:gd name="T83" fmla="*/ 1376 h 1425"/>
                    <a:gd name="T84" fmla="*/ 2375 w 2795"/>
                    <a:gd name="T85" fmla="*/ 1387 h 1425"/>
                    <a:gd name="T86" fmla="*/ 2431 w 2795"/>
                    <a:gd name="T87" fmla="*/ 1396 h 1425"/>
                    <a:gd name="T88" fmla="*/ 2487 w 2795"/>
                    <a:gd name="T89" fmla="*/ 1404 h 1425"/>
                    <a:gd name="T90" fmla="*/ 2543 w 2795"/>
                    <a:gd name="T91" fmla="*/ 1410 h 1425"/>
                    <a:gd name="T92" fmla="*/ 2599 w 2795"/>
                    <a:gd name="T93" fmla="*/ 1415 h 1425"/>
                    <a:gd name="T94" fmla="*/ 2655 w 2795"/>
                    <a:gd name="T95" fmla="*/ 1419 h 1425"/>
                    <a:gd name="T96" fmla="*/ 2711 w 2795"/>
                    <a:gd name="T97" fmla="*/ 1422 h 1425"/>
                    <a:gd name="T98" fmla="*/ 2767 w 2795"/>
                    <a:gd name="T99" fmla="*/ 1425 h 142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795"/>
                    <a:gd name="T151" fmla="*/ 0 h 1425"/>
                    <a:gd name="T152" fmla="*/ 2795 w 2795"/>
                    <a:gd name="T153" fmla="*/ 1425 h 142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795" h="1425">
                      <a:moveTo>
                        <a:pt x="0" y="0"/>
                      </a:moveTo>
                      <a:lnTo>
                        <a:pt x="28" y="5"/>
                      </a:lnTo>
                      <a:lnTo>
                        <a:pt x="56" y="10"/>
                      </a:lnTo>
                      <a:lnTo>
                        <a:pt x="84" y="16"/>
                      </a:lnTo>
                      <a:lnTo>
                        <a:pt x="111" y="23"/>
                      </a:lnTo>
                      <a:lnTo>
                        <a:pt x="139" y="30"/>
                      </a:lnTo>
                      <a:lnTo>
                        <a:pt x="167" y="37"/>
                      </a:lnTo>
                      <a:lnTo>
                        <a:pt x="195" y="45"/>
                      </a:lnTo>
                      <a:lnTo>
                        <a:pt x="223" y="54"/>
                      </a:lnTo>
                      <a:lnTo>
                        <a:pt x="251" y="63"/>
                      </a:lnTo>
                      <a:lnTo>
                        <a:pt x="279" y="73"/>
                      </a:lnTo>
                      <a:lnTo>
                        <a:pt x="307" y="83"/>
                      </a:lnTo>
                      <a:lnTo>
                        <a:pt x="335" y="94"/>
                      </a:lnTo>
                      <a:lnTo>
                        <a:pt x="363" y="106"/>
                      </a:lnTo>
                      <a:lnTo>
                        <a:pt x="391" y="118"/>
                      </a:lnTo>
                      <a:lnTo>
                        <a:pt x="419" y="130"/>
                      </a:lnTo>
                      <a:lnTo>
                        <a:pt x="447" y="144"/>
                      </a:lnTo>
                      <a:lnTo>
                        <a:pt x="475" y="158"/>
                      </a:lnTo>
                      <a:lnTo>
                        <a:pt x="503" y="172"/>
                      </a:lnTo>
                      <a:lnTo>
                        <a:pt x="531" y="187"/>
                      </a:lnTo>
                      <a:lnTo>
                        <a:pt x="559" y="204"/>
                      </a:lnTo>
                      <a:lnTo>
                        <a:pt x="587" y="220"/>
                      </a:lnTo>
                      <a:lnTo>
                        <a:pt x="615" y="237"/>
                      </a:lnTo>
                      <a:lnTo>
                        <a:pt x="643" y="255"/>
                      </a:lnTo>
                      <a:lnTo>
                        <a:pt x="671" y="273"/>
                      </a:lnTo>
                      <a:lnTo>
                        <a:pt x="698" y="292"/>
                      </a:lnTo>
                      <a:lnTo>
                        <a:pt x="726" y="311"/>
                      </a:lnTo>
                      <a:lnTo>
                        <a:pt x="754" y="331"/>
                      </a:lnTo>
                      <a:lnTo>
                        <a:pt x="782" y="352"/>
                      </a:lnTo>
                      <a:lnTo>
                        <a:pt x="810" y="374"/>
                      </a:lnTo>
                      <a:lnTo>
                        <a:pt x="838" y="395"/>
                      </a:lnTo>
                      <a:lnTo>
                        <a:pt x="866" y="417"/>
                      </a:lnTo>
                      <a:lnTo>
                        <a:pt x="894" y="440"/>
                      </a:lnTo>
                      <a:lnTo>
                        <a:pt x="922" y="463"/>
                      </a:lnTo>
                      <a:lnTo>
                        <a:pt x="950" y="486"/>
                      </a:lnTo>
                      <a:lnTo>
                        <a:pt x="978" y="510"/>
                      </a:lnTo>
                      <a:lnTo>
                        <a:pt x="1006" y="534"/>
                      </a:lnTo>
                      <a:lnTo>
                        <a:pt x="1034" y="559"/>
                      </a:lnTo>
                      <a:lnTo>
                        <a:pt x="1062" y="584"/>
                      </a:lnTo>
                      <a:lnTo>
                        <a:pt x="1090" y="609"/>
                      </a:lnTo>
                      <a:lnTo>
                        <a:pt x="1118" y="633"/>
                      </a:lnTo>
                      <a:lnTo>
                        <a:pt x="1146" y="659"/>
                      </a:lnTo>
                      <a:lnTo>
                        <a:pt x="1174" y="684"/>
                      </a:lnTo>
                      <a:lnTo>
                        <a:pt x="1202" y="709"/>
                      </a:lnTo>
                      <a:lnTo>
                        <a:pt x="1230" y="735"/>
                      </a:lnTo>
                      <a:lnTo>
                        <a:pt x="1258" y="759"/>
                      </a:lnTo>
                      <a:lnTo>
                        <a:pt x="1285" y="785"/>
                      </a:lnTo>
                      <a:lnTo>
                        <a:pt x="1313" y="809"/>
                      </a:lnTo>
                      <a:lnTo>
                        <a:pt x="1341" y="834"/>
                      </a:lnTo>
                      <a:lnTo>
                        <a:pt x="1369" y="858"/>
                      </a:lnTo>
                      <a:lnTo>
                        <a:pt x="1397" y="883"/>
                      </a:lnTo>
                      <a:lnTo>
                        <a:pt x="1425" y="907"/>
                      </a:lnTo>
                      <a:lnTo>
                        <a:pt x="1453" y="930"/>
                      </a:lnTo>
                      <a:lnTo>
                        <a:pt x="1481" y="953"/>
                      </a:lnTo>
                      <a:lnTo>
                        <a:pt x="1509" y="976"/>
                      </a:lnTo>
                      <a:lnTo>
                        <a:pt x="1537" y="998"/>
                      </a:lnTo>
                      <a:lnTo>
                        <a:pt x="1565" y="1019"/>
                      </a:lnTo>
                      <a:lnTo>
                        <a:pt x="1593" y="1040"/>
                      </a:lnTo>
                      <a:lnTo>
                        <a:pt x="1621" y="1061"/>
                      </a:lnTo>
                      <a:lnTo>
                        <a:pt x="1649" y="1081"/>
                      </a:lnTo>
                      <a:lnTo>
                        <a:pt x="1677" y="1100"/>
                      </a:lnTo>
                      <a:lnTo>
                        <a:pt x="1705" y="1119"/>
                      </a:lnTo>
                      <a:lnTo>
                        <a:pt x="1733" y="1137"/>
                      </a:lnTo>
                      <a:lnTo>
                        <a:pt x="1761" y="1154"/>
                      </a:lnTo>
                      <a:lnTo>
                        <a:pt x="1788" y="1172"/>
                      </a:lnTo>
                      <a:lnTo>
                        <a:pt x="1816" y="1188"/>
                      </a:lnTo>
                      <a:lnTo>
                        <a:pt x="1844" y="1203"/>
                      </a:lnTo>
                      <a:lnTo>
                        <a:pt x="1872" y="1218"/>
                      </a:lnTo>
                      <a:lnTo>
                        <a:pt x="1900" y="1232"/>
                      </a:lnTo>
                      <a:lnTo>
                        <a:pt x="1928" y="1246"/>
                      </a:lnTo>
                      <a:lnTo>
                        <a:pt x="1956" y="1259"/>
                      </a:lnTo>
                      <a:lnTo>
                        <a:pt x="1984" y="1271"/>
                      </a:lnTo>
                      <a:lnTo>
                        <a:pt x="2012" y="1283"/>
                      </a:lnTo>
                      <a:lnTo>
                        <a:pt x="2040" y="1294"/>
                      </a:lnTo>
                      <a:lnTo>
                        <a:pt x="2068" y="1305"/>
                      </a:lnTo>
                      <a:lnTo>
                        <a:pt x="2096" y="1315"/>
                      </a:lnTo>
                      <a:lnTo>
                        <a:pt x="2124" y="1324"/>
                      </a:lnTo>
                      <a:lnTo>
                        <a:pt x="2152" y="1334"/>
                      </a:lnTo>
                      <a:lnTo>
                        <a:pt x="2180" y="1342"/>
                      </a:lnTo>
                      <a:lnTo>
                        <a:pt x="2208" y="1350"/>
                      </a:lnTo>
                      <a:lnTo>
                        <a:pt x="2236" y="1357"/>
                      </a:lnTo>
                      <a:lnTo>
                        <a:pt x="2264" y="1364"/>
                      </a:lnTo>
                      <a:lnTo>
                        <a:pt x="2292" y="1370"/>
                      </a:lnTo>
                      <a:lnTo>
                        <a:pt x="2320" y="1376"/>
                      </a:lnTo>
                      <a:lnTo>
                        <a:pt x="2348" y="1382"/>
                      </a:lnTo>
                      <a:lnTo>
                        <a:pt x="2375" y="1387"/>
                      </a:lnTo>
                      <a:lnTo>
                        <a:pt x="2403" y="1392"/>
                      </a:lnTo>
                      <a:lnTo>
                        <a:pt x="2431" y="1396"/>
                      </a:lnTo>
                      <a:lnTo>
                        <a:pt x="2459" y="1400"/>
                      </a:lnTo>
                      <a:lnTo>
                        <a:pt x="2487" y="1404"/>
                      </a:lnTo>
                      <a:lnTo>
                        <a:pt x="2515" y="1407"/>
                      </a:lnTo>
                      <a:lnTo>
                        <a:pt x="2543" y="1410"/>
                      </a:lnTo>
                      <a:lnTo>
                        <a:pt x="2571" y="1413"/>
                      </a:lnTo>
                      <a:lnTo>
                        <a:pt x="2599" y="1415"/>
                      </a:lnTo>
                      <a:lnTo>
                        <a:pt x="2627" y="1418"/>
                      </a:lnTo>
                      <a:lnTo>
                        <a:pt x="2655" y="1419"/>
                      </a:lnTo>
                      <a:lnTo>
                        <a:pt x="2683" y="1421"/>
                      </a:lnTo>
                      <a:lnTo>
                        <a:pt x="2711" y="1422"/>
                      </a:lnTo>
                      <a:lnTo>
                        <a:pt x="2739" y="1423"/>
                      </a:lnTo>
                      <a:lnTo>
                        <a:pt x="2767" y="1425"/>
                      </a:lnTo>
                      <a:lnTo>
                        <a:pt x="2795" y="1425"/>
                      </a:lnTo>
                    </a:path>
                  </a:pathLst>
                </a:custGeom>
                <a:noFill/>
                <a:ln w="31750">
                  <a:solidFill>
                    <a:srgbClr val="008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44" name="Freeform 303">
                  <a:extLst>
                    <a:ext uri="{FF2B5EF4-FFF2-40B4-BE49-F238E27FC236}">
                      <a16:creationId xmlns:a16="http://schemas.microsoft.com/office/drawing/2014/main" id="{510C1650-F717-D43B-EA10-B83782EF45C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183"/>
                  <a:ext cx="1118" cy="660"/>
                </a:xfrm>
                <a:custGeom>
                  <a:avLst/>
                  <a:gdLst>
                    <a:gd name="T0" fmla="*/ 28 w 2795"/>
                    <a:gd name="T1" fmla="*/ 3 h 1651"/>
                    <a:gd name="T2" fmla="*/ 84 w 2795"/>
                    <a:gd name="T3" fmla="*/ 12 h 1651"/>
                    <a:gd name="T4" fmla="*/ 139 w 2795"/>
                    <a:gd name="T5" fmla="*/ 23 h 1651"/>
                    <a:gd name="T6" fmla="*/ 195 w 2795"/>
                    <a:gd name="T7" fmla="*/ 36 h 1651"/>
                    <a:gd name="T8" fmla="*/ 251 w 2795"/>
                    <a:gd name="T9" fmla="*/ 52 h 1651"/>
                    <a:gd name="T10" fmla="*/ 307 w 2795"/>
                    <a:gd name="T11" fmla="*/ 71 h 1651"/>
                    <a:gd name="T12" fmla="*/ 363 w 2795"/>
                    <a:gd name="T13" fmla="*/ 92 h 1651"/>
                    <a:gd name="T14" fmla="*/ 419 w 2795"/>
                    <a:gd name="T15" fmla="*/ 117 h 1651"/>
                    <a:gd name="T16" fmla="*/ 475 w 2795"/>
                    <a:gd name="T17" fmla="*/ 144 h 1651"/>
                    <a:gd name="T18" fmla="*/ 531 w 2795"/>
                    <a:gd name="T19" fmla="*/ 175 h 1651"/>
                    <a:gd name="T20" fmla="*/ 587 w 2795"/>
                    <a:gd name="T21" fmla="*/ 209 h 1651"/>
                    <a:gd name="T22" fmla="*/ 643 w 2795"/>
                    <a:gd name="T23" fmla="*/ 246 h 1651"/>
                    <a:gd name="T24" fmla="*/ 698 w 2795"/>
                    <a:gd name="T25" fmla="*/ 286 h 1651"/>
                    <a:gd name="T26" fmla="*/ 754 w 2795"/>
                    <a:gd name="T27" fmla="*/ 330 h 1651"/>
                    <a:gd name="T28" fmla="*/ 810 w 2795"/>
                    <a:gd name="T29" fmla="*/ 376 h 1651"/>
                    <a:gd name="T30" fmla="*/ 866 w 2795"/>
                    <a:gd name="T31" fmla="*/ 426 h 1651"/>
                    <a:gd name="T32" fmla="*/ 922 w 2795"/>
                    <a:gd name="T33" fmla="*/ 478 h 1651"/>
                    <a:gd name="T34" fmla="*/ 978 w 2795"/>
                    <a:gd name="T35" fmla="*/ 532 h 1651"/>
                    <a:gd name="T36" fmla="*/ 1034 w 2795"/>
                    <a:gd name="T37" fmla="*/ 590 h 1651"/>
                    <a:gd name="T38" fmla="*/ 1090 w 2795"/>
                    <a:gd name="T39" fmla="*/ 648 h 1651"/>
                    <a:gd name="T40" fmla="*/ 1146 w 2795"/>
                    <a:gd name="T41" fmla="*/ 708 h 1651"/>
                    <a:gd name="T42" fmla="*/ 1202 w 2795"/>
                    <a:gd name="T43" fmla="*/ 768 h 1651"/>
                    <a:gd name="T44" fmla="*/ 1258 w 2795"/>
                    <a:gd name="T45" fmla="*/ 829 h 1651"/>
                    <a:gd name="T46" fmla="*/ 1313 w 2795"/>
                    <a:gd name="T47" fmla="*/ 890 h 1651"/>
                    <a:gd name="T48" fmla="*/ 1369 w 2795"/>
                    <a:gd name="T49" fmla="*/ 949 h 1651"/>
                    <a:gd name="T50" fmla="*/ 1425 w 2795"/>
                    <a:gd name="T51" fmla="*/ 1008 h 1651"/>
                    <a:gd name="T52" fmla="*/ 1481 w 2795"/>
                    <a:gd name="T53" fmla="*/ 1065 h 1651"/>
                    <a:gd name="T54" fmla="*/ 1537 w 2795"/>
                    <a:gd name="T55" fmla="*/ 1119 h 1651"/>
                    <a:gd name="T56" fmla="*/ 1593 w 2795"/>
                    <a:gd name="T57" fmla="*/ 1172 h 1651"/>
                    <a:gd name="T58" fmla="*/ 1649 w 2795"/>
                    <a:gd name="T59" fmla="*/ 1221 h 1651"/>
                    <a:gd name="T60" fmla="*/ 1705 w 2795"/>
                    <a:gd name="T61" fmla="*/ 1268 h 1651"/>
                    <a:gd name="T62" fmla="*/ 1761 w 2795"/>
                    <a:gd name="T63" fmla="*/ 1312 h 1651"/>
                    <a:gd name="T64" fmla="*/ 1816 w 2795"/>
                    <a:gd name="T65" fmla="*/ 1352 h 1651"/>
                    <a:gd name="T66" fmla="*/ 1872 w 2795"/>
                    <a:gd name="T67" fmla="*/ 1389 h 1651"/>
                    <a:gd name="T68" fmla="*/ 1928 w 2795"/>
                    <a:gd name="T69" fmla="*/ 1423 h 1651"/>
                    <a:gd name="T70" fmla="*/ 1984 w 2795"/>
                    <a:gd name="T71" fmla="*/ 1453 h 1651"/>
                    <a:gd name="T72" fmla="*/ 2040 w 2795"/>
                    <a:gd name="T73" fmla="*/ 1482 h 1651"/>
                    <a:gd name="T74" fmla="*/ 2096 w 2795"/>
                    <a:gd name="T75" fmla="*/ 1506 h 1651"/>
                    <a:gd name="T76" fmla="*/ 2152 w 2795"/>
                    <a:gd name="T77" fmla="*/ 1529 h 1651"/>
                    <a:gd name="T78" fmla="*/ 2208 w 2795"/>
                    <a:gd name="T79" fmla="*/ 1548 h 1651"/>
                    <a:gd name="T80" fmla="*/ 2264 w 2795"/>
                    <a:gd name="T81" fmla="*/ 1566 h 1651"/>
                    <a:gd name="T82" fmla="*/ 2320 w 2795"/>
                    <a:gd name="T83" fmla="*/ 1581 h 1651"/>
                    <a:gd name="T84" fmla="*/ 2375 w 2795"/>
                    <a:gd name="T85" fmla="*/ 1594 h 1651"/>
                    <a:gd name="T86" fmla="*/ 2431 w 2795"/>
                    <a:gd name="T87" fmla="*/ 1607 h 1651"/>
                    <a:gd name="T88" fmla="*/ 2487 w 2795"/>
                    <a:gd name="T89" fmla="*/ 1616 h 1651"/>
                    <a:gd name="T90" fmla="*/ 2543 w 2795"/>
                    <a:gd name="T91" fmla="*/ 1625 h 1651"/>
                    <a:gd name="T92" fmla="*/ 2599 w 2795"/>
                    <a:gd name="T93" fmla="*/ 1633 h 1651"/>
                    <a:gd name="T94" fmla="*/ 2655 w 2795"/>
                    <a:gd name="T95" fmla="*/ 1639 h 1651"/>
                    <a:gd name="T96" fmla="*/ 2711 w 2795"/>
                    <a:gd name="T97" fmla="*/ 1644 h 1651"/>
                    <a:gd name="T98" fmla="*/ 2767 w 2795"/>
                    <a:gd name="T99" fmla="*/ 1649 h 16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795"/>
                    <a:gd name="T151" fmla="*/ 0 h 1651"/>
                    <a:gd name="T152" fmla="*/ 2795 w 2795"/>
                    <a:gd name="T153" fmla="*/ 1651 h 16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795" h="1651">
                      <a:moveTo>
                        <a:pt x="0" y="0"/>
                      </a:moveTo>
                      <a:lnTo>
                        <a:pt x="28" y="3"/>
                      </a:lnTo>
                      <a:lnTo>
                        <a:pt x="56" y="7"/>
                      </a:lnTo>
                      <a:lnTo>
                        <a:pt x="84" y="12"/>
                      </a:lnTo>
                      <a:lnTo>
                        <a:pt x="111" y="17"/>
                      </a:lnTo>
                      <a:lnTo>
                        <a:pt x="139" y="23"/>
                      </a:lnTo>
                      <a:lnTo>
                        <a:pt x="167" y="29"/>
                      </a:lnTo>
                      <a:lnTo>
                        <a:pt x="195" y="36"/>
                      </a:lnTo>
                      <a:lnTo>
                        <a:pt x="223" y="43"/>
                      </a:lnTo>
                      <a:lnTo>
                        <a:pt x="251" y="52"/>
                      </a:lnTo>
                      <a:lnTo>
                        <a:pt x="279" y="61"/>
                      </a:lnTo>
                      <a:lnTo>
                        <a:pt x="307" y="71"/>
                      </a:lnTo>
                      <a:lnTo>
                        <a:pt x="335" y="81"/>
                      </a:lnTo>
                      <a:lnTo>
                        <a:pt x="363" y="92"/>
                      </a:lnTo>
                      <a:lnTo>
                        <a:pt x="391" y="104"/>
                      </a:lnTo>
                      <a:lnTo>
                        <a:pt x="419" y="117"/>
                      </a:lnTo>
                      <a:lnTo>
                        <a:pt x="447" y="130"/>
                      </a:lnTo>
                      <a:lnTo>
                        <a:pt x="475" y="144"/>
                      </a:lnTo>
                      <a:lnTo>
                        <a:pt x="503" y="159"/>
                      </a:lnTo>
                      <a:lnTo>
                        <a:pt x="531" y="175"/>
                      </a:lnTo>
                      <a:lnTo>
                        <a:pt x="559" y="191"/>
                      </a:lnTo>
                      <a:lnTo>
                        <a:pt x="587" y="209"/>
                      </a:lnTo>
                      <a:lnTo>
                        <a:pt x="615" y="227"/>
                      </a:lnTo>
                      <a:lnTo>
                        <a:pt x="643" y="246"/>
                      </a:lnTo>
                      <a:lnTo>
                        <a:pt x="671" y="265"/>
                      </a:lnTo>
                      <a:lnTo>
                        <a:pt x="698" y="286"/>
                      </a:lnTo>
                      <a:lnTo>
                        <a:pt x="726" y="307"/>
                      </a:lnTo>
                      <a:lnTo>
                        <a:pt x="754" y="330"/>
                      </a:lnTo>
                      <a:lnTo>
                        <a:pt x="782" y="353"/>
                      </a:lnTo>
                      <a:lnTo>
                        <a:pt x="810" y="376"/>
                      </a:lnTo>
                      <a:lnTo>
                        <a:pt x="838" y="401"/>
                      </a:lnTo>
                      <a:lnTo>
                        <a:pt x="866" y="426"/>
                      </a:lnTo>
                      <a:lnTo>
                        <a:pt x="894" y="451"/>
                      </a:lnTo>
                      <a:lnTo>
                        <a:pt x="922" y="478"/>
                      </a:lnTo>
                      <a:lnTo>
                        <a:pt x="950" y="505"/>
                      </a:lnTo>
                      <a:lnTo>
                        <a:pt x="978" y="532"/>
                      </a:lnTo>
                      <a:lnTo>
                        <a:pt x="1006" y="561"/>
                      </a:lnTo>
                      <a:lnTo>
                        <a:pt x="1034" y="590"/>
                      </a:lnTo>
                      <a:lnTo>
                        <a:pt x="1062" y="618"/>
                      </a:lnTo>
                      <a:lnTo>
                        <a:pt x="1090" y="648"/>
                      </a:lnTo>
                      <a:lnTo>
                        <a:pt x="1118" y="678"/>
                      </a:lnTo>
                      <a:lnTo>
                        <a:pt x="1146" y="708"/>
                      </a:lnTo>
                      <a:lnTo>
                        <a:pt x="1174" y="738"/>
                      </a:lnTo>
                      <a:lnTo>
                        <a:pt x="1202" y="768"/>
                      </a:lnTo>
                      <a:lnTo>
                        <a:pt x="1230" y="799"/>
                      </a:lnTo>
                      <a:lnTo>
                        <a:pt x="1258" y="829"/>
                      </a:lnTo>
                      <a:lnTo>
                        <a:pt x="1285" y="859"/>
                      </a:lnTo>
                      <a:lnTo>
                        <a:pt x="1313" y="890"/>
                      </a:lnTo>
                      <a:lnTo>
                        <a:pt x="1341" y="919"/>
                      </a:lnTo>
                      <a:lnTo>
                        <a:pt x="1369" y="949"/>
                      </a:lnTo>
                      <a:lnTo>
                        <a:pt x="1397" y="979"/>
                      </a:lnTo>
                      <a:lnTo>
                        <a:pt x="1425" y="1008"/>
                      </a:lnTo>
                      <a:lnTo>
                        <a:pt x="1453" y="1036"/>
                      </a:lnTo>
                      <a:lnTo>
                        <a:pt x="1481" y="1065"/>
                      </a:lnTo>
                      <a:lnTo>
                        <a:pt x="1509" y="1092"/>
                      </a:lnTo>
                      <a:lnTo>
                        <a:pt x="1537" y="1119"/>
                      </a:lnTo>
                      <a:lnTo>
                        <a:pt x="1565" y="1146"/>
                      </a:lnTo>
                      <a:lnTo>
                        <a:pt x="1593" y="1172"/>
                      </a:lnTo>
                      <a:lnTo>
                        <a:pt x="1621" y="1197"/>
                      </a:lnTo>
                      <a:lnTo>
                        <a:pt x="1649" y="1221"/>
                      </a:lnTo>
                      <a:lnTo>
                        <a:pt x="1677" y="1246"/>
                      </a:lnTo>
                      <a:lnTo>
                        <a:pt x="1705" y="1268"/>
                      </a:lnTo>
                      <a:lnTo>
                        <a:pt x="1733" y="1290"/>
                      </a:lnTo>
                      <a:lnTo>
                        <a:pt x="1761" y="1312"/>
                      </a:lnTo>
                      <a:lnTo>
                        <a:pt x="1788" y="1332"/>
                      </a:lnTo>
                      <a:lnTo>
                        <a:pt x="1816" y="1352"/>
                      </a:lnTo>
                      <a:lnTo>
                        <a:pt x="1844" y="1371"/>
                      </a:lnTo>
                      <a:lnTo>
                        <a:pt x="1872" y="1389"/>
                      </a:lnTo>
                      <a:lnTo>
                        <a:pt x="1900" y="1406"/>
                      </a:lnTo>
                      <a:lnTo>
                        <a:pt x="1928" y="1423"/>
                      </a:lnTo>
                      <a:lnTo>
                        <a:pt x="1956" y="1438"/>
                      </a:lnTo>
                      <a:lnTo>
                        <a:pt x="1984" y="1453"/>
                      </a:lnTo>
                      <a:lnTo>
                        <a:pt x="2012" y="1468"/>
                      </a:lnTo>
                      <a:lnTo>
                        <a:pt x="2040" y="1482"/>
                      </a:lnTo>
                      <a:lnTo>
                        <a:pt x="2068" y="1494"/>
                      </a:lnTo>
                      <a:lnTo>
                        <a:pt x="2096" y="1506"/>
                      </a:lnTo>
                      <a:lnTo>
                        <a:pt x="2124" y="1518"/>
                      </a:lnTo>
                      <a:lnTo>
                        <a:pt x="2152" y="1529"/>
                      </a:lnTo>
                      <a:lnTo>
                        <a:pt x="2180" y="1539"/>
                      </a:lnTo>
                      <a:lnTo>
                        <a:pt x="2208" y="1548"/>
                      </a:lnTo>
                      <a:lnTo>
                        <a:pt x="2236" y="1557"/>
                      </a:lnTo>
                      <a:lnTo>
                        <a:pt x="2264" y="1566"/>
                      </a:lnTo>
                      <a:lnTo>
                        <a:pt x="2292" y="1574"/>
                      </a:lnTo>
                      <a:lnTo>
                        <a:pt x="2320" y="1581"/>
                      </a:lnTo>
                      <a:lnTo>
                        <a:pt x="2348" y="1588"/>
                      </a:lnTo>
                      <a:lnTo>
                        <a:pt x="2375" y="1594"/>
                      </a:lnTo>
                      <a:lnTo>
                        <a:pt x="2403" y="1601"/>
                      </a:lnTo>
                      <a:lnTo>
                        <a:pt x="2431" y="1607"/>
                      </a:lnTo>
                      <a:lnTo>
                        <a:pt x="2459" y="1612"/>
                      </a:lnTo>
                      <a:lnTo>
                        <a:pt x="2487" y="1616"/>
                      </a:lnTo>
                      <a:lnTo>
                        <a:pt x="2515" y="1621"/>
                      </a:lnTo>
                      <a:lnTo>
                        <a:pt x="2543" y="1625"/>
                      </a:lnTo>
                      <a:lnTo>
                        <a:pt x="2571" y="1629"/>
                      </a:lnTo>
                      <a:lnTo>
                        <a:pt x="2599" y="1633"/>
                      </a:lnTo>
                      <a:lnTo>
                        <a:pt x="2627" y="1636"/>
                      </a:lnTo>
                      <a:lnTo>
                        <a:pt x="2655" y="1639"/>
                      </a:lnTo>
                      <a:lnTo>
                        <a:pt x="2683" y="1642"/>
                      </a:lnTo>
                      <a:lnTo>
                        <a:pt x="2711" y="1644"/>
                      </a:lnTo>
                      <a:lnTo>
                        <a:pt x="2739" y="1647"/>
                      </a:lnTo>
                      <a:lnTo>
                        <a:pt x="2767" y="1649"/>
                      </a:lnTo>
                      <a:lnTo>
                        <a:pt x="2795" y="1651"/>
                      </a:lnTo>
                    </a:path>
                  </a:pathLst>
                </a:custGeom>
                <a:noFill/>
                <a:ln w="31750">
                  <a:solidFill>
                    <a:srgbClr val="33CC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45" name="Freeform 304">
                  <a:extLst>
                    <a:ext uri="{FF2B5EF4-FFF2-40B4-BE49-F238E27FC236}">
                      <a16:creationId xmlns:a16="http://schemas.microsoft.com/office/drawing/2014/main" id="{D47257A7-440D-6468-68ED-8880E8397AF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079"/>
                  <a:ext cx="1118" cy="736"/>
                </a:xfrm>
                <a:custGeom>
                  <a:avLst/>
                  <a:gdLst>
                    <a:gd name="T0" fmla="*/ 28 w 2795"/>
                    <a:gd name="T1" fmla="*/ 2 h 1840"/>
                    <a:gd name="T2" fmla="*/ 84 w 2795"/>
                    <a:gd name="T3" fmla="*/ 9 h 1840"/>
                    <a:gd name="T4" fmla="*/ 139 w 2795"/>
                    <a:gd name="T5" fmla="*/ 19 h 1840"/>
                    <a:gd name="T6" fmla="*/ 195 w 2795"/>
                    <a:gd name="T7" fmla="*/ 31 h 1840"/>
                    <a:gd name="T8" fmla="*/ 251 w 2795"/>
                    <a:gd name="T9" fmla="*/ 46 h 1840"/>
                    <a:gd name="T10" fmla="*/ 307 w 2795"/>
                    <a:gd name="T11" fmla="*/ 64 h 1840"/>
                    <a:gd name="T12" fmla="*/ 363 w 2795"/>
                    <a:gd name="T13" fmla="*/ 85 h 1840"/>
                    <a:gd name="T14" fmla="*/ 419 w 2795"/>
                    <a:gd name="T15" fmla="*/ 108 h 1840"/>
                    <a:gd name="T16" fmla="*/ 475 w 2795"/>
                    <a:gd name="T17" fmla="*/ 136 h 1840"/>
                    <a:gd name="T18" fmla="*/ 531 w 2795"/>
                    <a:gd name="T19" fmla="*/ 166 h 1840"/>
                    <a:gd name="T20" fmla="*/ 587 w 2795"/>
                    <a:gd name="T21" fmla="*/ 201 h 1840"/>
                    <a:gd name="T22" fmla="*/ 643 w 2795"/>
                    <a:gd name="T23" fmla="*/ 239 h 1840"/>
                    <a:gd name="T24" fmla="*/ 698 w 2795"/>
                    <a:gd name="T25" fmla="*/ 280 h 1840"/>
                    <a:gd name="T26" fmla="*/ 754 w 2795"/>
                    <a:gd name="T27" fmla="*/ 326 h 1840"/>
                    <a:gd name="T28" fmla="*/ 810 w 2795"/>
                    <a:gd name="T29" fmla="*/ 375 h 1840"/>
                    <a:gd name="T30" fmla="*/ 866 w 2795"/>
                    <a:gd name="T31" fmla="*/ 427 h 1840"/>
                    <a:gd name="T32" fmla="*/ 922 w 2795"/>
                    <a:gd name="T33" fmla="*/ 483 h 1840"/>
                    <a:gd name="T34" fmla="*/ 978 w 2795"/>
                    <a:gd name="T35" fmla="*/ 542 h 1840"/>
                    <a:gd name="T36" fmla="*/ 1034 w 2795"/>
                    <a:gd name="T37" fmla="*/ 604 h 1840"/>
                    <a:gd name="T38" fmla="*/ 1090 w 2795"/>
                    <a:gd name="T39" fmla="*/ 668 h 1840"/>
                    <a:gd name="T40" fmla="*/ 1146 w 2795"/>
                    <a:gd name="T41" fmla="*/ 734 h 1840"/>
                    <a:gd name="T42" fmla="*/ 1202 w 2795"/>
                    <a:gd name="T43" fmla="*/ 802 h 1840"/>
                    <a:gd name="T44" fmla="*/ 1258 w 2795"/>
                    <a:gd name="T45" fmla="*/ 871 h 1840"/>
                    <a:gd name="T46" fmla="*/ 1313 w 2795"/>
                    <a:gd name="T47" fmla="*/ 939 h 1840"/>
                    <a:gd name="T48" fmla="*/ 1369 w 2795"/>
                    <a:gd name="T49" fmla="*/ 1008 h 1840"/>
                    <a:gd name="T50" fmla="*/ 1425 w 2795"/>
                    <a:gd name="T51" fmla="*/ 1075 h 1840"/>
                    <a:gd name="T52" fmla="*/ 1481 w 2795"/>
                    <a:gd name="T53" fmla="*/ 1141 h 1840"/>
                    <a:gd name="T54" fmla="*/ 1537 w 2795"/>
                    <a:gd name="T55" fmla="*/ 1204 h 1840"/>
                    <a:gd name="T56" fmla="*/ 1593 w 2795"/>
                    <a:gd name="T57" fmla="*/ 1265 h 1840"/>
                    <a:gd name="T58" fmla="*/ 1649 w 2795"/>
                    <a:gd name="T59" fmla="*/ 1322 h 1840"/>
                    <a:gd name="T60" fmla="*/ 1705 w 2795"/>
                    <a:gd name="T61" fmla="*/ 1377 h 1840"/>
                    <a:gd name="T62" fmla="*/ 1761 w 2795"/>
                    <a:gd name="T63" fmla="*/ 1427 h 1840"/>
                    <a:gd name="T64" fmla="*/ 1816 w 2795"/>
                    <a:gd name="T65" fmla="*/ 1474 h 1840"/>
                    <a:gd name="T66" fmla="*/ 1872 w 2795"/>
                    <a:gd name="T67" fmla="*/ 1517 h 1840"/>
                    <a:gd name="T68" fmla="*/ 1928 w 2795"/>
                    <a:gd name="T69" fmla="*/ 1556 h 1840"/>
                    <a:gd name="T70" fmla="*/ 1984 w 2795"/>
                    <a:gd name="T71" fmla="*/ 1592 h 1840"/>
                    <a:gd name="T72" fmla="*/ 2040 w 2795"/>
                    <a:gd name="T73" fmla="*/ 1625 h 1840"/>
                    <a:gd name="T74" fmla="*/ 2096 w 2795"/>
                    <a:gd name="T75" fmla="*/ 1653 h 1840"/>
                    <a:gd name="T76" fmla="*/ 2152 w 2795"/>
                    <a:gd name="T77" fmla="*/ 1680 h 1840"/>
                    <a:gd name="T78" fmla="*/ 2208 w 2795"/>
                    <a:gd name="T79" fmla="*/ 1704 h 1840"/>
                    <a:gd name="T80" fmla="*/ 2264 w 2795"/>
                    <a:gd name="T81" fmla="*/ 1724 h 1840"/>
                    <a:gd name="T82" fmla="*/ 2320 w 2795"/>
                    <a:gd name="T83" fmla="*/ 1743 h 1840"/>
                    <a:gd name="T84" fmla="*/ 2375 w 2795"/>
                    <a:gd name="T85" fmla="*/ 1760 h 1840"/>
                    <a:gd name="T86" fmla="*/ 2431 w 2795"/>
                    <a:gd name="T87" fmla="*/ 1775 h 1840"/>
                    <a:gd name="T88" fmla="*/ 2487 w 2795"/>
                    <a:gd name="T89" fmla="*/ 1788 h 1840"/>
                    <a:gd name="T90" fmla="*/ 2543 w 2795"/>
                    <a:gd name="T91" fmla="*/ 1800 h 1840"/>
                    <a:gd name="T92" fmla="*/ 2599 w 2795"/>
                    <a:gd name="T93" fmla="*/ 1811 h 1840"/>
                    <a:gd name="T94" fmla="*/ 2655 w 2795"/>
                    <a:gd name="T95" fmla="*/ 1820 h 1840"/>
                    <a:gd name="T96" fmla="*/ 2711 w 2795"/>
                    <a:gd name="T97" fmla="*/ 1829 h 1840"/>
                    <a:gd name="T98" fmla="*/ 2767 w 2795"/>
                    <a:gd name="T99" fmla="*/ 1837 h 1840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795"/>
                    <a:gd name="T151" fmla="*/ 0 h 1840"/>
                    <a:gd name="T152" fmla="*/ 2795 w 2795"/>
                    <a:gd name="T153" fmla="*/ 1840 h 1840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795" h="1840">
                      <a:moveTo>
                        <a:pt x="0" y="0"/>
                      </a:moveTo>
                      <a:lnTo>
                        <a:pt x="28" y="2"/>
                      </a:lnTo>
                      <a:lnTo>
                        <a:pt x="56" y="6"/>
                      </a:lnTo>
                      <a:lnTo>
                        <a:pt x="84" y="9"/>
                      </a:lnTo>
                      <a:lnTo>
                        <a:pt x="111" y="14"/>
                      </a:lnTo>
                      <a:lnTo>
                        <a:pt x="139" y="19"/>
                      </a:lnTo>
                      <a:lnTo>
                        <a:pt x="167" y="25"/>
                      </a:lnTo>
                      <a:lnTo>
                        <a:pt x="195" y="31"/>
                      </a:lnTo>
                      <a:lnTo>
                        <a:pt x="223" y="38"/>
                      </a:lnTo>
                      <a:lnTo>
                        <a:pt x="251" y="46"/>
                      </a:lnTo>
                      <a:lnTo>
                        <a:pt x="279" y="55"/>
                      </a:lnTo>
                      <a:lnTo>
                        <a:pt x="307" y="64"/>
                      </a:lnTo>
                      <a:lnTo>
                        <a:pt x="335" y="74"/>
                      </a:lnTo>
                      <a:lnTo>
                        <a:pt x="363" y="85"/>
                      </a:lnTo>
                      <a:lnTo>
                        <a:pt x="391" y="96"/>
                      </a:lnTo>
                      <a:lnTo>
                        <a:pt x="419" y="108"/>
                      </a:lnTo>
                      <a:lnTo>
                        <a:pt x="447" y="122"/>
                      </a:lnTo>
                      <a:lnTo>
                        <a:pt x="475" y="136"/>
                      </a:lnTo>
                      <a:lnTo>
                        <a:pt x="503" y="151"/>
                      </a:lnTo>
                      <a:lnTo>
                        <a:pt x="531" y="166"/>
                      </a:lnTo>
                      <a:lnTo>
                        <a:pt x="559" y="183"/>
                      </a:lnTo>
                      <a:lnTo>
                        <a:pt x="587" y="201"/>
                      </a:lnTo>
                      <a:lnTo>
                        <a:pt x="615" y="219"/>
                      </a:lnTo>
                      <a:lnTo>
                        <a:pt x="643" y="239"/>
                      </a:lnTo>
                      <a:lnTo>
                        <a:pt x="671" y="259"/>
                      </a:lnTo>
                      <a:lnTo>
                        <a:pt x="698" y="280"/>
                      </a:lnTo>
                      <a:lnTo>
                        <a:pt x="726" y="302"/>
                      </a:lnTo>
                      <a:lnTo>
                        <a:pt x="754" y="326"/>
                      </a:lnTo>
                      <a:lnTo>
                        <a:pt x="782" y="350"/>
                      </a:lnTo>
                      <a:lnTo>
                        <a:pt x="810" y="375"/>
                      </a:lnTo>
                      <a:lnTo>
                        <a:pt x="838" y="400"/>
                      </a:lnTo>
                      <a:lnTo>
                        <a:pt x="866" y="427"/>
                      </a:lnTo>
                      <a:lnTo>
                        <a:pt x="894" y="454"/>
                      </a:lnTo>
                      <a:lnTo>
                        <a:pt x="922" y="483"/>
                      </a:lnTo>
                      <a:lnTo>
                        <a:pt x="950" y="512"/>
                      </a:lnTo>
                      <a:lnTo>
                        <a:pt x="978" y="542"/>
                      </a:lnTo>
                      <a:lnTo>
                        <a:pt x="1006" y="572"/>
                      </a:lnTo>
                      <a:lnTo>
                        <a:pt x="1034" y="604"/>
                      </a:lnTo>
                      <a:lnTo>
                        <a:pt x="1062" y="636"/>
                      </a:lnTo>
                      <a:lnTo>
                        <a:pt x="1090" y="668"/>
                      </a:lnTo>
                      <a:lnTo>
                        <a:pt x="1118" y="701"/>
                      </a:lnTo>
                      <a:lnTo>
                        <a:pt x="1146" y="734"/>
                      </a:lnTo>
                      <a:lnTo>
                        <a:pt x="1174" y="768"/>
                      </a:lnTo>
                      <a:lnTo>
                        <a:pt x="1202" y="802"/>
                      </a:lnTo>
                      <a:lnTo>
                        <a:pt x="1230" y="836"/>
                      </a:lnTo>
                      <a:lnTo>
                        <a:pt x="1258" y="871"/>
                      </a:lnTo>
                      <a:lnTo>
                        <a:pt x="1285" y="905"/>
                      </a:lnTo>
                      <a:lnTo>
                        <a:pt x="1313" y="939"/>
                      </a:lnTo>
                      <a:lnTo>
                        <a:pt x="1341" y="974"/>
                      </a:lnTo>
                      <a:lnTo>
                        <a:pt x="1369" y="1008"/>
                      </a:lnTo>
                      <a:lnTo>
                        <a:pt x="1397" y="1042"/>
                      </a:lnTo>
                      <a:lnTo>
                        <a:pt x="1425" y="1075"/>
                      </a:lnTo>
                      <a:lnTo>
                        <a:pt x="1453" y="1108"/>
                      </a:lnTo>
                      <a:lnTo>
                        <a:pt x="1481" y="1141"/>
                      </a:lnTo>
                      <a:lnTo>
                        <a:pt x="1509" y="1173"/>
                      </a:lnTo>
                      <a:lnTo>
                        <a:pt x="1537" y="1204"/>
                      </a:lnTo>
                      <a:lnTo>
                        <a:pt x="1565" y="1235"/>
                      </a:lnTo>
                      <a:lnTo>
                        <a:pt x="1593" y="1265"/>
                      </a:lnTo>
                      <a:lnTo>
                        <a:pt x="1621" y="1294"/>
                      </a:lnTo>
                      <a:lnTo>
                        <a:pt x="1649" y="1322"/>
                      </a:lnTo>
                      <a:lnTo>
                        <a:pt x="1677" y="1349"/>
                      </a:lnTo>
                      <a:lnTo>
                        <a:pt x="1705" y="1377"/>
                      </a:lnTo>
                      <a:lnTo>
                        <a:pt x="1733" y="1402"/>
                      </a:lnTo>
                      <a:lnTo>
                        <a:pt x="1761" y="1427"/>
                      </a:lnTo>
                      <a:lnTo>
                        <a:pt x="1788" y="1451"/>
                      </a:lnTo>
                      <a:lnTo>
                        <a:pt x="1816" y="1474"/>
                      </a:lnTo>
                      <a:lnTo>
                        <a:pt x="1844" y="1496"/>
                      </a:lnTo>
                      <a:lnTo>
                        <a:pt x="1872" y="1517"/>
                      </a:lnTo>
                      <a:lnTo>
                        <a:pt x="1900" y="1537"/>
                      </a:lnTo>
                      <a:lnTo>
                        <a:pt x="1928" y="1556"/>
                      </a:lnTo>
                      <a:lnTo>
                        <a:pt x="1956" y="1575"/>
                      </a:lnTo>
                      <a:lnTo>
                        <a:pt x="1984" y="1592"/>
                      </a:lnTo>
                      <a:lnTo>
                        <a:pt x="2012" y="1609"/>
                      </a:lnTo>
                      <a:lnTo>
                        <a:pt x="2040" y="1625"/>
                      </a:lnTo>
                      <a:lnTo>
                        <a:pt x="2068" y="1640"/>
                      </a:lnTo>
                      <a:lnTo>
                        <a:pt x="2096" y="1653"/>
                      </a:lnTo>
                      <a:lnTo>
                        <a:pt x="2124" y="1667"/>
                      </a:lnTo>
                      <a:lnTo>
                        <a:pt x="2152" y="1680"/>
                      </a:lnTo>
                      <a:lnTo>
                        <a:pt x="2180" y="1692"/>
                      </a:lnTo>
                      <a:lnTo>
                        <a:pt x="2208" y="1704"/>
                      </a:lnTo>
                      <a:lnTo>
                        <a:pt x="2236" y="1714"/>
                      </a:lnTo>
                      <a:lnTo>
                        <a:pt x="2264" y="1724"/>
                      </a:lnTo>
                      <a:lnTo>
                        <a:pt x="2292" y="1734"/>
                      </a:lnTo>
                      <a:lnTo>
                        <a:pt x="2320" y="1743"/>
                      </a:lnTo>
                      <a:lnTo>
                        <a:pt x="2348" y="1752"/>
                      </a:lnTo>
                      <a:lnTo>
                        <a:pt x="2375" y="1760"/>
                      </a:lnTo>
                      <a:lnTo>
                        <a:pt x="2403" y="1768"/>
                      </a:lnTo>
                      <a:lnTo>
                        <a:pt x="2431" y="1775"/>
                      </a:lnTo>
                      <a:lnTo>
                        <a:pt x="2459" y="1782"/>
                      </a:lnTo>
                      <a:lnTo>
                        <a:pt x="2487" y="1788"/>
                      </a:lnTo>
                      <a:lnTo>
                        <a:pt x="2515" y="1794"/>
                      </a:lnTo>
                      <a:lnTo>
                        <a:pt x="2543" y="1800"/>
                      </a:lnTo>
                      <a:lnTo>
                        <a:pt x="2571" y="1806"/>
                      </a:lnTo>
                      <a:lnTo>
                        <a:pt x="2599" y="1811"/>
                      </a:lnTo>
                      <a:lnTo>
                        <a:pt x="2627" y="1815"/>
                      </a:lnTo>
                      <a:lnTo>
                        <a:pt x="2655" y="1820"/>
                      </a:lnTo>
                      <a:lnTo>
                        <a:pt x="2683" y="1825"/>
                      </a:lnTo>
                      <a:lnTo>
                        <a:pt x="2711" y="1829"/>
                      </a:lnTo>
                      <a:lnTo>
                        <a:pt x="2739" y="1833"/>
                      </a:lnTo>
                      <a:lnTo>
                        <a:pt x="2767" y="1837"/>
                      </a:lnTo>
                      <a:lnTo>
                        <a:pt x="2795" y="1840"/>
                      </a:lnTo>
                    </a:path>
                  </a:pathLst>
                </a:custGeom>
                <a:noFill/>
                <a:ln w="3175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46" name="Freeform 305">
                  <a:extLst>
                    <a:ext uri="{FF2B5EF4-FFF2-40B4-BE49-F238E27FC236}">
                      <a16:creationId xmlns:a16="http://schemas.microsoft.com/office/drawing/2014/main" id="{F9DA4537-2A46-3BEC-CF50-F56B91A719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013"/>
                  <a:ext cx="1118" cy="805"/>
                </a:xfrm>
                <a:custGeom>
                  <a:avLst/>
                  <a:gdLst>
                    <a:gd name="T0" fmla="*/ 28 w 2795"/>
                    <a:gd name="T1" fmla="*/ 4 h 2014"/>
                    <a:gd name="T2" fmla="*/ 84 w 2795"/>
                    <a:gd name="T3" fmla="*/ 14 h 2014"/>
                    <a:gd name="T4" fmla="*/ 139 w 2795"/>
                    <a:gd name="T5" fmla="*/ 25 h 2014"/>
                    <a:gd name="T6" fmla="*/ 195 w 2795"/>
                    <a:gd name="T7" fmla="*/ 39 h 2014"/>
                    <a:gd name="T8" fmla="*/ 251 w 2795"/>
                    <a:gd name="T9" fmla="*/ 56 h 2014"/>
                    <a:gd name="T10" fmla="*/ 307 w 2795"/>
                    <a:gd name="T11" fmla="*/ 76 h 2014"/>
                    <a:gd name="T12" fmla="*/ 363 w 2795"/>
                    <a:gd name="T13" fmla="*/ 99 h 2014"/>
                    <a:gd name="T14" fmla="*/ 419 w 2795"/>
                    <a:gd name="T15" fmla="*/ 125 h 2014"/>
                    <a:gd name="T16" fmla="*/ 475 w 2795"/>
                    <a:gd name="T17" fmla="*/ 154 h 2014"/>
                    <a:gd name="T18" fmla="*/ 531 w 2795"/>
                    <a:gd name="T19" fmla="*/ 186 h 2014"/>
                    <a:gd name="T20" fmla="*/ 587 w 2795"/>
                    <a:gd name="T21" fmla="*/ 223 h 2014"/>
                    <a:gd name="T22" fmla="*/ 643 w 2795"/>
                    <a:gd name="T23" fmla="*/ 262 h 2014"/>
                    <a:gd name="T24" fmla="*/ 698 w 2795"/>
                    <a:gd name="T25" fmla="*/ 306 h 2014"/>
                    <a:gd name="T26" fmla="*/ 754 w 2795"/>
                    <a:gd name="T27" fmla="*/ 353 h 2014"/>
                    <a:gd name="T28" fmla="*/ 810 w 2795"/>
                    <a:gd name="T29" fmla="*/ 405 h 2014"/>
                    <a:gd name="T30" fmla="*/ 866 w 2795"/>
                    <a:gd name="T31" fmla="*/ 460 h 2014"/>
                    <a:gd name="T32" fmla="*/ 922 w 2795"/>
                    <a:gd name="T33" fmla="*/ 519 h 2014"/>
                    <a:gd name="T34" fmla="*/ 978 w 2795"/>
                    <a:gd name="T35" fmla="*/ 581 h 2014"/>
                    <a:gd name="T36" fmla="*/ 1034 w 2795"/>
                    <a:gd name="T37" fmla="*/ 647 h 2014"/>
                    <a:gd name="T38" fmla="*/ 1090 w 2795"/>
                    <a:gd name="T39" fmla="*/ 716 h 2014"/>
                    <a:gd name="T40" fmla="*/ 1146 w 2795"/>
                    <a:gd name="T41" fmla="*/ 787 h 2014"/>
                    <a:gd name="T42" fmla="*/ 1202 w 2795"/>
                    <a:gd name="T43" fmla="*/ 860 h 2014"/>
                    <a:gd name="T44" fmla="*/ 1258 w 2795"/>
                    <a:gd name="T45" fmla="*/ 934 h 2014"/>
                    <a:gd name="T46" fmla="*/ 1313 w 2795"/>
                    <a:gd name="T47" fmla="*/ 1009 h 2014"/>
                    <a:gd name="T48" fmla="*/ 1369 w 2795"/>
                    <a:gd name="T49" fmla="*/ 1084 h 2014"/>
                    <a:gd name="T50" fmla="*/ 1425 w 2795"/>
                    <a:gd name="T51" fmla="*/ 1158 h 2014"/>
                    <a:gd name="T52" fmla="*/ 1481 w 2795"/>
                    <a:gd name="T53" fmla="*/ 1230 h 2014"/>
                    <a:gd name="T54" fmla="*/ 1537 w 2795"/>
                    <a:gd name="T55" fmla="*/ 1300 h 2014"/>
                    <a:gd name="T56" fmla="*/ 1593 w 2795"/>
                    <a:gd name="T57" fmla="*/ 1368 h 2014"/>
                    <a:gd name="T58" fmla="*/ 1649 w 2795"/>
                    <a:gd name="T59" fmla="*/ 1431 h 2014"/>
                    <a:gd name="T60" fmla="*/ 1705 w 2795"/>
                    <a:gd name="T61" fmla="*/ 1491 h 2014"/>
                    <a:gd name="T62" fmla="*/ 1761 w 2795"/>
                    <a:gd name="T63" fmla="*/ 1547 h 2014"/>
                    <a:gd name="T64" fmla="*/ 1816 w 2795"/>
                    <a:gd name="T65" fmla="*/ 1600 h 2014"/>
                    <a:gd name="T66" fmla="*/ 1872 w 2795"/>
                    <a:gd name="T67" fmla="*/ 1647 h 2014"/>
                    <a:gd name="T68" fmla="*/ 1928 w 2795"/>
                    <a:gd name="T69" fmla="*/ 1691 h 2014"/>
                    <a:gd name="T70" fmla="*/ 1984 w 2795"/>
                    <a:gd name="T71" fmla="*/ 1731 h 2014"/>
                    <a:gd name="T72" fmla="*/ 2040 w 2795"/>
                    <a:gd name="T73" fmla="*/ 1767 h 2014"/>
                    <a:gd name="T74" fmla="*/ 2096 w 2795"/>
                    <a:gd name="T75" fmla="*/ 1800 h 2014"/>
                    <a:gd name="T76" fmla="*/ 2152 w 2795"/>
                    <a:gd name="T77" fmla="*/ 1829 h 2014"/>
                    <a:gd name="T78" fmla="*/ 2208 w 2795"/>
                    <a:gd name="T79" fmla="*/ 1855 h 2014"/>
                    <a:gd name="T80" fmla="*/ 2264 w 2795"/>
                    <a:gd name="T81" fmla="*/ 1878 h 2014"/>
                    <a:gd name="T82" fmla="*/ 2320 w 2795"/>
                    <a:gd name="T83" fmla="*/ 1900 h 2014"/>
                    <a:gd name="T84" fmla="*/ 2375 w 2795"/>
                    <a:gd name="T85" fmla="*/ 1919 h 2014"/>
                    <a:gd name="T86" fmla="*/ 2431 w 2795"/>
                    <a:gd name="T87" fmla="*/ 1935 h 2014"/>
                    <a:gd name="T88" fmla="*/ 2487 w 2795"/>
                    <a:gd name="T89" fmla="*/ 1951 h 2014"/>
                    <a:gd name="T90" fmla="*/ 2543 w 2795"/>
                    <a:gd name="T91" fmla="*/ 1965 h 2014"/>
                    <a:gd name="T92" fmla="*/ 2599 w 2795"/>
                    <a:gd name="T93" fmla="*/ 1977 h 2014"/>
                    <a:gd name="T94" fmla="*/ 2655 w 2795"/>
                    <a:gd name="T95" fmla="*/ 1989 h 2014"/>
                    <a:gd name="T96" fmla="*/ 2711 w 2795"/>
                    <a:gd name="T97" fmla="*/ 1999 h 2014"/>
                    <a:gd name="T98" fmla="*/ 2767 w 2795"/>
                    <a:gd name="T99" fmla="*/ 2009 h 201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795"/>
                    <a:gd name="T151" fmla="*/ 0 h 2014"/>
                    <a:gd name="T152" fmla="*/ 2795 w 2795"/>
                    <a:gd name="T153" fmla="*/ 2014 h 201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795" h="2014">
                      <a:moveTo>
                        <a:pt x="0" y="0"/>
                      </a:moveTo>
                      <a:lnTo>
                        <a:pt x="28" y="4"/>
                      </a:lnTo>
                      <a:lnTo>
                        <a:pt x="56" y="8"/>
                      </a:lnTo>
                      <a:lnTo>
                        <a:pt x="84" y="14"/>
                      </a:lnTo>
                      <a:lnTo>
                        <a:pt x="111" y="19"/>
                      </a:lnTo>
                      <a:lnTo>
                        <a:pt x="139" y="25"/>
                      </a:lnTo>
                      <a:lnTo>
                        <a:pt x="167" y="32"/>
                      </a:lnTo>
                      <a:lnTo>
                        <a:pt x="195" y="39"/>
                      </a:lnTo>
                      <a:lnTo>
                        <a:pt x="223" y="48"/>
                      </a:lnTo>
                      <a:lnTo>
                        <a:pt x="251" y="56"/>
                      </a:lnTo>
                      <a:lnTo>
                        <a:pt x="279" y="65"/>
                      </a:lnTo>
                      <a:lnTo>
                        <a:pt x="307" y="76"/>
                      </a:lnTo>
                      <a:lnTo>
                        <a:pt x="335" y="87"/>
                      </a:lnTo>
                      <a:lnTo>
                        <a:pt x="363" y="99"/>
                      </a:lnTo>
                      <a:lnTo>
                        <a:pt x="391" y="112"/>
                      </a:lnTo>
                      <a:lnTo>
                        <a:pt x="419" y="125"/>
                      </a:lnTo>
                      <a:lnTo>
                        <a:pt x="447" y="139"/>
                      </a:lnTo>
                      <a:lnTo>
                        <a:pt x="475" y="154"/>
                      </a:lnTo>
                      <a:lnTo>
                        <a:pt x="503" y="170"/>
                      </a:lnTo>
                      <a:lnTo>
                        <a:pt x="531" y="186"/>
                      </a:lnTo>
                      <a:lnTo>
                        <a:pt x="559" y="204"/>
                      </a:lnTo>
                      <a:lnTo>
                        <a:pt x="587" y="223"/>
                      </a:lnTo>
                      <a:lnTo>
                        <a:pt x="615" y="242"/>
                      </a:lnTo>
                      <a:lnTo>
                        <a:pt x="643" y="262"/>
                      </a:lnTo>
                      <a:lnTo>
                        <a:pt x="671" y="284"/>
                      </a:lnTo>
                      <a:lnTo>
                        <a:pt x="698" y="306"/>
                      </a:lnTo>
                      <a:lnTo>
                        <a:pt x="726" y="329"/>
                      </a:lnTo>
                      <a:lnTo>
                        <a:pt x="754" y="353"/>
                      </a:lnTo>
                      <a:lnTo>
                        <a:pt x="782" y="379"/>
                      </a:lnTo>
                      <a:lnTo>
                        <a:pt x="810" y="405"/>
                      </a:lnTo>
                      <a:lnTo>
                        <a:pt x="838" y="432"/>
                      </a:lnTo>
                      <a:lnTo>
                        <a:pt x="866" y="460"/>
                      </a:lnTo>
                      <a:lnTo>
                        <a:pt x="894" y="489"/>
                      </a:lnTo>
                      <a:lnTo>
                        <a:pt x="922" y="519"/>
                      </a:lnTo>
                      <a:lnTo>
                        <a:pt x="950" y="550"/>
                      </a:lnTo>
                      <a:lnTo>
                        <a:pt x="978" y="581"/>
                      </a:lnTo>
                      <a:lnTo>
                        <a:pt x="1006" y="614"/>
                      </a:lnTo>
                      <a:lnTo>
                        <a:pt x="1034" y="647"/>
                      </a:lnTo>
                      <a:lnTo>
                        <a:pt x="1062" y="681"/>
                      </a:lnTo>
                      <a:lnTo>
                        <a:pt x="1090" y="716"/>
                      </a:lnTo>
                      <a:lnTo>
                        <a:pt x="1118" y="751"/>
                      </a:lnTo>
                      <a:lnTo>
                        <a:pt x="1146" y="787"/>
                      </a:lnTo>
                      <a:lnTo>
                        <a:pt x="1174" y="823"/>
                      </a:lnTo>
                      <a:lnTo>
                        <a:pt x="1202" y="860"/>
                      </a:lnTo>
                      <a:lnTo>
                        <a:pt x="1230" y="897"/>
                      </a:lnTo>
                      <a:lnTo>
                        <a:pt x="1258" y="934"/>
                      </a:lnTo>
                      <a:lnTo>
                        <a:pt x="1285" y="971"/>
                      </a:lnTo>
                      <a:lnTo>
                        <a:pt x="1313" y="1009"/>
                      </a:lnTo>
                      <a:lnTo>
                        <a:pt x="1341" y="1047"/>
                      </a:lnTo>
                      <a:lnTo>
                        <a:pt x="1369" y="1084"/>
                      </a:lnTo>
                      <a:lnTo>
                        <a:pt x="1397" y="1121"/>
                      </a:lnTo>
                      <a:lnTo>
                        <a:pt x="1425" y="1158"/>
                      </a:lnTo>
                      <a:lnTo>
                        <a:pt x="1453" y="1194"/>
                      </a:lnTo>
                      <a:lnTo>
                        <a:pt x="1481" y="1230"/>
                      </a:lnTo>
                      <a:lnTo>
                        <a:pt x="1509" y="1266"/>
                      </a:lnTo>
                      <a:lnTo>
                        <a:pt x="1537" y="1300"/>
                      </a:lnTo>
                      <a:lnTo>
                        <a:pt x="1565" y="1334"/>
                      </a:lnTo>
                      <a:lnTo>
                        <a:pt x="1593" y="1368"/>
                      </a:lnTo>
                      <a:lnTo>
                        <a:pt x="1621" y="1400"/>
                      </a:lnTo>
                      <a:lnTo>
                        <a:pt x="1649" y="1431"/>
                      </a:lnTo>
                      <a:lnTo>
                        <a:pt x="1677" y="1461"/>
                      </a:lnTo>
                      <a:lnTo>
                        <a:pt x="1705" y="1491"/>
                      </a:lnTo>
                      <a:lnTo>
                        <a:pt x="1733" y="1520"/>
                      </a:lnTo>
                      <a:lnTo>
                        <a:pt x="1761" y="1547"/>
                      </a:lnTo>
                      <a:lnTo>
                        <a:pt x="1788" y="1574"/>
                      </a:lnTo>
                      <a:lnTo>
                        <a:pt x="1816" y="1600"/>
                      </a:lnTo>
                      <a:lnTo>
                        <a:pt x="1844" y="1624"/>
                      </a:lnTo>
                      <a:lnTo>
                        <a:pt x="1872" y="1647"/>
                      </a:lnTo>
                      <a:lnTo>
                        <a:pt x="1900" y="1670"/>
                      </a:lnTo>
                      <a:lnTo>
                        <a:pt x="1928" y="1691"/>
                      </a:lnTo>
                      <a:lnTo>
                        <a:pt x="1956" y="1711"/>
                      </a:lnTo>
                      <a:lnTo>
                        <a:pt x="1984" y="1731"/>
                      </a:lnTo>
                      <a:lnTo>
                        <a:pt x="2012" y="1749"/>
                      </a:lnTo>
                      <a:lnTo>
                        <a:pt x="2040" y="1767"/>
                      </a:lnTo>
                      <a:lnTo>
                        <a:pt x="2068" y="1783"/>
                      </a:lnTo>
                      <a:lnTo>
                        <a:pt x="2096" y="1800"/>
                      </a:lnTo>
                      <a:lnTo>
                        <a:pt x="2124" y="1814"/>
                      </a:lnTo>
                      <a:lnTo>
                        <a:pt x="2152" y="1829"/>
                      </a:lnTo>
                      <a:lnTo>
                        <a:pt x="2180" y="1842"/>
                      </a:lnTo>
                      <a:lnTo>
                        <a:pt x="2208" y="1855"/>
                      </a:lnTo>
                      <a:lnTo>
                        <a:pt x="2236" y="1867"/>
                      </a:lnTo>
                      <a:lnTo>
                        <a:pt x="2264" y="1878"/>
                      </a:lnTo>
                      <a:lnTo>
                        <a:pt x="2292" y="1889"/>
                      </a:lnTo>
                      <a:lnTo>
                        <a:pt x="2320" y="1900"/>
                      </a:lnTo>
                      <a:lnTo>
                        <a:pt x="2348" y="1909"/>
                      </a:lnTo>
                      <a:lnTo>
                        <a:pt x="2375" y="1919"/>
                      </a:lnTo>
                      <a:lnTo>
                        <a:pt x="2403" y="1927"/>
                      </a:lnTo>
                      <a:lnTo>
                        <a:pt x="2431" y="1935"/>
                      </a:lnTo>
                      <a:lnTo>
                        <a:pt x="2459" y="1943"/>
                      </a:lnTo>
                      <a:lnTo>
                        <a:pt x="2487" y="1951"/>
                      </a:lnTo>
                      <a:lnTo>
                        <a:pt x="2515" y="1958"/>
                      </a:lnTo>
                      <a:lnTo>
                        <a:pt x="2543" y="1965"/>
                      </a:lnTo>
                      <a:lnTo>
                        <a:pt x="2571" y="1971"/>
                      </a:lnTo>
                      <a:lnTo>
                        <a:pt x="2599" y="1977"/>
                      </a:lnTo>
                      <a:lnTo>
                        <a:pt x="2627" y="1983"/>
                      </a:lnTo>
                      <a:lnTo>
                        <a:pt x="2655" y="1989"/>
                      </a:lnTo>
                      <a:lnTo>
                        <a:pt x="2683" y="1994"/>
                      </a:lnTo>
                      <a:lnTo>
                        <a:pt x="2711" y="1999"/>
                      </a:lnTo>
                      <a:lnTo>
                        <a:pt x="2739" y="2004"/>
                      </a:lnTo>
                      <a:lnTo>
                        <a:pt x="2767" y="2009"/>
                      </a:lnTo>
                      <a:lnTo>
                        <a:pt x="2795" y="2014"/>
                      </a:lnTo>
                    </a:path>
                  </a:pathLst>
                </a:custGeom>
                <a:noFill/>
                <a:ln w="31750">
                  <a:solidFill>
                    <a:srgbClr val="80008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874" name="Oval 306">
                <a:extLst>
                  <a:ext uri="{FF2B5EF4-FFF2-40B4-BE49-F238E27FC236}">
                    <a16:creationId xmlns:a16="http://schemas.microsoft.com/office/drawing/2014/main" id="{49A72325-33BD-1843-5F99-B4784A367E7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748" y="2589"/>
                <a:ext cx="44" cy="45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75" name="Oval 307">
                <a:extLst>
                  <a:ext uri="{FF2B5EF4-FFF2-40B4-BE49-F238E27FC236}">
                    <a16:creationId xmlns:a16="http://schemas.microsoft.com/office/drawing/2014/main" id="{751A63FC-57D6-9FFC-D5F9-2718B634394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19" y="2569"/>
                <a:ext cx="44" cy="45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76" name="Oval 308">
                <a:extLst>
                  <a:ext uri="{FF2B5EF4-FFF2-40B4-BE49-F238E27FC236}">
                    <a16:creationId xmlns:a16="http://schemas.microsoft.com/office/drawing/2014/main" id="{873E0A5F-2F87-8987-4C6B-A79846CFC6A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90" y="2562"/>
                <a:ext cx="44" cy="4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77" name="Oval 309">
                <a:extLst>
                  <a:ext uri="{FF2B5EF4-FFF2-40B4-BE49-F238E27FC236}">
                    <a16:creationId xmlns:a16="http://schemas.microsoft.com/office/drawing/2014/main" id="{C5F308F9-F26E-2556-5E85-0C6AE5DDFE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61" y="2571"/>
                <a:ext cx="44" cy="4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78" name="Oval 310">
                <a:extLst>
                  <a:ext uri="{FF2B5EF4-FFF2-40B4-BE49-F238E27FC236}">
                    <a16:creationId xmlns:a16="http://schemas.microsoft.com/office/drawing/2014/main" id="{4DDB6A7E-92DE-FA17-A164-637CE3F734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32" y="2594"/>
                <a:ext cx="44" cy="4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79" name="Oval 311">
                <a:extLst>
                  <a:ext uri="{FF2B5EF4-FFF2-40B4-BE49-F238E27FC236}">
                    <a16:creationId xmlns:a16="http://schemas.microsoft.com/office/drawing/2014/main" id="{CD60BD5D-47BA-060D-DA83-D2483453DCE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03" y="2624"/>
                <a:ext cx="42" cy="45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80" name="Oval 312">
                <a:extLst>
                  <a:ext uri="{FF2B5EF4-FFF2-40B4-BE49-F238E27FC236}">
                    <a16:creationId xmlns:a16="http://schemas.microsoft.com/office/drawing/2014/main" id="{C9B9083F-8E30-2978-DA4E-67073C2B14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74" y="2654"/>
                <a:ext cx="42" cy="4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81" name="Oval 313">
                <a:extLst>
                  <a:ext uri="{FF2B5EF4-FFF2-40B4-BE49-F238E27FC236}">
                    <a16:creationId xmlns:a16="http://schemas.microsoft.com/office/drawing/2014/main" id="{3AE3E6C8-6867-120B-C54C-DF39A1F9B82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43" y="2676"/>
                <a:ext cx="44" cy="44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882" name="Line 314">
                <a:extLst>
                  <a:ext uri="{FF2B5EF4-FFF2-40B4-BE49-F238E27FC236}">
                    <a16:creationId xmlns:a16="http://schemas.microsoft.com/office/drawing/2014/main" id="{FFE71150-5D02-354E-F44B-218CA8670B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35" y="2553"/>
                <a:ext cx="38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3" name="Line 315">
                <a:extLst>
                  <a:ext uri="{FF2B5EF4-FFF2-40B4-BE49-F238E27FC236}">
                    <a16:creationId xmlns:a16="http://schemas.microsoft.com/office/drawing/2014/main" id="{4E70953D-574D-0C12-E122-AE46C13A924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735" y="2553"/>
                <a:ext cx="38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4" name="Line 316">
                <a:extLst>
                  <a:ext uri="{FF2B5EF4-FFF2-40B4-BE49-F238E27FC236}">
                    <a16:creationId xmlns:a16="http://schemas.microsoft.com/office/drawing/2014/main" id="{196F10D7-3036-2DAF-1650-0ACE0F5000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06" y="2538"/>
                <a:ext cx="38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5" name="Line 317">
                <a:extLst>
                  <a:ext uri="{FF2B5EF4-FFF2-40B4-BE49-F238E27FC236}">
                    <a16:creationId xmlns:a16="http://schemas.microsoft.com/office/drawing/2014/main" id="{D1A665FC-EF7A-E4E8-68DE-064D491AE3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906" y="2538"/>
                <a:ext cx="38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6" name="Line 318">
                <a:extLst>
                  <a:ext uri="{FF2B5EF4-FFF2-40B4-BE49-F238E27FC236}">
                    <a16:creationId xmlns:a16="http://schemas.microsoft.com/office/drawing/2014/main" id="{DF3B0259-4FF2-204F-7833-0F184393EB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76" y="2538"/>
                <a:ext cx="38" cy="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7" name="Line 319">
                <a:extLst>
                  <a:ext uri="{FF2B5EF4-FFF2-40B4-BE49-F238E27FC236}">
                    <a16:creationId xmlns:a16="http://schemas.microsoft.com/office/drawing/2014/main" id="{CBF8BCD8-66AD-F9A2-8800-13CF796A62F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076" y="2538"/>
                <a:ext cx="38" cy="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8" name="Line 320">
                <a:extLst>
                  <a:ext uri="{FF2B5EF4-FFF2-40B4-BE49-F238E27FC236}">
                    <a16:creationId xmlns:a16="http://schemas.microsoft.com/office/drawing/2014/main" id="{CE59A88E-C833-821A-7137-3DEAD62E94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246" y="2553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89" name="Line 321">
                <a:extLst>
                  <a:ext uri="{FF2B5EF4-FFF2-40B4-BE49-F238E27FC236}">
                    <a16:creationId xmlns:a16="http://schemas.microsoft.com/office/drawing/2014/main" id="{643E480C-F893-E937-E320-0AAF2A1D15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46" y="2553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0" name="Line 322">
                <a:extLst>
                  <a:ext uri="{FF2B5EF4-FFF2-40B4-BE49-F238E27FC236}">
                    <a16:creationId xmlns:a16="http://schemas.microsoft.com/office/drawing/2014/main" id="{F647DC4C-3FD0-318D-A428-F8C862284B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17" y="2580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1" name="Line 323">
                <a:extLst>
                  <a:ext uri="{FF2B5EF4-FFF2-40B4-BE49-F238E27FC236}">
                    <a16:creationId xmlns:a16="http://schemas.microsoft.com/office/drawing/2014/main" id="{D396D3EF-84BE-FE76-9CD5-A727F26676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417" y="2580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2" name="Line 324">
                <a:extLst>
                  <a:ext uri="{FF2B5EF4-FFF2-40B4-BE49-F238E27FC236}">
                    <a16:creationId xmlns:a16="http://schemas.microsoft.com/office/drawing/2014/main" id="{4C6F43B9-ECC7-63CC-474F-AB1CD8D70B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588" y="2614"/>
                <a:ext cx="37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3" name="Line 325">
                <a:extLst>
                  <a:ext uri="{FF2B5EF4-FFF2-40B4-BE49-F238E27FC236}">
                    <a16:creationId xmlns:a16="http://schemas.microsoft.com/office/drawing/2014/main" id="{E7C98F84-6533-FCE2-9AA9-0A97F26CCC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88" y="2614"/>
                <a:ext cx="37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4" name="Line 326">
                <a:extLst>
                  <a:ext uri="{FF2B5EF4-FFF2-40B4-BE49-F238E27FC236}">
                    <a16:creationId xmlns:a16="http://schemas.microsoft.com/office/drawing/2014/main" id="{48A35013-92A3-A4B1-2744-FF9CA3DE32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58" y="2645"/>
                <a:ext cx="38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5" name="Line 327">
                <a:extLst>
                  <a:ext uri="{FF2B5EF4-FFF2-40B4-BE49-F238E27FC236}">
                    <a16:creationId xmlns:a16="http://schemas.microsoft.com/office/drawing/2014/main" id="{86200509-4514-6C79-028A-34432C1723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758" y="2645"/>
                <a:ext cx="38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6" name="Line 328">
                <a:extLst>
                  <a:ext uri="{FF2B5EF4-FFF2-40B4-BE49-F238E27FC236}">
                    <a16:creationId xmlns:a16="http://schemas.microsoft.com/office/drawing/2014/main" id="{531D4E7D-66B3-F893-5337-3332D97C99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928" y="2670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7" name="Line 329">
                <a:extLst>
                  <a:ext uri="{FF2B5EF4-FFF2-40B4-BE49-F238E27FC236}">
                    <a16:creationId xmlns:a16="http://schemas.microsoft.com/office/drawing/2014/main" id="{6F3CC793-48F7-3FC3-BAA2-5BE2DBA15E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928" y="2670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8" name="Line 330">
                <a:extLst>
                  <a:ext uri="{FF2B5EF4-FFF2-40B4-BE49-F238E27FC236}">
                    <a16:creationId xmlns:a16="http://schemas.microsoft.com/office/drawing/2014/main" id="{92F8C609-7E31-87C8-92AC-86864A4416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099" y="2689"/>
                <a:ext cx="39" cy="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99" name="Line 331">
                <a:extLst>
                  <a:ext uri="{FF2B5EF4-FFF2-40B4-BE49-F238E27FC236}">
                    <a16:creationId xmlns:a16="http://schemas.microsoft.com/office/drawing/2014/main" id="{045489BE-1F2F-5447-0511-1DCE3148DC5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099" y="2689"/>
                <a:ext cx="39" cy="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0" name="Line 332">
                <a:extLst>
                  <a:ext uri="{FF2B5EF4-FFF2-40B4-BE49-F238E27FC236}">
                    <a16:creationId xmlns:a16="http://schemas.microsoft.com/office/drawing/2014/main" id="{F17E708C-96EC-45F3-57BC-686D5523D1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70" y="2699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1" name="Line 333">
                <a:extLst>
                  <a:ext uri="{FF2B5EF4-FFF2-40B4-BE49-F238E27FC236}">
                    <a16:creationId xmlns:a16="http://schemas.microsoft.com/office/drawing/2014/main" id="{9B06218E-DA67-7B77-5402-FCED315AD6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270" y="2699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2" name="Line 334">
                <a:extLst>
                  <a:ext uri="{FF2B5EF4-FFF2-40B4-BE49-F238E27FC236}">
                    <a16:creationId xmlns:a16="http://schemas.microsoft.com/office/drawing/2014/main" id="{F8785DCA-9EC9-2407-F600-6254ABF277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755" y="2478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3" name="Line 335">
                <a:extLst>
                  <a:ext uri="{FF2B5EF4-FFF2-40B4-BE49-F238E27FC236}">
                    <a16:creationId xmlns:a16="http://schemas.microsoft.com/office/drawing/2014/main" id="{45848DA3-D6C9-0120-F223-556C6E1E1E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727" y="2505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4" name="Line 336">
                <a:extLst>
                  <a:ext uri="{FF2B5EF4-FFF2-40B4-BE49-F238E27FC236}">
                    <a16:creationId xmlns:a16="http://schemas.microsoft.com/office/drawing/2014/main" id="{8BFB6A2F-1C93-EAB8-C9D9-C514DEF215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926" y="2475"/>
                <a:ext cx="0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5" name="Line 337">
                <a:extLst>
                  <a:ext uri="{FF2B5EF4-FFF2-40B4-BE49-F238E27FC236}">
                    <a16:creationId xmlns:a16="http://schemas.microsoft.com/office/drawing/2014/main" id="{92198B6D-F071-B1DF-7608-17DBCD4710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898" y="2502"/>
                <a:ext cx="5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6" name="Line 338">
                <a:extLst>
                  <a:ext uri="{FF2B5EF4-FFF2-40B4-BE49-F238E27FC236}">
                    <a16:creationId xmlns:a16="http://schemas.microsoft.com/office/drawing/2014/main" id="{98DCFFBF-0840-C2F7-63B3-653B66FCEE7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95" y="2484"/>
                <a:ext cx="1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7" name="Line 339">
                <a:extLst>
                  <a:ext uri="{FF2B5EF4-FFF2-40B4-BE49-F238E27FC236}">
                    <a16:creationId xmlns:a16="http://schemas.microsoft.com/office/drawing/2014/main" id="{D1B88C88-129A-E8B1-F9D8-218DC8443B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067" y="2511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8" name="Line 340">
                <a:extLst>
                  <a:ext uri="{FF2B5EF4-FFF2-40B4-BE49-F238E27FC236}">
                    <a16:creationId xmlns:a16="http://schemas.microsoft.com/office/drawing/2014/main" id="{3E997CDC-EE36-DDBE-F430-A0B459E50F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266" y="2509"/>
                <a:ext cx="0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09" name="Line 341">
                <a:extLst>
                  <a:ext uri="{FF2B5EF4-FFF2-40B4-BE49-F238E27FC236}">
                    <a16:creationId xmlns:a16="http://schemas.microsoft.com/office/drawing/2014/main" id="{D586476D-7895-9EBD-134B-6EE650BC18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38" y="2536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0" name="Line 342">
                <a:extLst>
                  <a:ext uri="{FF2B5EF4-FFF2-40B4-BE49-F238E27FC236}">
                    <a16:creationId xmlns:a16="http://schemas.microsoft.com/office/drawing/2014/main" id="{13A52BEE-0092-6FCA-F670-B46C8CC50C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436" y="2545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1" name="Line 343">
                <a:extLst>
                  <a:ext uri="{FF2B5EF4-FFF2-40B4-BE49-F238E27FC236}">
                    <a16:creationId xmlns:a16="http://schemas.microsoft.com/office/drawing/2014/main" id="{3C1E9109-A726-4309-45E3-32DFDA31F4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409" y="2573"/>
                <a:ext cx="5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2" name="Line 344">
                <a:extLst>
                  <a:ext uri="{FF2B5EF4-FFF2-40B4-BE49-F238E27FC236}">
                    <a16:creationId xmlns:a16="http://schemas.microsoft.com/office/drawing/2014/main" id="{ADCB76B1-7CDD-BA8B-E082-0D6E523176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607" y="2583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3" name="Line 345">
                <a:extLst>
                  <a:ext uri="{FF2B5EF4-FFF2-40B4-BE49-F238E27FC236}">
                    <a16:creationId xmlns:a16="http://schemas.microsoft.com/office/drawing/2014/main" id="{FD84EB76-4626-25F9-BC52-2AC90D82C22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79" y="2610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4" name="Line 346">
                <a:extLst>
                  <a:ext uri="{FF2B5EF4-FFF2-40B4-BE49-F238E27FC236}">
                    <a16:creationId xmlns:a16="http://schemas.microsoft.com/office/drawing/2014/main" id="{FA94B1D5-D03F-507A-484A-8518239DB0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778" y="2618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5" name="Line 347">
                <a:extLst>
                  <a:ext uri="{FF2B5EF4-FFF2-40B4-BE49-F238E27FC236}">
                    <a16:creationId xmlns:a16="http://schemas.microsoft.com/office/drawing/2014/main" id="{6E0464A9-BC7D-01AB-28FA-50D08ABFAC1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750" y="2645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6" name="Line 348">
                <a:extLst>
                  <a:ext uri="{FF2B5EF4-FFF2-40B4-BE49-F238E27FC236}">
                    <a16:creationId xmlns:a16="http://schemas.microsoft.com/office/drawing/2014/main" id="{7777C7B3-F066-C822-4595-CB418B1F74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949" y="2645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7" name="Line 349">
                <a:extLst>
                  <a:ext uri="{FF2B5EF4-FFF2-40B4-BE49-F238E27FC236}">
                    <a16:creationId xmlns:a16="http://schemas.microsoft.com/office/drawing/2014/main" id="{C51CFAAB-3097-19E2-C536-D1DE52604B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921" y="2673"/>
                <a:ext cx="5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8" name="Line 350">
                <a:extLst>
                  <a:ext uri="{FF2B5EF4-FFF2-40B4-BE49-F238E27FC236}">
                    <a16:creationId xmlns:a16="http://schemas.microsoft.com/office/drawing/2014/main" id="{9853CC0F-441C-F371-2C86-DA6BCD010A6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119" y="2664"/>
                <a:ext cx="2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19" name="Line 351">
                <a:extLst>
                  <a:ext uri="{FF2B5EF4-FFF2-40B4-BE49-F238E27FC236}">
                    <a16:creationId xmlns:a16="http://schemas.microsoft.com/office/drawing/2014/main" id="{FA1B0777-C726-A2C7-EF73-40517DE00E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092" y="2691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0" name="Line 352">
                <a:extLst>
                  <a:ext uri="{FF2B5EF4-FFF2-40B4-BE49-F238E27FC236}">
                    <a16:creationId xmlns:a16="http://schemas.microsoft.com/office/drawing/2014/main" id="{0FF571DA-EC5C-DBB8-600E-37E80F20BC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89" y="2676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1" name="Line 353">
                <a:extLst>
                  <a:ext uri="{FF2B5EF4-FFF2-40B4-BE49-F238E27FC236}">
                    <a16:creationId xmlns:a16="http://schemas.microsoft.com/office/drawing/2014/main" id="{7959B571-903E-B8A5-0CBD-3323475673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261" y="2704"/>
                <a:ext cx="5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2" name="Freeform 354">
                <a:extLst>
                  <a:ext uri="{FF2B5EF4-FFF2-40B4-BE49-F238E27FC236}">
                    <a16:creationId xmlns:a16="http://schemas.microsoft.com/office/drawing/2014/main" id="{1D9E5C8D-034E-2337-6F0F-C04DEC60DD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0" y="2367"/>
                <a:ext cx="47" cy="41"/>
              </a:xfrm>
              <a:custGeom>
                <a:avLst/>
                <a:gdLst>
                  <a:gd name="T0" fmla="*/ 38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8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8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8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3" name="Freeform 355">
                <a:extLst>
                  <a:ext uri="{FF2B5EF4-FFF2-40B4-BE49-F238E27FC236}">
                    <a16:creationId xmlns:a16="http://schemas.microsoft.com/office/drawing/2014/main" id="{7015B5C2-AF40-4CA1-C77C-5FB1110ACC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00" y="2378"/>
                <a:ext cx="48" cy="42"/>
              </a:xfrm>
              <a:custGeom>
                <a:avLst/>
                <a:gdLst>
                  <a:gd name="T0" fmla="*/ 39 w 78"/>
                  <a:gd name="T1" fmla="*/ 67 h 67"/>
                  <a:gd name="T2" fmla="*/ 78 w 78"/>
                  <a:gd name="T3" fmla="*/ 0 h 67"/>
                  <a:gd name="T4" fmla="*/ 0 w 78"/>
                  <a:gd name="T5" fmla="*/ 0 h 67"/>
                  <a:gd name="T6" fmla="*/ 39 w 78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7"/>
                  <a:gd name="T14" fmla="*/ 78 w 78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7">
                    <a:moveTo>
                      <a:pt x="39" y="67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4" name="Freeform 356">
                <a:extLst>
                  <a:ext uri="{FF2B5EF4-FFF2-40B4-BE49-F238E27FC236}">
                    <a16:creationId xmlns:a16="http://schemas.microsoft.com/office/drawing/2014/main" id="{57BD4E6C-8034-AF1E-CF54-D8152A6594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1" y="2406"/>
                <a:ext cx="48" cy="42"/>
              </a:xfrm>
              <a:custGeom>
                <a:avLst/>
                <a:gdLst>
                  <a:gd name="T0" fmla="*/ 38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8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8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8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5" name="Freeform 357">
                <a:extLst>
                  <a:ext uri="{FF2B5EF4-FFF2-40B4-BE49-F238E27FC236}">
                    <a16:creationId xmlns:a16="http://schemas.microsoft.com/office/drawing/2014/main" id="{C0899AFA-834A-14D6-50B0-21938064AC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42" y="2448"/>
                <a:ext cx="48" cy="40"/>
              </a:xfrm>
              <a:custGeom>
                <a:avLst/>
                <a:gdLst>
                  <a:gd name="T0" fmla="*/ 39 w 78"/>
                  <a:gd name="T1" fmla="*/ 67 h 67"/>
                  <a:gd name="T2" fmla="*/ 78 w 78"/>
                  <a:gd name="T3" fmla="*/ 0 h 67"/>
                  <a:gd name="T4" fmla="*/ 0 w 78"/>
                  <a:gd name="T5" fmla="*/ 0 h 67"/>
                  <a:gd name="T6" fmla="*/ 39 w 78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7"/>
                  <a:gd name="T14" fmla="*/ 78 w 78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7">
                    <a:moveTo>
                      <a:pt x="39" y="67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6" name="Freeform 358">
                <a:extLst>
                  <a:ext uri="{FF2B5EF4-FFF2-40B4-BE49-F238E27FC236}">
                    <a16:creationId xmlns:a16="http://schemas.microsoft.com/office/drawing/2014/main" id="{FFBDE8BA-90B8-E14B-BDDC-20B74B326D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13" y="2496"/>
                <a:ext cx="46" cy="42"/>
              </a:xfrm>
              <a:custGeom>
                <a:avLst/>
                <a:gdLst>
                  <a:gd name="T0" fmla="*/ 39 w 77"/>
                  <a:gd name="T1" fmla="*/ 68 h 68"/>
                  <a:gd name="T2" fmla="*/ 77 w 77"/>
                  <a:gd name="T3" fmla="*/ 0 h 68"/>
                  <a:gd name="T4" fmla="*/ 0 w 77"/>
                  <a:gd name="T5" fmla="*/ 0 h 68"/>
                  <a:gd name="T6" fmla="*/ 39 w 7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8"/>
                  <a:gd name="T14" fmla="*/ 77 w 77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8">
                    <a:moveTo>
                      <a:pt x="39" y="68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9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7" name="Freeform 359">
                <a:extLst>
                  <a:ext uri="{FF2B5EF4-FFF2-40B4-BE49-F238E27FC236}">
                    <a16:creationId xmlns:a16="http://schemas.microsoft.com/office/drawing/2014/main" id="{21B98EA5-8FE3-93C4-708D-CC884A9E73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83" y="2547"/>
                <a:ext cx="47" cy="41"/>
              </a:xfrm>
              <a:custGeom>
                <a:avLst/>
                <a:gdLst>
                  <a:gd name="T0" fmla="*/ 39 w 78"/>
                  <a:gd name="T1" fmla="*/ 68 h 68"/>
                  <a:gd name="T2" fmla="*/ 78 w 78"/>
                  <a:gd name="T3" fmla="*/ 0 h 68"/>
                  <a:gd name="T4" fmla="*/ 0 w 78"/>
                  <a:gd name="T5" fmla="*/ 0 h 68"/>
                  <a:gd name="T6" fmla="*/ 39 w 78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8"/>
                  <a:gd name="T14" fmla="*/ 78 w 78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8">
                    <a:moveTo>
                      <a:pt x="39" y="68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8" name="Freeform 360">
                <a:extLst>
                  <a:ext uri="{FF2B5EF4-FFF2-40B4-BE49-F238E27FC236}">
                    <a16:creationId xmlns:a16="http://schemas.microsoft.com/office/drawing/2014/main" id="{6716CDC3-391D-1143-A0EF-67DF31975D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53" y="2589"/>
                <a:ext cx="48" cy="41"/>
              </a:xfrm>
              <a:custGeom>
                <a:avLst/>
                <a:gdLst>
                  <a:gd name="T0" fmla="*/ 38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8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8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8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29" name="Freeform 361">
                <a:extLst>
                  <a:ext uri="{FF2B5EF4-FFF2-40B4-BE49-F238E27FC236}">
                    <a16:creationId xmlns:a16="http://schemas.microsoft.com/office/drawing/2014/main" id="{7D46C21B-8548-0637-F25A-E899955A97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24" y="2621"/>
                <a:ext cx="48" cy="43"/>
              </a:xfrm>
              <a:custGeom>
                <a:avLst/>
                <a:gdLst>
                  <a:gd name="T0" fmla="*/ 39 w 78"/>
                  <a:gd name="T1" fmla="*/ 68 h 68"/>
                  <a:gd name="T2" fmla="*/ 78 w 78"/>
                  <a:gd name="T3" fmla="*/ 0 h 68"/>
                  <a:gd name="T4" fmla="*/ 0 w 78"/>
                  <a:gd name="T5" fmla="*/ 0 h 68"/>
                  <a:gd name="T6" fmla="*/ 39 w 78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8"/>
                  <a:gd name="T14" fmla="*/ 78 w 78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8">
                    <a:moveTo>
                      <a:pt x="39" y="68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0" name="Freeform 362">
                <a:extLst>
                  <a:ext uri="{FF2B5EF4-FFF2-40B4-BE49-F238E27FC236}">
                    <a16:creationId xmlns:a16="http://schemas.microsoft.com/office/drawing/2014/main" id="{7DC941B4-F650-A461-B397-E950B68C5F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95" y="2645"/>
                <a:ext cx="48" cy="40"/>
              </a:xfrm>
              <a:custGeom>
                <a:avLst/>
                <a:gdLst>
                  <a:gd name="T0" fmla="*/ 39 w 77"/>
                  <a:gd name="T1" fmla="*/ 68 h 68"/>
                  <a:gd name="T2" fmla="*/ 77 w 77"/>
                  <a:gd name="T3" fmla="*/ 0 h 68"/>
                  <a:gd name="T4" fmla="*/ 0 w 77"/>
                  <a:gd name="T5" fmla="*/ 0 h 68"/>
                  <a:gd name="T6" fmla="*/ 39 w 7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8"/>
                  <a:gd name="T14" fmla="*/ 77 w 77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8">
                    <a:moveTo>
                      <a:pt x="39" y="68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9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1" name="Freeform 363">
                <a:extLst>
                  <a:ext uri="{FF2B5EF4-FFF2-40B4-BE49-F238E27FC236}">
                    <a16:creationId xmlns:a16="http://schemas.microsoft.com/office/drawing/2014/main" id="{19561FD2-488D-9293-6B9D-267919415E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66" y="2658"/>
                <a:ext cx="47" cy="41"/>
              </a:xfrm>
              <a:custGeom>
                <a:avLst/>
                <a:gdLst>
                  <a:gd name="T0" fmla="*/ 39 w 78"/>
                  <a:gd name="T1" fmla="*/ 68 h 68"/>
                  <a:gd name="T2" fmla="*/ 78 w 78"/>
                  <a:gd name="T3" fmla="*/ 0 h 68"/>
                  <a:gd name="T4" fmla="*/ 0 w 78"/>
                  <a:gd name="T5" fmla="*/ 0 h 68"/>
                  <a:gd name="T6" fmla="*/ 39 w 78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8"/>
                  <a:gd name="T14" fmla="*/ 78 w 78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8">
                    <a:moveTo>
                      <a:pt x="39" y="68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32" name="Rectangle 364">
                <a:extLst>
                  <a:ext uri="{FF2B5EF4-FFF2-40B4-BE49-F238E27FC236}">
                    <a16:creationId xmlns:a16="http://schemas.microsoft.com/office/drawing/2014/main" id="{678BE471-182B-EAE1-11C7-39EF448B5BC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715" y="2116"/>
                <a:ext cx="44" cy="45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33" name="Rectangle 365">
                <a:extLst>
                  <a:ext uri="{FF2B5EF4-FFF2-40B4-BE49-F238E27FC236}">
                    <a16:creationId xmlns:a16="http://schemas.microsoft.com/office/drawing/2014/main" id="{D4F462F8-C570-C54A-C5C6-54122348816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86" y="2152"/>
                <a:ext cx="44" cy="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34" name="Rectangle 366">
                <a:extLst>
                  <a:ext uri="{FF2B5EF4-FFF2-40B4-BE49-F238E27FC236}">
                    <a16:creationId xmlns:a16="http://schemas.microsoft.com/office/drawing/2014/main" id="{D0F8A1DB-82A6-6F9D-ACFC-76605BC5E90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56" y="2206"/>
                <a:ext cx="45" cy="43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35" name="Rectangle 367">
                <a:extLst>
                  <a:ext uri="{FF2B5EF4-FFF2-40B4-BE49-F238E27FC236}">
                    <a16:creationId xmlns:a16="http://schemas.microsoft.com/office/drawing/2014/main" id="{99C16C51-71A7-1DF9-0A1D-4EF716BC04F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27" y="2275"/>
                <a:ext cx="43" cy="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36" name="Rectangle 368">
                <a:extLst>
                  <a:ext uri="{FF2B5EF4-FFF2-40B4-BE49-F238E27FC236}">
                    <a16:creationId xmlns:a16="http://schemas.microsoft.com/office/drawing/2014/main" id="{C5CE1E74-7F3B-141E-77E6-2BB17F489B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398" y="2352"/>
                <a:ext cx="43" cy="43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37" name="Rectangle 369">
                <a:extLst>
                  <a:ext uri="{FF2B5EF4-FFF2-40B4-BE49-F238E27FC236}">
                    <a16:creationId xmlns:a16="http://schemas.microsoft.com/office/drawing/2014/main" id="{FA1CDBEA-F3D1-4FF3-6F94-48BC210DCB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68" y="2428"/>
                <a:ext cx="44" cy="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38" name="Rectangle 370">
                <a:extLst>
                  <a:ext uri="{FF2B5EF4-FFF2-40B4-BE49-F238E27FC236}">
                    <a16:creationId xmlns:a16="http://schemas.microsoft.com/office/drawing/2014/main" id="{BD9159A8-3076-B2BE-65B2-157CD1B55D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39" y="2490"/>
                <a:ext cx="44" cy="43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39" name="Rectangle 371">
                <a:extLst>
                  <a:ext uri="{FF2B5EF4-FFF2-40B4-BE49-F238E27FC236}">
                    <a16:creationId xmlns:a16="http://schemas.microsoft.com/office/drawing/2014/main" id="{7E154283-EF06-12AF-6EDB-259320B36F8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09" y="2536"/>
                <a:ext cx="45" cy="43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40" name="Rectangle 372">
                <a:extLst>
                  <a:ext uri="{FF2B5EF4-FFF2-40B4-BE49-F238E27FC236}">
                    <a16:creationId xmlns:a16="http://schemas.microsoft.com/office/drawing/2014/main" id="{7CA3F8D9-D7CF-098A-E239-C0CCA3750DE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80" y="2565"/>
                <a:ext cx="45" cy="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41" name="Rectangle 373">
                <a:extLst>
                  <a:ext uri="{FF2B5EF4-FFF2-40B4-BE49-F238E27FC236}">
                    <a16:creationId xmlns:a16="http://schemas.microsoft.com/office/drawing/2014/main" id="{377D1323-01CA-FA86-5624-D783C31A9C6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50" y="2579"/>
                <a:ext cx="44" cy="44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42" name="Arc 374">
                <a:extLst>
                  <a:ext uri="{FF2B5EF4-FFF2-40B4-BE49-F238E27FC236}">
                    <a16:creationId xmlns:a16="http://schemas.microsoft.com/office/drawing/2014/main" id="{B72F9672-103F-3E43-B78C-C1342D4940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6" y="1846"/>
                <a:ext cx="2" cy="23"/>
              </a:xfrm>
              <a:custGeom>
                <a:avLst/>
                <a:gdLst>
                  <a:gd name="T0" fmla="*/ 2 w 1794"/>
                  <a:gd name="T1" fmla="*/ 23 h 21600"/>
                  <a:gd name="T2" fmla="*/ 0 w 1794"/>
                  <a:gd name="T3" fmla="*/ 23 h 21600"/>
                  <a:gd name="T4" fmla="*/ 1 w 179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794"/>
                  <a:gd name="T10" fmla="*/ 0 h 21600"/>
                  <a:gd name="T11" fmla="*/ 1794 w 179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94" h="21600" fill="none" extrusionOk="0">
                    <a:moveTo>
                      <a:pt x="1793" y="21582"/>
                    </a:moveTo>
                    <a:cubicBezTo>
                      <a:pt x="1505" y="21594"/>
                      <a:pt x="1216" y="21599"/>
                      <a:pt x="928" y="21600"/>
                    </a:cubicBezTo>
                    <a:cubicBezTo>
                      <a:pt x="618" y="21600"/>
                      <a:pt x="309" y="21593"/>
                      <a:pt x="-1" y="21580"/>
                    </a:cubicBezTo>
                  </a:path>
                  <a:path w="1794" h="21600" stroke="0" extrusionOk="0">
                    <a:moveTo>
                      <a:pt x="1793" y="21582"/>
                    </a:moveTo>
                    <a:cubicBezTo>
                      <a:pt x="1505" y="21594"/>
                      <a:pt x="1216" y="21599"/>
                      <a:pt x="928" y="21600"/>
                    </a:cubicBezTo>
                    <a:cubicBezTo>
                      <a:pt x="618" y="21600"/>
                      <a:pt x="309" y="21593"/>
                      <a:pt x="-1" y="21580"/>
                    </a:cubicBezTo>
                    <a:lnTo>
                      <a:pt x="928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3" name="Arc 375">
                <a:extLst>
                  <a:ext uri="{FF2B5EF4-FFF2-40B4-BE49-F238E27FC236}">
                    <a16:creationId xmlns:a16="http://schemas.microsoft.com/office/drawing/2014/main" id="{AA8BBD6C-F0DD-E558-CD98-190475364D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15" y="1823"/>
                <a:ext cx="44" cy="44"/>
              </a:xfrm>
              <a:custGeom>
                <a:avLst/>
                <a:gdLst>
                  <a:gd name="T0" fmla="*/ 21 w 43200"/>
                  <a:gd name="T1" fmla="*/ 44 h 43183"/>
                  <a:gd name="T2" fmla="*/ 23 w 43200"/>
                  <a:gd name="T3" fmla="*/ 44 h 43183"/>
                  <a:gd name="T4" fmla="*/ 22 w 43200"/>
                  <a:gd name="T5" fmla="*/ 22 h 43183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83"/>
                  <a:gd name="T11" fmla="*/ 43200 w 43200"/>
                  <a:gd name="T12" fmla="*/ 43183 h 4318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83" fill="none" extrusionOk="0">
                    <a:moveTo>
                      <a:pt x="20671" y="43180"/>
                    </a:moveTo>
                    <a:cubicBezTo>
                      <a:pt x="9114" y="42683"/>
                      <a:pt x="0" y="33168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192"/>
                      <a:pt x="34049" y="42717"/>
                      <a:pt x="22465" y="43182"/>
                    </a:cubicBezTo>
                  </a:path>
                  <a:path w="43200" h="43183" stroke="0" extrusionOk="0">
                    <a:moveTo>
                      <a:pt x="20671" y="43180"/>
                    </a:moveTo>
                    <a:cubicBezTo>
                      <a:pt x="9114" y="42683"/>
                      <a:pt x="0" y="33168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192"/>
                      <a:pt x="34049" y="42717"/>
                      <a:pt x="22465" y="4318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4" name="Arc 376">
                <a:extLst>
                  <a:ext uri="{FF2B5EF4-FFF2-40B4-BE49-F238E27FC236}">
                    <a16:creationId xmlns:a16="http://schemas.microsoft.com/office/drawing/2014/main" id="{A0BA120D-6CE4-599E-37F0-84715FA831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07" y="1902"/>
                <a:ext cx="1" cy="23"/>
              </a:xfrm>
              <a:custGeom>
                <a:avLst/>
                <a:gdLst>
                  <a:gd name="T0" fmla="*/ 1 w 1711"/>
                  <a:gd name="T1" fmla="*/ 23 h 21600"/>
                  <a:gd name="T2" fmla="*/ 0 w 1711"/>
                  <a:gd name="T3" fmla="*/ 23 h 21600"/>
                  <a:gd name="T4" fmla="*/ 1 w 1711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711"/>
                  <a:gd name="T10" fmla="*/ 0 h 21600"/>
                  <a:gd name="T11" fmla="*/ 1711 w 1711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11" h="21600" fill="none" extrusionOk="0">
                    <a:moveTo>
                      <a:pt x="1711" y="21584"/>
                    </a:moveTo>
                    <a:cubicBezTo>
                      <a:pt x="1435" y="21594"/>
                      <a:pt x="1160" y="21599"/>
                      <a:pt x="885" y="21600"/>
                    </a:cubicBezTo>
                    <a:cubicBezTo>
                      <a:pt x="589" y="21600"/>
                      <a:pt x="294" y="21593"/>
                      <a:pt x="0" y="21581"/>
                    </a:cubicBezTo>
                  </a:path>
                  <a:path w="1711" h="21600" stroke="0" extrusionOk="0">
                    <a:moveTo>
                      <a:pt x="1711" y="21584"/>
                    </a:moveTo>
                    <a:cubicBezTo>
                      <a:pt x="1435" y="21594"/>
                      <a:pt x="1160" y="21599"/>
                      <a:pt x="885" y="21600"/>
                    </a:cubicBezTo>
                    <a:cubicBezTo>
                      <a:pt x="589" y="21600"/>
                      <a:pt x="294" y="21593"/>
                      <a:pt x="0" y="21581"/>
                    </a:cubicBezTo>
                    <a:lnTo>
                      <a:pt x="885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5" name="Arc 377">
                <a:extLst>
                  <a:ext uri="{FF2B5EF4-FFF2-40B4-BE49-F238E27FC236}">
                    <a16:creationId xmlns:a16="http://schemas.microsoft.com/office/drawing/2014/main" id="{69470572-F4AA-CE1C-E035-5DBB84CA96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6" y="1880"/>
                <a:ext cx="44" cy="44"/>
              </a:xfrm>
              <a:custGeom>
                <a:avLst/>
                <a:gdLst>
                  <a:gd name="T0" fmla="*/ 21 w 43200"/>
                  <a:gd name="T1" fmla="*/ 44 h 43184"/>
                  <a:gd name="T2" fmla="*/ 23 w 43200"/>
                  <a:gd name="T3" fmla="*/ 44 h 43184"/>
                  <a:gd name="T4" fmla="*/ 22 w 43200"/>
                  <a:gd name="T5" fmla="*/ 22 h 43184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84"/>
                  <a:gd name="T11" fmla="*/ 43200 w 43200"/>
                  <a:gd name="T12" fmla="*/ 43184 h 4318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84" fill="none" extrusionOk="0">
                    <a:moveTo>
                      <a:pt x="20715" y="43181"/>
                    </a:moveTo>
                    <a:cubicBezTo>
                      <a:pt x="9139" y="42707"/>
                      <a:pt x="0" y="3318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07"/>
                      <a:pt x="34025" y="42740"/>
                      <a:pt x="22426" y="43184"/>
                    </a:cubicBezTo>
                  </a:path>
                  <a:path w="43200" h="43184" stroke="0" extrusionOk="0">
                    <a:moveTo>
                      <a:pt x="20715" y="43181"/>
                    </a:moveTo>
                    <a:cubicBezTo>
                      <a:pt x="9139" y="42707"/>
                      <a:pt x="0" y="3318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07"/>
                      <a:pt x="34025" y="42740"/>
                      <a:pt x="22426" y="4318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6" name="Arc 378">
                <a:extLst>
                  <a:ext uri="{FF2B5EF4-FFF2-40B4-BE49-F238E27FC236}">
                    <a16:creationId xmlns:a16="http://schemas.microsoft.com/office/drawing/2014/main" id="{E260E08C-4595-D47A-75F5-2A2C3BE958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78" y="1981"/>
                <a:ext cx="1" cy="24"/>
              </a:xfrm>
              <a:custGeom>
                <a:avLst/>
                <a:gdLst>
                  <a:gd name="T0" fmla="*/ 1 w 1593"/>
                  <a:gd name="T1" fmla="*/ 24 h 21600"/>
                  <a:gd name="T2" fmla="*/ 0 w 1593"/>
                  <a:gd name="T3" fmla="*/ 24 h 21600"/>
                  <a:gd name="T4" fmla="*/ 1 w 159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593"/>
                  <a:gd name="T10" fmla="*/ 0 h 21600"/>
                  <a:gd name="T11" fmla="*/ 1593 w 159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93" h="21600" fill="none" extrusionOk="0">
                    <a:moveTo>
                      <a:pt x="1593" y="21586"/>
                    </a:moveTo>
                    <a:cubicBezTo>
                      <a:pt x="1336" y="21595"/>
                      <a:pt x="1080" y="21599"/>
                      <a:pt x="824" y="21600"/>
                    </a:cubicBezTo>
                    <a:cubicBezTo>
                      <a:pt x="549" y="21600"/>
                      <a:pt x="274" y="21594"/>
                      <a:pt x="-1" y="21584"/>
                    </a:cubicBezTo>
                  </a:path>
                  <a:path w="1593" h="21600" stroke="0" extrusionOk="0">
                    <a:moveTo>
                      <a:pt x="1593" y="21586"/>
                    </a:moveTo>
                    <a:cubicBezTo>
                      <a:pt x="1336" y="21595"/>
                      <a:pt x="1080" y="21599"/>
                      <a:pt x="824" y="21600"/>
                    </a:cubicBezTo>
                    <a:cubicBezTo>
                      <a:pt x="549" y="21600"/>
                      <a:pt x="274" y="21594"/>
                      <a:pt x="-1" y="21584"/>
                    </a:cubicBezTo>
                    <a:lnTo>
                      <a:pt x="824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7" name="Arc 379">
                <a:extLst>
                  <a:ext uri="{FF2B5EF4-FFF2-40B4-BE49-F238E27FC236}">
                    <a16:creationId xmlns:a16="http://schemas.microsoft.com/office/drawing/2014/main" id="{B7DA40CB-275B-DC96-75E9-48611FECE7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56" y="1959"/>
                <a:ext cx="45" cy="44"/>
              </a:xfrm>
              <a:custGeom>
                <a:avLst/>
                <a:gdLst>
                  <a:gd name="T0" fmla="*/ 22 w 43200"/>
                  <a:gd name="T1" fmla="*/ 44 h 43186"/>
                  <a:gd name="T2" fmla="*/ 23 w 43200"/>
                  <a:gd name="T3" fmla="*/ 44 h 43186"/>
                  <a:gd name="T4" fmla="*/ 23 w 43200"/>
                  <a:gd name="T5" fmla="*/ 22 h 43186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86"/>
                  <a:gd name="T11" fmla="*/ 43200 w 43200"/>
                  <a:gd name="T12" fmla="*/ 43186 h 431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86" fill="none" extrusionOk="0">
                    <a:moveTo>
                      <a:pt x="20775" y="43184"/>
                    </a:moveTo>
                    <a:cubicBezTo>
                      <a:pt x="9175" y="42741"/>
                      <a:pt x="0" y="33208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30"/>
                      <a:pt x="33991" y="42772"/>
                      <a:pt x="22369" y="43186"/>
                    </a:cubicBezTo>
                  </a:path>
                  <a:path w="43200" h="43186" stroke="0" extrusionOk="0">
                    <a:moveTo>
                      <a:pt x="20775" y="43184"/>
                    </a:moveTo>
                    <a:cubicBezTo>
                      <a:pt x="9175" y="42741"/>
                      <a:pt x="0" y="33208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30"/>
                      <a:pt x="33991" y="42772"/>
                      <a:pt x="22369" y="43186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8" name="Arc 380">
                <a:extLst>
                  <a:ext uri="{FF2B5EF4-FFF2-40B4-BE49-F238E27FC236}">
                    <a16:creationId xmlns:a16="http://schemas.microsoft.com/office/drawing/2014/main" id="{CC0AED43-28C9-9872-4570-2FAD453D1D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48" y="2086"/>
                <a:ext cx="2" cy="22"/>
              </a:xfrm>
              <a:custGeom>
                <a:avLst/>
                <a:gdLst>
                  <a:gd name="T0" fmla="*/ 2 w 1466"/>
                  <a:gd name="T1" fmla="*/ 22 h 21600"/>
                  <a:gd name="T2" fmla="*/ 0 w 1466"/>
                  <a:gd name="T3" fmla="*/ 22 h 21600"/>
                  <a:gd name="T4" fmla="*/ 1 w 1466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466"/>
                  <a:gd name="T10" fmla="*/ 0 h 21600"/>
                  <a:gd name="T11" fmla="*/ 1466 w 1466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66" h="21600" fill="none" extrusionOk="0">
                    <a:moveTo>
                      <a:pt x="1465" y="21587"/>
                    </a:moveTo>
                    <a:cubicBezTo>
                      <a:pt x="1221" y="21595"/>
                      <a:pt x="977" y="21599"/>
                      <a:pt x="733" y="21600"/>
                    </a:cubicBezTo>
                    <a:cubicBezTo>
                      <a:pt x="488" y="21600"/>
                      <a:pt x="244" y="21595"/>
                      <a:pt x="0" y="21587"/>
                    </a:cubicBezTo>
                  </a:path>
                  <a:path w="1466" h="21600" stroke="0" extrusionOk="0">
                    <a:moveTo>
                      <a:pt x="1465" y="21587"/>
                    </a:moveTo>
                    <a:cubicBezTo>
                      <a:pt x="1221" y="21595"/>
                      <a:pt x="977" y="21599"/>
                      <a:pt x="733" y="21600"/>
                    </a:cubicBezTo>
                    <a:cubicBezTo>
                      <a:pt x="488" y="21600"/>
                      <a:pt x="244" y="21595"/>
                      <a:pt x="0" y="21587"/>
                    </a:cubicBezTo>
                    <a:lnTo>
                      <a:pt x="733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49" name="Arc 381">
                <a:extLst>
                  <a:ext uri="{FF2B5EF4-FFF2-40B4-BE49-F238E27FC236}">
                    <a16:creationId xmlns:a16="http://schemas.microsoft.com/office/drawing/2014/main" id="{60202C8E-79A8-5F1B-F924-ADAD4E324F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27" y="2062"/>
                <a:ext cx="43" cy="45"/>
              </a:xfrm>
              <a:custGeom>
                <a:avLst/>
                <a:gdLst>
                  <a:gd name="T0" fmla="*/ 21 w 43200"/>
                  <a:gd name="T1" fmla="*/ 45 h 43188"/>
                  <a:gd name="T2" fmla="*/ 22 w 43200"/>
                  <a:gd name="T3" fmla="*/ 45 h 43188"/>
                  <a:gd name="T4" fmla="*/ 22 w 43200"/>
                  <a:gd name="T5" fmla="*/ 23 h 43188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88"/>
                  <a:gd name="T11" fmla="*/ 43200 w 43200"/>
                  <a:gd name="T12" fmla="*/ 43188 h 431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88" fill="none" extrusionOk="0">
                    <a:moveTo>
                      <a:pt x="20867" y="43187"/>
                    </a:moveTo>
                    <a:cubicBezTo>
                      <a:pt x="9229" y="42792"/>
                      <a:pt x="0" y="33244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44"/>
                      <a:pt x="33970" y="42792"/>
                      <a:pt x="22332" y="43187"/>
                    </a:cubicBezTo>
                  </a:path>
                  <a:path w="43200" h="43188" stroke="0" extrusionOk="0">
                    <a:moveTo>
                      <a:pt x="20867" y="43187"/>
                    </a:moveTo>
                    <a:cubicBezTo>
                      <a:pt x="9229" y="42792"/>
                      <a:pt x="0" y="33244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44"/>
                      <a:pt x="33970" y="42792"/>
                      <a:pt x="22332" y="43187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0" name="Arc 382">
                <a:extLst>
                  <a:ext uri="{FF2B5EF4-FFF2-40B4-BE49-F238E27FC236}">
                    <a16:creationId xmlns:a16="http://schemas.microsoft.com/office/drawing/2014/main" id="{C4CCD9BA-53A0-FCF0-8B00-BA946BE2B1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19" y="2200"/>
                <a:ext cx="2" cy="23"/>
              </a:xfrm>
              <a:custGeom>
                <a:avLst/>
                <a:gdLst>
                  <a:gd name="T0" fmla="*/ 2 w 1346"/>
                  <a:gd name="T1" fmla="*/ 23 h 21600"/>
                  <a:gd name="T2" fmla="*/ 0 w 1346"/>
                  <a:gd name="T3" fmla="*/ 23 h 21600"/>
                  <a:gd name="T4" fmla="*/ 1 w 1346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346"/>
                  <a:gd name="T10" fmla="*/ 0 h 21600"/>
                  <a:gd name="T11" fmla="*/ 1346 w 1346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46" h="21600" fill="none" extrusionOk="0">
                    <a:moveTo>
                      <a:pt x="1345" y="21589"/>
                    </a:moveTo>
                    <a:cubicBezTo>
                      <a:pt x="1121" y="21596"/>
                      <a:pt x="897" y="21599"/>
                      <a:pt x="673" y="21600"/>
                    </a:cubicBezTo>
                    <a:cubicBezTo>
                      <a:pt x="448" y="21600"/>
                      <a:pt x="224" y="21596"/>
                      <a:pt x="0" y="21589"/>
                    </a:cubicBezTo>
                  </a:path>
                  <a:path w="1346" h="21600" stroke="0" extrusionOk="0">
                    <a:moveTo>
                      <a:pt x="1345" y="21589"/>
                    </a:moveTo>
                    <a:cubicBezTo>
                      <a:pt x="1121" y="21596"/>
                      <a:pt x="897" y="21599"/>
                      <a:pt x="673" y="21600"/>
                    </a:cubicBezTo>
                    <a:cubicBezTo>
                      <a:pt x="448" y="21600"/>
                      <a:pt x="224" y="21596"/>
                      <a:pt x="0" y="21589"/>
                    </a:cubicBezTo>
                    <a:lnTo>
                      <a:pt x="673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1" name="Arc 383">
                <a:extLst>
                  <a:ext uri="{FF2B5EF4-FFF2-40B4-BE49-F238E27FC236}">
                    <a16:creationId xmlns:a16="http://schemas.microsoft.com/office/drawing/2014/main" id="{BEE61F94-ED95-1C27-D045-2CAD41E674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398" y="2177"/>
                <a:ext cx="43" cy="45"/>
              </a:xfrm>
              <a:custGeom>
                <a:avLst/>
                <a:gdLst>
                  <a:gd name="T0" fmla="*/ 21 w 43200"/>
                  <a:gd name="T1" fmla="*/ 45 h 43190"/>
                  <a:gd name="T2" fmla="*/ 22 w 43200"/>
                  <a:gd name="T3" fmla="*/ 45 h 43190"/>
                  <a:gd name="T4" fmla="*/ 22 w 43200"/>
                  <a:gd name="T5" fmla="*/ 23 h 4319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0"/>
                  <a:gd name="T11" fmla="*/ 43200 w 43200"/>
                  <a:gd name="T12" fmla="*/ 43190 h 4319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0" fill="none" extrusionOk="0">
                    <a:moveTo>
                      <a:pt x="20927" y="43189"/>
                    </a:moveTo>
                    <a:cubicBezTo>
                      <a:pt x="9265" y="42825"/>
                      <a:pt x="0" y="3326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67"/>
                      <a:pt x="33934" y="42825"/>
                      <a:pt x="22272" y="43189"/>
                    </a:cubicBezTo>
                  </a:path>
                  <a:path w="43200" h="43190" stroke="0" extrusionOk="0">
                    <a:moveTo>
                      <a:pt x="20927" y="43189"/>
                    </a:moveTo>
                    <a:cubicBezTo>
                      <a:pt x="9265" y="42825"/>
                      <a:pt x="0" y="3326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67"/>
                      <a:pt x="33934" y="42825"/>
                      <a:pt x="22272" y="4318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2" name="Arc 384">
                <a:extLst>
                  <a:ext uri="{FF2B5EF4-FFF2-40B4-BE49-F238E27FC236}">
                    <a16:creationId xmlns:a16="http://schemas.microsoft.com/office/drawing/2014/main" id="{C5065D15-EEBE-6132-D520-747DA10CBB8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90" y="2308"/>
                <a:ext cx="2" cy="23"/>
              </a:xfrm>
              <a:custGeom>
                <a:avLst/>
                <a:gdLst>
                  <a:gd name="T0" fmla="*/ 2 w 1253"/>
                  <a:gd name="T1" fmla="*/ 23 h 21600"/>
                  <a:gd name="T2" fmla="*/ 0 w 1253"/>
                  <a:gd name="T3" fmla="*/ 23 h 21600"/>
                  <a:gd name="T4" fmla="*/ 1 w 125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253"/>
                  <a:gd name="T10" fmla="*/ 0 h 21600"/>
                  <a:gd name="T11" fmla="*/ 1253 w 125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53" h="21600" fill="none" extrusionOk="0">
                    <a:moveTo>
                      <a:pt x="1252" y="21591"/>
                    </a:moveTo>
                    <a:cubicBezTo>
                      <a:pt x="1051" y="21597"/>
                      <a:pt x="849" y="21599"/>
                      <a:pt x="648" y="21600"/>
                    </a:cubicBezTo>
                    <a:cubicBezTo>
                      <a:pt x="431" y="21600"/>
                      <a:pt x="215" y="21596"/>
                      <a:pt x="-1" y="21590"/>
                    </a:cubicBezTo>
                  </a:path>
                  <a:path w="1253" h="21600" stroke="0" extrusionOk="0">
                    <a:moveTo>
                      <a:pt x="1252" y="21591"/>
                    </a:moveTo>
                    <a:cubicBezTo>
                      <a:pt x="1051" y="21597"/>
                      <a:pt x="849" y="21599"/>
                      <a:pt x="648" y="21600"/>
                    </a:cubicBezTo>
                    <a:cubicBezTo>
                      <a:pt x="431" y="21600"/>
                      <a:pt x="215" y="21596"/>
                      <a:pt x="-1" y="21590"/>
                    </a:cubicBezTo>
                    <a:lnTo>
                      <a:pt x="648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3" name="Arc 385">
                <a:extLst>
                  <a:ext uri="{FF2B5EF4-FFF2-40B4-BE49-F238E27FC236}">
                    <a16:creationId xmlns:a16="http://schemas.microsoft.com/office/drawing/2014/main" id="{7C143C8F-1885-74DC-E2D3-994F71F5C6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68" y="2286"/>
                <a:ext cx="44" cy="44"/>
              </a:xfrm>
              <a:custGeom>
                <a:avLst/>
                <a:gdLst>
                  <a:gd name="T0" fmla="*/ 21 w 43200"/>
                  <a:gd name="T1" fmla="*/ 44 h 43192"/>
                  <a:gd name="T2" fmla="*/ 23 w 43200"/>
                  <a:gd name="T3" fmla="*/ 44 h 43192"/>
                  <a:gd name="T4" fmla="*/ 22 w 43200"/>
                  <a:gd name="T5" fmla="*/ 22 h 43192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2"/>
                  <a:gd name="T11" fmla="*/ 43200 w 43200"/>
                  <a:gd name="T12" fmla="*/ 43192 h 43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2" fill="none" extrusionOk="0">
                    <a:moveTo>
                      <a:pt x="20951" y="43190"/>
                    </a:moveTo>
                    <a:cubicBezTo>
                      <a:pt x="9280" y="42839"/>
                      <a:pt x="0" y="3327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93"/>
                      <a:pt x="33894" y="42864"/>
                      <a:pt x="22204" y="43191"/>
                    </a:cubicBezTo>
                  </a:path>
                  <a:path w="43200" h="43192" stroke="0" extrusionOk="0">
                    <a:moveTo>
                      <a:pt x="20951" y="43190"/>
                    </a:moveTo>
                    <a:cubicBezTo>
                      <a:pt x="9280" y="42839"/>
                      <a:pt x="0" y="3327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93"/>
                      <a:pt x="33894" y="42864"/>
                      <a:pt x="22204" y="43191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4" name="Arc 386">
                <a:extLst>
                  <a:ext uri="{FF2B5EF4-FFF2-40B4-BE49-F238E27FC236}">
                    <a16:creationId xmlns:a16="http://schemas.microsoft.com/office/drawing/2014/main" id="{02FBAAC5-B781-607B-AC4B-1B56E68C20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61" y="2395"/>
                <a:ext cx="2" cy="22"/>
              </a:xfrm>
              <a:custGeom>
                <a:avLst/>
                <a:gdLst>
                  <a:gd name="T0" fmla="*/ 2 w 1143"/>
                  <a:gd name="T1" fmla="*/ 22 h 21600"/>
                  <a:gd name="T2" fmla="*/ 0 w 1143"/>
                  <a:gd name="T3" fmla="*/ 22 h 21600"/>
                  <a:gd name="T4" fmla="*/ 1 w 114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43"/>
                  <a:gd name="T10" fmla="*/ 0 h 21600"/>
                  <a:gd name="T11" fmla="*/ 1143 w 114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43" h="21600" fill="none" extrusionOk="0">
                    <a:moveTo>
                      <a:pt x="1142" y="21592"/>
                    </a:moveTo>
                    <a:cubicBezTo>
                      <a:pt x="959" y="21597"/>
                      <a:pt x="775" y="21599"/>
                      <a:pt x="591" y="21600"/>
                    </a:cubicBezTo>
                    <a:cubicBezTo>
                      <a:pt x="393" y="21600"/>
                      <a:pt x="196" y="21597"/>
                      <a:pt x="0" y="21591"/>
                    </a:cubicBezTo>
                  </a:path>
                  <a:path w="1143" h="21600" stroke="0" extrusionOk="0">
                    <a:moveTo>
                      <a:pt x="1142" y="21592"/>
                    </a:moveTo>
                    <a:cubicBezTo>
                      <a:pt x="959" y="21597"/>
                      <a:pt x="775" y="21599"/>
                      <a:pt x="591" y="21600"/>
                    </a:cubicBezTo>
                    <a:cubicBezTo>
                      <a:pt x="393" y="21600"/>
                      <a:pt x="196" y="21597"/>
                      <a:pt x="0" y="21591"/>
                    </a:cubicBezTo>
                    <a:lnTo>
                      <a:pt x="59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5" name="Arc 387">
                <a:extLst>
                  <a:ext uri="{FF2B5EF4-FFF2-40B4-BE49-F238E27FC236}">
                    <a16:creationId xmlns:a16="http://schemas.microsoft.com/office/drawing/2014/main" id="{551FD2FD-E2E7-D5A7-45A6-7A4BFCF1DD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39" y="2374"/>
                <a:ext cx="44" cy="43"/>
              </a:xfrm>
              <a:custGeom>
                <a:avLst/>
                <a:gdLst>
                  <a:gd name="T0" fmla="*/ 21 w 43200"/>
                  <a:gd name="T1" fmla="*/ 43 h 43193"/>
                  <a:gd name="T2" fmla="*/ 23 w 43200"/>
                  <a:gd name="T3" fmla="*/ 43 h 43193"/>
                  <a:gd name="T4" fmla="*/ 22 w 43200"/>
                  <a:gd name="T5" fmla="*/ 22 h 43193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3"/>
                  <a:gd name="T11" fmla="*/ 43200 w 43200"/>
                  <a:gd name="T12" fmla="*/ 43193 h 4319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3" fill="none" extrusionOk="0">
                    <a:moveTo>
                      <a:pt x="21009" y="43191"/>
                    </a:moveTo>
                    <a:cubicBezTo>
                      <a:pt x="9314" y="42871"/>
                      <a:pt x="0" y="3329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14"/>
                      <a:pt x="33862" y="42893"/>
                      <a:pt x="22151" y="43192"/>
                    </a:cubicBezTo>
                  </a:path>
                  <a:path w="43200" h="43193" stroke="0" extrusionOk="0">
                    <a:moveTo>
                      <a:pt x="21009" y="43191"/>
                    </a:moveTo>
                    <a:cubicBezTo>
                      <a:pt x="9314" y="42871"/>
                      <a:pt x="0" y="3329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14"/>
                      <a:pt x="33862" y="42893"/>
                      <a:pt x="22151" y="4319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6" name="Arc 388">
                <a:extLst>
                  <a:ext uri="{FF2B5EF4-FFF2-40B4-BE49-F238E27FC236}">
                    <a16:creationId xmlns:a16="http://schemas.microsoft.com/office/drawing/2014/main" id="{1CE27326-B843-8241-EBF2-30824AE55A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32" y="2457"/>
                <a:ext cx="2" cy="22"/>
              </a:xfrm>
              <a:custGeom>
                <a:avLst/>
                <a:gdLst>
                  <a:gd name="T0" fmla="*/ 2 w 1141"/>
                  <a:gd name="T1" fmla="*/ 22 h 21600"/>
                  <a:gd name="T2" fmla="*/ 0 w 1141"/>
                  <a:gd name="T3" fmla="*/ 22 h 21600"/>
                  <a:gd name="T4" fmla="*/ 1 w 1141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41"/>
                  <a:gd name="T10" fmla="*/ 0 h 21600"/>
                  <a:gd name="T11" fmla="*/ 1141 w 1141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41" h="21600" fill="none" extrusionOk="0">
                    <a:moveTo>
                      <a:pt x="1140" y="21592"/>
                    </a:moveTo>
                    <a:cubicBezTo>
                      <a:pt x="957" y="21597"/>
                      <a:pt x="773" y="21599"/>
                      <a:pt x="590" y="21600"/>
                    </a:cubicBezTo>
                    <a:cubicBezTo>
                      <a:pt x="393" y="21600"/>
                      <a:pt x="196" y="21597"/>
                      <a:pt x="0" y="21591"/>
                    </a:cubicBezTo>
                  </a:path>
                  <a:path w="1141" h="21600" stroke="0" extrusionOk="0">
                    <a:moveTo>
                      <a:pt x="1140" y="21592"/>
                    </a:moveTo>
                    <a:cubicBezTo>
                      <a:pt x="957" y="21597"/>
                      <a:pt x="773" y="21599"/>
                      <a:pt x="590" y="21600"/>
                    </a:cubicBezTo>
                    <a:cubicBezTo>
                      <a:pt x="393" y="21600"/>
                      <a:pt x="196" y="21597"/>
                      <a:pt x="0" y="21591"/>
                    </a:cubicBezTo>
                    <a:lnTo>
                      <a:pt x="590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7" name="Arc 389">
                <a:extLst>
                  <a:ext uri="{FF2B5EF4-FFF2-40B4-BE49-F238E27FC236}">
                    <a16:creationId xmlns:a16="http://schemas.microsoft.com/office/drawing/2014/main" id="{4836B91B-E2EE-760C-A64C-1551ABD79F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09" y="2433"/>
                <a:ext cx="45" cy="45"/>
              </a:xfrm>
              <a:custGeom>
                <a:avLst/>
                <a:gdLst>
                  <a:gd name="T0" fmla="*/ 22 w 43200"/>
                  <a:gd name="T1" fmla="*/ 45 h 43193"/>
                  <a:gd name="T2" fmla="*/ 23 w 43200"/>
                  <a:gd name="T3" fmla="*/ 45 h 43193"/>
                  <a:gd name="T4" fmla="*/ 23 w 43200"/>
                  <a:gd name="T5" fmla="*/ 23 h 43193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3"/>
                  <a:gd name="T11" fmla="*/ 43200 w 43200"/>
                  <a:gd name="T12" fmla="*/ 43193 h 4319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3" fill="none" extrusionOk="0">
                    <a:moveTo>
                      <a:pt x="21010" y="43191"/>
                    </a:moveTo>
                    <a:cubicBezTo>
                      <a:pt x="9314" y="42872"/>
                      <a:pt x="0" y="3329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14"/>
                      <a:pt x="33861" y="42894"/>
                      <a:pt x="22150" y="43192"/>
                    </a:cubicBezTo>
                  </a:path>
                  <a:path w="43200" h="43193" stroke="0" extrusionOk="0">
                    <a:moveTo>
                      <a:pt x="21010" y="43191"/>
                    </a:moveTo>
                    <a:cubicBezTo>
                      <a:pt x="9314" y="42872"/>
                      <a:pt x="0" y="3329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14"/>
                      <a:pt x="33861" y="42894"/>
                      <a:pt x="22150" y="4319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8" name="Arc 390">
                <a:extLst>
                  <a:ext uri="{FF2B5EF4-FFF2-40B4-BE49-F238E27FC236}">
                    <a16:creationId xmlns:a16="http://schemas.microsoft.com/office/drawing/2014/main" id="{004B87D9-F89D-2995-A135-742AF86F7D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103" y="2492"/>
                <a:ext cx="2" cy="22"/>
              </a:xfrm>
              <a:custGeom>
                <a:avLst/>
                <a:gdLst>
                  <a:gd name="T0" fmla="*/ 2 w 1116"/>
                  <a:gd name="T1" fmla="*/ 22 h 21600"/>
                  <a:gd name="T2" fmla="*/ 0 w 1116"/>
                  <a:gd name="T3" fmla="*/ 22 h 21600"/>
                  <a:gd name="T4" fmla="*/ 1 w 1116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16"/>
                  <a:gd name="T10" fmla="*/ 0 h 21600"/>
                  <a:gd name="T11" fmla="*/ 1116 w 1116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16" h="21600" fill="none" extrusionOk="0">
                    <a:moveTo>
                      <a:pt x="1116" y="21593"/>
                    </a:moveTo>
                    <a:cubicBezTo>
                      <a:pt x="936" y="21597"/>
                      <a:pt x="756" y="21599"/>
                      <a:pt x="577" y="21600"/>
                    </a:cubicBezTo>
                    <a:cubicBezTo>
                      <a:pt x="384" y="21600"/>
                      <a:pt x="192" y="21597"/>
                      <a:pt x="-1" y="21592"/>
                    </a:cubicBezTo>
                  </a:path>
                  <a:path w="1116" h="21600" stroke="0" extrusionOk="0">
                    <a:moveTo>
                      <a:pt x="1116" y="21593"/>
                    </a:moveTo>
                    <a:cubicBezTo>
                      <a:pt x="936" y="21597"/>
                      <a:pt x="756" y="21599"/>
                      <a:pt x="577" y="21600"/>
                    </a:cubicBezTo>
                    <a:cubicBezTo>
                      <a:pt x="384" y="21600"/>
                      <a:pt x="192" y="21597"/>
                      <a:pt x="-1" y="21592"/>
                    </a:cubicBezTo>
                    <a:lnTo>
                      <a:pt x="577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59" name="Arc 391">
                <a:extLst>
                  <a:ext uri="{FF2B5EF4-FFF2-40B4-BE49-F238E27FC236}">
                    <a16:creationId xmlns:a16="http://schemas.microsoft.com/office/drawing/2014/main" id="{54F91164-DAD9-0FEA-F5A3-02CE337DB2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80" y="2468"/>
                <a:ext cx="45" cy="45"/>
              </a:xfrm>
              <a:custGeom>
                <a:avLst/>
                <a:gdLst>
                  <a:gd name="T0" fmla="*/ 22 w 43200"/>
                  <a:gd name="T1" fmla="*/ 45 h 43193"/>
                  <a:gd name="T2" fmla="*/ 23 w 43200"/>
                  <a:gd name="T3" fmla="*/ 45 h 43193"/>
                  <a:gd name="T4" fmla="*/ 23 w 43200"/>
                  <a:gd name="T5" fmla="*/ 23 h 43193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3"/>
                  <a:gd name="T11" fmla="*/ 43200 w 43200"/>
                  <a:gd name="T12" fmla="*/ 43193 h 4319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3" fill="none" extrusionOk="0">
                    <a:moveTo>
                      <a:pt x="21022" y="43192"/>
                    </a:moveTo>
                    <a:cubicBezTo>
                      <a:pt x="9322" y="42879"/>
                      <a:pt x="0" y="33304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19"/>
                      <a:pt x="33854" y="42900"/>
                      <a:pt x="22139" y="43193"/>
                    </a:cubicBezTo>
                  </a:path>
                  <a:path w="43200" h="43193" stroke="0" extrusionOk="0">
                    <a:moveTo>
                      <a:pt x="21022" y="43192"/>
                    </a:moveTo>
                    <a:cubicBezTo>
                      <a:pt x="9322" y="42879"/>
                      <a:pt x="0" y="33304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19"/>
                      <a:pt x="33854" y="42900"/>
                      <a:pt x="22139" y="43193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0" name="Arc 392">
                <a:extLst>
                  <a:ext uri="{FF2B5EF4-FFF2-40B4-BE49-F238E27FC236}">
                    <a16:creationId xmlns:a16="http://schemas.microsoft.com/office/drawing/2014/main" id="{11CFD6A9-645E-DFB1-E265-419C22600C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72" y="2509"/>
                <a:ext cx="2" cy="22"/>
              </a:xfrm>
              <a:custGeom>
                <a:avLst/>
                <a:gdLst>
                  <a:gd name="T0" fmla="*/ 2 w 1108"/>
                  <a:gd name="T1" fmla="*/ 22 h 21600"/>
                  <a:gd name="T2" fmla="*/ 0 w 1108"/>
                  <a:gd name="T3" fmla="*/ 22 h 21600"/>
                  <a:gd name="T4" fmla="*/ 1 w 1108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08"/>
                  <a:gd name="T10" fmla="*/ 0 h 21600"/>
                  <a:gd name="T11" fmla="*/ 1108 w 110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08" h="21600" fill="none" extrusionOk="0">
                    <a:moveTo>
                      <a:pt x="1107" y="21592"/>
                    </a:moveTo>
                    <a:cubicBezTo>
                      <a:pt x="923" y="21597"/>
                      <a:pt x="738" y="21599"/>
                      <a:pt x="554" y="21600"/>
                    </a:cubicBezTo>
                    <a:cubicBezTo>
                      <a:pt x="369" y="21600"/>
                      <a:pt x="184" y="21597"/>
                      <a:pt x="0" y="21592"/>
                    </a:cubicBezTo>
                  </a:path>
                  <a:path w="1108" h="21600" stroke="0" extrusionOk="0">
                    <a:moveTo>
                      <a:pt x="1107" y="21592"/>
                    </a:moveTo>
                    <a:cubicBezTo>
                      <a:pt x="923" y="21597"/>
                      <a:pt x="738" y="21599"/>
                      <a:pt x="554" y="21600"/>
                    </a:cubicBezTo>
                    <a:cubicBezTo>
                      <a:pt x="369" y="21600"/>
                      <a:pt x="184" y="21597"/>
                      <a:pt x="0" y="21592"/>
                    </a:cubicBezTo>
                    <a:lnTo>
                      <a:pt x="554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1" name="Arc 393">
                <a:extLst>
                  <a:ext uri="{FF2B5EF4-FFF2-40B4-BE49-F238E27FC236}">
                    <a16:creationId xmlns:a16="http://schemas.microsoft.com/office/drawing/2014/main" id="{C6DD8239-042A-555F-6C89-A659D9C5AE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50" y="2485"/>
                <a:ext cx="44" cy="44"/>
              </a:xfrm>
              <a:custGeom>
                <a:avLst/>
                <a:gdLst>
                  <a:gd name="T0" fmla="*/ 21 w 43200"/>
                  <a:gd name="T1" fmla="*/ 44 h 43193"/>
                  <a:gd name="T2" fmla="*/ 23 w 43200"/>
                  <a:gd name="T3" fmla="*/ 44 h 43193"/>
                  <a:gd name="T4" fmla="*/ 22 w 43200"/>
                  <a:gd name="T5" fmla="*/ 22 h 43193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3"/>
                  <a:gd name="T11" fmla="*/ 43200 w 43200"/>
                  <a:gd name="T12" fmla="*/ 43193 h 4319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3" fill="none" extrusionOk="0">
                    <a:moveTo>
                      <a:pt x="21046" y="43192"/>
                    </a:moveTo>
                    <a:cubicBezTo>
                      <a:pt x="9336" y="42892"/>
                      <a:pt x="0" y="3331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13"/>
                      <a:pt x="33863" y="42892"/>
                      <a:pt x="22153" y="43192"/>
                    </a:cubicBezTo>
                  </a:path>
                  <a:path w="43200" h="43193" stroke="0" extrusionOk="0">
                    <a:moveTo>
                      <a:pt x="21046" y="43192"/>
                    </a:moveTo>
                    <a:cubicBezTo>
                      <a:pt x="9336" y="42892"/>
                      <a:pt x="0" y="3331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13"/>
                      <a:pt x="33863" y="42892"/>
                      <a:pt x="22153" y="4319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2" name="Freeform 394">
                <a:extLst>
                  <a:ext uri="{FF2B5EF4-FFF2-40B4-BE49-F238E27FC236}">
                    <a16:creationId xmlns:a16="http://schemas.microsoft.com/office/drawing/2014/main" id="{CDCDBB6E-7D92-593A-A097-04430C3F7E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13" y="1528"/>
                <a:ext cx="47" cy="41"/>
              </a:xfrm>
              <a:custGeom>
                <a:avLst/>
                <a:gdLst>
                  <a:gd name="T0" fmla="*/ 46 w 93"/>
                  <a:gd name="T1" fmla="*/ 0 h 81"/>
                  <a:gd name="T2" fmla="*/ 0 w 93"/>
                  <a:gd name="T3" fmla="*/ 81 h 81"/>
                  <a:gd name="T4" fmla="*/ 93 w 93"/>
                  <a:gd name="T5" fmla="*/ 81 h 81"/>
                  <a:gd name="T6" fmla="*/ 46 w 93"/>
                  <a:gd name="T7" fmla="*/ 0 h 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1"/>
                  <a:gd name="T14" fmla="*/ 93 w 93"/>
                  <a:gd name="T15" fmla="*/ 81 h 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1">
                    <a:moveTo>
                      <a:pt x="46" y="0"/>
                    </a:moveTo>
                    <a:lnTo>
                      <a:pt x="0" y="81"/>
                    </a:lnTo>
                    <a:lnTo>
                      <a:pt x="93" y="8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3" name="Freeform 395">
                <a:extLst>
                  <a:ext uri="{FF2B5EF4-FFF2-40B4-BE49-F238E27FC236}">
                    <a16:creationId xmlns:a16="http://schemas.microsoft.com/office/drawing/2014/main" id="{D43EF448-D33F-0EE1-6B30-E2E7350102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4" y="1589"/>
                <a:ext cx="47" cy="42"/>
              </a:xfrm>
              <a:custGeom>
                <a:avLst/>
                <a:gdLst>
                  <a:gd name="T0" fmla="*/ 47 w 94"/>
                  <a:gd name="T1" fmla="*/ 0 h 82"/>
                  <a:gd name="T2" fmla="*/ 0 w 94"/>
                  <a:gd name="T3" fmla="*/ 82 h 82"/>
                  <a:gd name="T4" fmla="*/ 94 w 94"/>
                  <a:gd name="T5" fmla="*/ 82 h 82"/>
                  <a:gd name="T6" fmla="*/ 47 w 94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82"/>
                  <a:gd name="T14" fmla="*/ 94 w 94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82">
                    <a:moveTo>
                      <a:pt x="47" y="0"/>
                    </a:moveTo>
                    <a:lnTo>
                      <a:pt x="0" y="82"/>
                    </a:lnTo>
                    <a:lnTo>
                      <a:pt x="94" y="8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4" name="Freeform 396">
                <a:extLst>
                  <a:ext uri="{FF2B5EF4-FFF2-40B4-BE49-F238E27FC236}">
                    <a16:creationId xmlns:a16="http://schemas.microsoft.com/office/drawing/2014/main" id="{7E846447-F17F-A223-8653-F53E43F9F6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55" y="1688"/>
                <a:ext cx="47" cy="41"/>
              </a:xfrm>
              <a:custGeom>
                <a:avLst/>
                <a:gdLst>
                  <a:gd name="T0" fmla="*/ 47 w 93"/>
                  <a:gd name="T1" fmla="*/ 0 h 80"/>
                  <a:gd name="T2" fmla="*/ 0 w 93"/>
                  <a:gd name="T3" fmla="*/ 80 h 80"/>
                  <a:gd name="T4" fmla="*/ 93 w 93"/>
                  <a:gd name="T5" fmla="*/ 80 h 80"/>
                  <a:gd name="T6" fmla="*/ 47 w 93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0"/>
                  <a:gd name="T14" fmla="*/ 93 w 93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0">
                    <a:moveTo>
                      <a:pt x="47" y="0"/>
                    </a:moveTo>
                    <a:lnTo>
                      <a:pt x="0" y="80"/>
                    </a:lnTo>
                    <a:lnTo>
                      <a:pt x="93" y="8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5" name="Freeform 397">
                <a:extLst>
                  <a:ext uri="{FF2B5EF4-FFF2-40B4-BE49-F238E27FC236}">
                    <a16:creationId xmlns:a16="http://schemas.microsoft.com/office/drawing/2014/main" id="{9A196CAB-35FA-1B58-53B7-7478604E4A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24" y="1821"/>
                <a:ext cx="49" cy="42"/>
              </a:xfrm>
              <a:custGeom>
                <a:avLst/>
                <a:gdLst>
                  <a:gd name="T0" fmla="*/ 47 w 94"/>
                  <a:gd name="T1" fmla="*/ 0 h 81"/>
                  <a:gd name="T2" fmla="*/ 0 w 94"/>
                  <a:gd name="T3" fmla="*/ 81 h 81"/>
                  <a:gd name="T4" fmla="*/ 94 w 94"/>
                  <a:gd name="T5" fmla="*/ 81 h 81"/>
                  <a:gd name="T6" fmla="*/ 47 w 94"/>
                  <a:gd name="T7" fmla="*/ 0 h 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81"/>
                  <a:gd name="T14" fmla="*/ 94 w 94"/>
                  <a:gd name="T15" fmla="*/ 81 h 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81">
                    <a:moveTo>
                      <a:pt x="47" y="0"/>
                    </a:moveTo>
                    <a:lnTo>
                      <a:pt x="0" y="81"/>
                    </a:lnTo>
                    <a:lnTo>
                      <a:pt x="94" y="8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6" name="Freeform 398">
                <a:extLst>
                  <a:ext uri="{FF2B5EF4-FFF2-40B4-BE49-F238E27FC236}">
                    <a16:creationId xmlns:a16="http://schemas.microsoft.com/office/drawing/2014/main" id="{E6DA21C3-E8ED-F212-1776-D9BA419ABC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395" y="1972"/>
                <a:ext cx="48" cy="42"/>
              </a:xfrm>
              <a:custGeom>
                <a:avLst/>
                <a:gdLst>
                  <a:gd name="T0" fmla="*/ 47 w 93"/>
                  <a:gd name="T1" fmla="*/ 0 h 81"/>
                  <a:gd name="T2" fmla="*/ 0 w 93"/>
                  <a:gd name="T3" fmla="*/ 81 h 81"/>
                  <a:gd name="T4" fmla="*/ 93 w 93"/>
                  <a:gd name="T5" fmla="*/ 81 h 81"/>
                  <a:gd name="T6" fmla="*/ 47 w 93"/>
                  <a:gd name="T7" fmla="*/ 0 h 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1"/>
                  <a:gd name="T14" fmla="*/ 93 w 93"/>
                  <a:gd name="T15" fmla="*/ 81 h 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1">
                    <a:moveTo>
                      <a:pt x="47" y="0"/>
                    </a:moveTo>
                    <a:lnTo>
                      <a:pt x="0" y="81"/>
                    </a:lnTo>
                    <a:lnTo>
                      <a:pt x="93" y="8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7" name="Freeform 399">
                <a:extLst>
                  <a:ext uri="{FF2B5EF4-FFF2-40B4-BE49-F238E27FC236}">
                    <a16:creationId xmlns:a16="http://schemas.microsoft.com/office/drawing/2014/main" id="{36F1AA0C-1D99-6EF2-FC88-72F832A6CA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66" y="2119"/>
                <a:ext cx="47" cy="42"/>
              </a:xfrm>
              <a:custGeom>
                <a:avLst/>
                <a:gdLst>
                  <a:gd name="T0" fmla="*/ 47 w 94"/>
                  <a:gd name="T1" fmla="*/ 0 h 80"/>
                  <a:gd name="T2" fmla="*/ 0 w 94"/>
                  <a:gd name="T3" fmla="*/ 80 h 80"/>
                  <a:gd name="T4" fmla="*/ 94 w 94"/>
                  <a:gd name="T5" fmla="*/ 80 h 80"/>
                  <a:gd name="T6" fmla="*/ 47 w 94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80"/>
                  <a:gd name="T14" fmla="*/ 94 w 94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80">
                    <a:moveTo>
                      <a:pt x="47" y="0"/>
                    </a:moveTo>
                    <a:lnTo>
                      <a:pt x="0" y="80"/>
                    </a:lnTo>
                    <a:lnTo>
                      <a:pt x="94" y="8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8" name="Freeform 400">
                <a:extLst>
                  <a:ext uri="{FF2B5EF4-FFF2-40B4-BE49-F238E27FC236}">
                    <a16:creationId xmlns:a16="http://schemas.microsoft.com/office/drawing/2014/main" id="{C709E309-5187-2772-6FFB-6FD5A54DB6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37" y="2235"/>
                <a:ext cx="47" cy="42"/>
              </a:xfrm>
              <a:custGeom>
                <a:avLst/>
                <a:gdLst>
                  <a:gd name="T0" fmla="*/ 47 w 93"/>
                  <a:gd name="T1" fmla="*/ 0 h 80"/>
                  <a:gd name="T2" fmla="*/ 0 w 93"/>
                  <a:gd name="T3" fmla="*/ 80 h 80"/>
                  <a:gd name="T4" fmla="*/ 93 w 93"/>
                  <a:gd name="T5" fmla="*/ 80 h 80"/>
                  <a:gd name="T6" fmla="*/ 47 w 93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0"/>
                  <a:gd name="T14" fmla="*/ 93 w 93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0">
                    <a:moveTo>
                      <a:pt x="47" y="0"/>
                    </a:moveTo>
                    <a:lnTo>
                      <a:pt x="0" y="80"/>
                    </a:lnTo>
                    <a:lnTo>
                      <a:pt x="93" y="8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69" name="Freeform 401">
                <a:extLst>
                  <a:ext uri="{FF2B5EF4-FFF2-40B4-BE49-F238E27FC236}">
                    <a16:creationId xmlns:a16="http://schemas.microsoft.com/office/drawing/2014/main" id="{65C5E53C-3F2D-B110-5E92-1870DAC41F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08" y="2313"/>
                <a:ext cx="47" cy="41"/>
              </a:xfrm>
              <a:custGeom>
                <a:avLst/>
                <a:gdLst>
                  <a:gd name="T0" fmla="*/ 47 w 94"/>
                  <a:gd name="T1" fmla="*/ 0 h 82"/>
                  <a:gd name="T2" fmla="*/ 0 w 94"/>
                  <a:gd name="T3" fmla="*/ 82 h 82"/>
                  <a:gd name="T4" fmla="*/ 94 w 94"/>
                  <a:gd name="T5" fmla="*/ 82 h 82"/>
                  <a:gd name="T6" fmla="*/ 47 w 94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82"/>
                  <a:gd name="T14" fmla="*/ 94 w 94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82">
                    <a:moveTo>
                      <a:pt x="47" y="0"/>
                    </a:moveTo>
                    <a:lnTo>
                      <a:pt x="0" y="82"/>
                    </a:lnTo>
                    <a:lnTo>
                      <a:pt x="94" y="8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0" name="Freeform 402">
                <a:extLst>
                  <a:ext uri="{FF2B5EF4-FFF2-40B4-BE49-F238E27FC236}">
                    <a16:creationId xmlns:a16="http://schemas.microsoft.com/office/drawing/2014/main" id="{82105740-39F8-8F65-F70E-04CDDF4D96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79" y="2356"/>
                <a:ext cx="46" cy="42"/>
              </a:xfrm>
              <a:custGeom>
                <a:avLst/>
                <a:gdLst>
                  <a:gd name="T0" fmla="*/ 47 w 93"/>
                  <a:gd name="T1" fmla="*/ 0 h 82"/>
                  <a:gd name="T2" fmla="*/ 0 w 93"/>
                  <a:gd name="T3" fmla="*/ 82 h 82"/>
                  <a:gd name="T4" fmla="*/ 93 w 93"/>
                  <a:gd name="T5" fmla="*/ 82 h 82"/>
                  <a:gd name="T6" fmla="*/ 47 w 93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2"/>
                  <a:gd name="T14" fmla="*/ 93 w 93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2">
                    <a:moveTo>
                      <a:pt x="47" y="0"/>
                    </a:moveTo>
                    <a:lnTo>
                      <a:pt x="0" y="82"/>
                    </a:lnTo>
                    <a:lnTo>
                      <a:pt x="93" y="8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1" name="Freeform 403">
                <a:extLst>
                  <a:ext uri="{FF2B5EF4-FFF2-40B4-BE49-F238E27FC236}">
                    <a16:creationId xmlns:a16="http://schemas.microsoft.com/office/drawing/2014/main" id="{72CCADF6-5872-9AA6-68A6-253744BC8A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48" y="2376"/>
                <a:ext cx="48" cy="41"/>
              </a:xfrm>
              <a:custGeom>
                <a:avLst/>
                <a:gdLst>
                  <a:gd name="T0" fmla="*/ 47 w 94"/>
                  <a:gd name="T1" fmla="*/ 0 h 81"/>
                  <a:gd name="T2" fmla="*/ 0 w 94"/>
                  <a:gd name="T3" fmla="*/ 81 h 81"/>
                  <a:gd name="T4" fmla="*/ 94 w 94"/>
                  <a:gd name="T5" fmla="*/ 81 h 81"/>
                  <a:gd name="T6" fmla="*/ 47 w 94"/>
                  <a:gd name="T7" fmla="*/ 0 h 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81"/>
                  <a:gd name="T14" fmla="*/ 94 w 94"/>
                  <a:gd name="T15" fmla="*/ 81 h 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81">
                    <a:moveTo>
                      <a:pt x="47" y="0"/>
                    </a:moveTo>
                    <a:lnTo>
                      <a:pt x="0" y="81"/>
                    </a:lnTo>
                    <a:lnTo>
                      <a:pt x="94" y="8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2" name="Freeform 404">
                <a:extLst>
                  <a:ext uri="{FF2B5EF4-FFF2-40B4-BE49-F238E27FC236}">
                    <a16:creationId xmlns:a16="http://schemas.microsoft.com/office/drawing/2014/main" id="{AC4D5AD9-10D4-1A6C-DAD8-8BC6EBA887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09" y="1304"/>
                <a:ext cx="55" cy="55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3" name="Freeform 405">
                <a:extLst>
                  <a:ext uri="{FF2B5EF4-FFF2-40B4-BE49-F238E27FC236}">
                    <a16:creationId xmlns:a16="http://schemas.microsoft.com/office/drawing/2014/main" id="{0B8E114B-C474-2B13-9FED-34DE7F420A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80" y="1362"/>
                <a:ext cx="55" cy="54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4" name="Freeform 406">
                <a:extLst>
                  <a:ext uri="{FF2B5EF4-FFF2-40B4-BE49-F238E27FC236}">
                    <a16:creationId xmlns:a16="http://schemas.microsoft.com/office/drawing/2014/main" id="{D0A61C04-4250-39B0-0415-94D0881278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51" y="1464"/>
                <a:ext cx="54" cy="55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5" name="Freeform 407">
                <a:extLst>
                  <a:ext uri="{FF2B5EF4-FFF2-40B4-BE49-F238E27FC236}">
                    <a16:creationId xmlns:a16="http://schemas.microsoft.com/office/drawing/2014/main" id="{E38EEDAA-1B20-A5BB-91CA-8D521F3BFB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21" y="1615"/>
                <a:ext cx="55" cy="55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6" name="Freeform 408">
                <a:extLst>
                  <a:ext uri="{FF2B5EF4-FFF2-40B4-BE49-F238E27FC236}">
                    <a16:creationId xmlns:a16="http://schemas.microsoft.com/office/drawing/2014/main" id="{32722D5B-B05E-3D14-8B92-11F46FCEB9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392" y="1795"/>
                <a:ext cx="55" cy="55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7" name="Freeform 409">
                <a:extLst>
                  <a:ext uri="{FF2B5EF4-FFF2-40B4-BE49-F238E27FC236}">
                    <a16:creationId xmlns:a16="http://schemas.microsoft.com/office/drawing/2014/main" id="{F8E2EE5A-A3FE-0665-5CF5-D3CC042E0E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62" y="1972"/>
                <a:ext cx="56" cy="55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8" name="Freeform 410">
                <a:extLst>
                  <a:ext uri="{FF2B5EF4-FFF2-40B4-BE49-F238E27FC236}">
                    <a16:creationId xmlns:a16="http://schemas.microsoft.com/office/drawing/2014/main" id="{4D4FF246-225F-4880-792A-36EE2E300C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33" y="2115"/>
                <a:ext cx="55" cy="55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79" name="Freeform 411">
                <a:extLst>
                  <a:ext uri="{FF2B5EF4-FFF2-40B4-BE49-F238E27FC236}">
                    <a16:creationId xmlns:a16="http://schemas.microsoft.com/office/drawing/2014/main" id="{417D808A-BFB6-70F7-7F33-ACBEB71228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03" y="2209"/>
                <a:ext cx="55" cy="55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0" name="Freeform 412">
                <a:extLst>
                  <a:ext uri="{FF2B5EF4-FFF2-40B4-BE49-F238E27FC236}">
                    <a16:creationId xmlns:a16="http://schemas.microsoft.com/office/drawing/2014/main" id="{95D7FF17-0CEA-4C96-3DC6-BF083D772E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74" y="2262"/>
                <a:ext cx="55" cy="55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1" name="Freeform 413">
                <a:extLst>
                  <a:ext uri="{FF2B5EF4-FFF2-40B4-BE49-F238E27FC236}">
                    <a16:creationId xmlns:a16="http://schemas.microsoft.com/office/drawing/2014/main" id="{69563BFE-D10C-0340-FBA7-8999EBE6D0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245" y="2290"/>
                <a:ext cx="55" cy="55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82" name="Rectangle 414">
                <a:extLst>
                  <a:ext uri="{FF2B5EF4-FFF2-40B4-BE49-F238E27FC236}">
                    <a16:creationId xmlns:a16="http://schemas.microsoft.com/office/drawing/2014/main" id="{5350083F-411A-E99F-6998-500BC38EAD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98" y="1145"/>
                <a:ext cx="44" cy="45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83" name="Rectangle 415">
                <a:extLst>
                  <a:ext uri="{FF2B5EF4-FFF2-40B4-BE49-F238E27FC236}">
                    <a16:creationId xmlns:a16="http://schemas.microsoft.com/office/drawing/2014/main" id="{037D3DC1-35B3-7422-0104-D894CF2766D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69" y="1195"/>
                <a:ext cx="44" cy="45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84" name="Rectangle 416">
                <a:extLst>
                  <a:ext uri="{FF2B5EF4-FFF2-40B4-BE49-F238E27FC236}">
                    <a16:creationId xmlns:a16="http://schemas.microsoft.com/office/drawing/2014/main" id="{CBE9654C-DB75-827E-1116-CB78C2BE979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40" y="1295"/>
                <a:ext cx="44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85" name="Rectangle 417">
                <a:extLst>
                  <a:ext uri="{FF2B5EF4-FFF2-40B4-BE49-F238E27FC236}">
                    <a16:creationId xmlns:a16="http://schemas.microsoft.com/office/drawing/2014/main" id="{C7105883-B8FE-7F2E-DE67-6F51D717777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09" y="1449"/>
                <a:ext cx="44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86" name="Rectangle 418">
                <a:extLst>
                  <a:ext uri="{FF2B5EF4-FFF2-40B4-BE49-F238E27FC236}">
                    <a16:creationId xmlns:a16="http://schemas.microsoft.com/office/drawing/2014/main" id="{37911A52-2992-DABF-8031-FE129E1489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380" y="1648"/>
                <a:ext cx="44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87" name="Rectangle 419">
                <a:extLst>
                  <a:ext uri="{FF2B5EF4-FFF2-40B4-BE49-F238E27FC236}">
                    <a16:creationId xmlns:a16="http://schemas.microsoft.com/office/drawing/2014/main" id="{F66E7E3C-E2DE-98C4-2A31-30D48882254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51" y="1854"/>
                <a:ext cx="44" cy="4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88" name="Rectangle 420">
                <a:extLst>
                  <a:ext uri="{FF2B5EF4-FFF2-40B4-BE49-F238E27FC236}">
                    <a16:creationId xmlns:a16="http://schemas.microsoft.com/office/drawing/2014/main" id="{D5FE8E39-B756-93AE-CDA2-633022F1CA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2" y="2023"/>
                <a:ext cx="44" cy="43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89" name="Rectangle 421">
                <a:extLst>
                  <a:ext uri="{FF2B5EF4-FFF2-40B4-BE49-F238E27FC236}">
                    <a16:creationId xmlns:a16="http://schemas.microsoft.com/office/drawing/2014/main" id="{43789B74-9C43-B3B3-D061-3881F16DC9A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892" y="2137"/>
                <a:ext cx="45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90" name="Rectangle 422">
                <a:extLst>
                  <a:ext uri="{FF2B5EF4-FFF2-40B4-BE49-F238E27FC236}">
                    <a16:creationId xmlns:a16="http://schemas.microsoft.com/office/drawing/2014/main" id="{57AA6FDC-FA24-154D-92CC-DB2E09EE22D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63" y="2206"/>
                <a:ext cx="44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91" name="Rectangle 423">
                <a:extLst>
                  <a:ext uri="{FF2B5EF4-FFF2-40B4-BE49-F238E27FC236}">
                    <a16:creationId xmlns:a16="http://schemas.microsoft.com/office/drawing/2014/main" id="{ED78649E-A793-5F23-C25D-FED85E044C9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232" y="2244"/>
                <a:ext cx="45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992" name="Line 424">
                <a:extLst>
                  <a:ext uri="{FF2B5EF4-FFF2-40B4-BE49-F238E27FC236}">
                    <a16:creationId xmlns:a16="http://schemas.microsoft.com/office/drawing/2014/main" id="{840A30DA-586A-7FBC-B9B7-C99ED19626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720" y="1041"/>
                <a:ext cx="0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3" name="Line 425">
                <a:extLst>
                  <a:ext uri="{FF2B5EF4-FFF2-40B4-BE49-F238E27FC236}">
                    <a16:creationId xmlns:a16="http://schemas.microsoft.com/office/drawing/2014/main" id="{D9F443DB-610D-C23E-5527-45010ADE64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692" y="1069"/>
                <a:ext cx="5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4" name="Line 426">
                <a:extLst>
                  <a:ext uri="{FF2B5EF4-FFF2-40B4-BE49-F238E27FC236}">
                    <a16:creationId xmlns:a16="http://schemas.microsoft.com/office/drawing/2014/main" id="{B64D9BF3-BFE6-2869-5474-601F67161E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01" y="1050"/>
                <a:ext cx="38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5" name="Line 427">
                <a:extLst>
                  <a:ext uri="{FF2B5EF4-FFF2-40B4-BE49-F238E27FC236}">
                    <a16:creationId xmlns:a16="http://schemas.microsoft.com/office/drawing/2014/main" id="{8D81F8F6-E6B4-66EE-448A-275DED2668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701" y="1050"/>
                <a:ext cx="38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6" name="Line 428">
                <a:extLst>
                  <a:ext uri="{FF2B5EF4-FFF2-40B4-BE49-F238E27FC236}">
                    <a16:creationId xmlns:a16="http://schemas.microsoft.com/office/drawing/2014/main" id="{2B80C2A5-2FBC-E534-887D-94F0350D75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890" y="1100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7" name="Line 429">
                <a:extLst>
                  <a:ext uri="{FF2B5EF4-FFF2-40B4-BE49-F238E27FC236}">
                    <a16:creationId xmlns:a16="http://schemas.microsoft.com/office/drawing/2014/main" id="{D399586D-91E0-7F67-06BA-93CB17C231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863" y="1127"/>
                <a:ext cx="54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8" name="Line 430">
                <a:extLst>
                  <a:ext uri="{FF2B5EF4-FFF2-40B4-BE49-F238E27FC236}">
                    <a16:creationId xmlns:a16="http://schemas.microsoft.com/office/drawing/2014/main" id="{B5DDFB98-1531-5D89-EA56-AC7C2B8BC55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71" y="1107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99" name="Line 431">
                <a:extLst>
                  <a:ext uri="{FF2B5EF4-FFF2-40B4-BE49-F238E27FC236}">
                    <a16:creationId xmlns:a16="http://schemas.microsoft.com/office/drawing/2014/main" id="{69B98293-187A-FB6E-D468-BA5646A0B4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871" y="1107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0" name="Line 432">
                <a:extLst>
                  <a:ext uri="{FF2B5EF4-FFF2-40B4-BE49-F238E27FC236}">
                    <a16:creationId xmlns:a16="http://schemas.microsoft.com/office/drawing/2014/main" id="{24EFACC8-8399-6116-393C-6374D89539C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61" y="1203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1" name="Line 433">
                <a:extLst>
                  <a:ext uri="{FF2B5EF4-FFF2-40B4-BE49-F238E27FC236}">
                    <a16:creationId xmlns:a16="http://schemas.microsoft.com/office/drawing/2014/main" id="{783B933B-638C-DABE-EF4F-27F6A216AA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033" y="1230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2" name="Line 434">
                <a:extLst>
                  <a:ext uri="{FF2B5EF4-FFF2-40B4-BE49-F238E27FC236}">
                    <a16:creationId xmlns:a16="http://schemas.microsoft.com/office/drawing/2014/main" id="{EBDFE972-8FB5-F206-5995-3D690F5A262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41" y="1212"/>
                <a:ext cx="40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3" name="Line 435">
                <a:extLst>
                  <a:ext uri="{FF2B5EF4-FFF2-40B4-BE49-F238E27FC236}">
                    <a16:creationId xmlns:a16="http://schemas.microsoft.com/office/drawing/2014/main" id="{D6AFAEBF-22BE-DF4E-88FA-243072B5F6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041" y="1212"/>
                <a:ext cx="40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4" name="Line 436">
                <a:extLst>
                  <a:ext uri="{FF2B5EF4-FFF2-40B4-BE49-F238E27FC236}">
                    <a16:creationId xmlns:a16="http://schemas.microsoft.com/office/drawing/2014/main" id="{CF10DCDF-5226-52E9-2D24-2B8C669E7C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231" y="1366"/>
                <a:ext cx="2" cy="5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5" name="Line 437">
                <a:extLst>
                  <a:ext uri="{FF2B5EF4-FFF2-40B4-BE49-F238E27FC236}">
                    <a16:creationId xmlns:a16="http://schemas.microsoft.com/office/drawing/2014/main" id="{9C0B4231-812E-CA4D-7458-805CD565EE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04" y="1394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6" name="Line 438">
                <a:extLst>
                  <a:ext uri="{FF2B5EF4-FFF2-40B4-BE49-F238E27FC236}">
                    <a16:creationId xmlns:a16="http://schemas.microsoft.com/office/drawing/2014/main" id="{9224776F-A833-BCF0-828D-AEF833D11F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212" y="1374"/>
                <a:ext cx="40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7" name="Line 439">
                <a:extLst>
                  <a:ext uri="{FF2B5EF4-FFF2-40B4-BE49-F238E27FC236}">
                    <a16:creationId xmlns:a16="http://schemas.microsoft.com/office/drawing/2014/main" id="{A25BDC37-667B-A0FB-15A8-D6B6AA1C76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12" y="1374"/>
                <a:ext cx="40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8" name="Line 440">
                <a:extLst>
                  <a:ext uri="{FF2B5EF4-FFF2-40B4-BE49-F238E27FC236}">
                    <a16:creationId xmlns:a16="http://schemas.microsoft.com/office/drawing/2014/main" id="{82E829E9-E622-6147-6EE8-1889E6FC79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402" y="1578"/>
                <a:ext cx="2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09" name="Line 441">
                <a:extLst>
                  <a:ext uri="{FF2B5EF4-FFF2-40B4-BE49-F238E27FC236}">
                    <a16:creationId xmlns:a16="http://schemas.microsoft.com/office/drawing/2014/main" id="{9D0AF3C6-794D-3CC5-6864-9E22AF21EA9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375" y="1606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0" name="Line 442">
                <a:extLst>
                  <a:ext uri="{FF2B5EF4-FFF2-40B4-BE49-F238E27FC236}">
                    <a16:creationId xmlns:a16="http://schemas.microsoft.com/office/drawing/2014/main" id="{EC7D5A4D-0461-4257-E22F-2C2F0A0D05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382" y="1586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1" name="Line 443">
                <a:extLst>
                  <a:ext uri="{FF2B5EF4-FFF2-40B4-BE49-F238E27FC236}">
                    <a16:creationId xmlns:a16="http://schemas.microsoft.com/office/drawing/2014/main" id="{47847B16-FFAF-BFE1-6937-2CBB60A8BD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382" y="1586"/>
                <a:ext cx="39" cy="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2" name="Line 444">
                <a:extLst>
                  <a:ext uri="{FF2B5EF4-FFF2-40B4-BE49-F238E27FC236}">
                    <a16:creationId xmlns:a16="http://schemas.microsoft.com/office/drawing/2014/main" id="{BE12854F-C696-DB9A-F952-D666DB1EFA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572" y="1803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3" name="Line 445">
                <a:extLst>
                  <a:ext uri="{FF2B5EF4-FFF2-40B4-BE49-F238E27FC236}">
                    <a16:creationId xmlns:a16="http://schemas.microsoft.com/office/drawing/2014/main" id="{F5C46FFB-18BE-A42B-84D0-BC97FDA15B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44" y="1830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4" name="Line 446">
                <a:extLst>
                  <a:ext uri="{FF2B5EF4-FFF2-40B4-BE49-F238E27FC236}">
                    <a16:creationId xmlns:a16="http://schemas.microsoft.com/office/drawing/2014/main" id="{1FD27BDF-FBC5-F261-3886-C0B2838B40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553" y="1811"/>
                <a:ext cx="39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5" name="Line 447">
                <a:extLst>
                  <a:ext uri="{FF2B5EF4-FFF2-40B4-BE49-F238E27FC236}">
                    <a16:creationId xmlns:a16="http://schemas.microsoft.com/office/drawing/2014/main" id="{8118BB4B-D621-B36D-D848-E5A9D18B77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53" y="1811"/>
                <a:ext cx="39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6" name="Line 448">
                <a:extLst>
                  <a:ext uri="{FF2B5EF4-FFF2-40B4-BE49-F238E27FC236}">
                    <a16:creationId xmlns:a16="http://schemas.microsoft.com/office/drawing/2014/main" id="{440768C1-105A-4DD2-6613-9B96DA75A4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743" y="1990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7" name="Line 449">
                <a:extLst>
                  <a:ext uri="{FF2B5EF4-FFF2-40B4-BE49-F238E27FC236}">
                    <a16:creationId xmlns:a16="http://schemas.microsoft.com/office/drawing/2014/main" id="{77ED40C3-2F26-1C56-2BE7-9623458B7E9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715" y="2018"/>
                <a:ext cx="57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8" name="Line 450">
                <a:extLst>
                  <a:ext uri="{FF2B5EF4-FFF2-40B4-BE49-F238E27FC236}">
                    <a16:creationId xmlns:a16="http://schemas.microsoft.com/office/drawing/2014/main" id="{E4A0EBC2-0F95-5281-ED5B-EEAB6A6AC3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24" y="1999"/>
                <a:ext cx="39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19" name="Line 451">
                <a:extLst>
                  <a:ext uri="{FF2B5EF4-FFF2-40B4-BE49-F238E27FC236}">
                    <a16:creationId xmlns:a16="http://schemas.microsoft.com/office/drawing/2014/main" id="{105BEDEE-6E66-52D0-6A90-706E093ED8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724" y="1999"/>
                <a:ext cx="39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0" name="Line 452">
                <a:extLst>
                  <a:ext uri="{FF2B5EF4-FFF2-40B4-BE49-F238E27FC236}">
                    <a16:creationId xmlns:a16="http://schemas.microsoft.com/office/drawing/2014/main" id="{5E3B8DC8-3889-F076-19E3-7E54072DADA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914" y="2119"/>
                <a:ext cx="1" cy="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1" name="Line 453">
                <a:extLst>
                  <a:ext uri="{FF2B5EF4-FFF2-40B4-BE49-F238E27FC236}">
                    <a16:creationId xmlns:a16="http://schemas.microsoft.com/office/drawing/2014/main" id="{A3EBA000-0FB6-A8B2-A3FE-3CE493B685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886" y="2146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2" name="Line 454">
                <a:extLst>
                  <a:ext uri="{FF2B5EF4-FFF2-40B4-BE49-F238E27FC236}">
                    <a16:creationId xmlns:a16="http://schemas.microsoft.com/office/drawing/2014/main" id="{0F7402C1-EC37-B154-77C9-3A6E9B0E07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5" y="2126"/>
                <a:ext cx="39" cy="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3" name="Line 455">
                <a:extLst>
                  <a:ext uri="{FF2B5EF4-FFF2-40B4-BE49-F238E27FC236}">
                    <a16:creationId xmlns:a16="http://schemas.microsoft.com/office/drawing/2014/main" id="{852BBF15-4BD1-6135-C110-88EA23906F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895" y="2126"/>
                <a:ext cx="39" cy="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4" name="Line 456">
                <a:extLst>
                  <a:ext uri="{FF2B5EF4-FFF2-40B4-BE49-F238E27FC236}">
                    <a16:creationId xmlns:a16="http://schemas.microsoft.com/office/drawing/2014/main" id="{9D6FBB5D-CA2E-09DA-7F8C-B746C41E59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084" y="2196"/>
                <a:ext cx="2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5" name="Line 457">
                <a:extLst>
                  <a:ext uri="{FF2B5EF4-FFF2-40B4-BE49-F238E27FC236}">
                    <a16:creationId xmlns:a16="http://schemas.microsoft.com/office/drawing/2014/main" id="{937BA253-86AF-D1C1-19D5-8242583030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057" y="2223"/>
                <a:ext cx="5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6" name="Line 458">
                <a:extLst>
                  <a:ext uri="{FF2B5EF4-FFF2-40B4-BE49-F238E27FC236}">
                    <a16:creationId xmlns:a16="http://schemas.microsoft.com/office/drawing/2014/main" id="{6DD5FD36-D79A-F6C2-80BE-1467412531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064" y="2205"/>
                <a:ext cx="41" cy="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7" name="Line 459">
                <a:extLst>
                  <a:ext uri="{FF2B5EF4-FFF2-40B4-BE49-F238E27FC236}">
                    <a16:creationId xmlns:a16="http://schemas.microsoft.com/office/drawing/2014/main" id="{7B29AFD3-4A79-2B76-8E83-3A16808F56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064" y="2205"/>
                <a:ext cx="41" cy="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8" name="Line 460">
                <a:extLst>
                  <a:ext uri="{FF2B5EF4-FFF2-40B4-BE49-F238E27FC236}">
                    <a16:creationId xmlns:a16="http://schemas.microsoft.com/office/drawing/2014/main" id="{53CE2CB5-50D1-DACE-A79D-F033FDAEB0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255" y="2242"/>
                <a:ext cx="2" cy="5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29" name="Line 461">
                <a:extLst>
                  <a:ext uri="{FF2B5EF4-FFF2-40B4-BE49-F238E27FC236}">
                    <a16:creationId xmlns:a16="http://schemas.microsoft.com/office/drawing/2014/main" id="{FE58EDA9-B139-4DBE-9FB9-AA6E7EDEF2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228" y="2268"/>
                <a:ext cx="55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0" name="Line 462">
                <a:extLst>
                  <a:ext uri="{FF2B5EF4-FFF2-40B4-BE49-F238E27FC236}">
                    <a16:creationId xmlns:a16="http://schemas.microsoft.com/office/drawing/2014/main" id="{0F88F10D-0C78-B0C3-C2B0-A86960F84D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235" y="2249"/>
                <a:ext cx="40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31" name="Line 463">
                <a:extLst>
                  <a:ext uri="{FF2B5EF4-FFF2-40B4-BE49-F238E27FC236}">
                    <a16:creationId xmlns:a16="http://schemas.microsoft.com/office/drawing/2014/main" id="{6DFDE6CF-8DF7-680D-848F-D5A34722D7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235" y="2249"/>
                <a:ext cx="40" cy="3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032" name="Group 677">
                <a:extLst>
                  <a:ext uri="{FF2B5EF4-FFF2-40B4-BE49-F238E27FC236}">
                    <a16:creationId xmlns:a16="http://schemas.microsoft.com/office/drawing/2014/main" id="{15D9E2EA-16D4-6BAD-FC77-7576E5E66D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0" y="3086"/>
                <a:ext cx="2143" cy="154"/>
                <a:chOff x="410" y="3158"/>
                <a:chExt cx="2143" cy="154"/>
              </a:xfrm>
            </p:grpSpPr>
            <p:sp>
              <p:nvSpPr>
                <p:cNvPr id="27033" name="Rectangle 465">
                  <a:extLst>
                    <a:ext uri="{FF2B5EF4-FFF2-40B4-BE49-F238E27FC236}">
                      <a16:creationId xmlns:a16="http://schemas.microsoft.com/office/drawing/2014/main" id="{2A79449A-9F92-2685-60BF-7C75D0EB54B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10" y="3158"/>
                  <a:ext cx="504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b="0">
                      <a:solidFill>
                        <a:srgbClr val="000000"/>
                      </a:solidFill>
                    </a:rPr>
                    <a:t>Concave</a:t>
                  </a:r>
                  <a:endParaRPr lang="en-US" altLang="en-US" sz="1600" b="0"/>
                </a:p>
              </p:txBody>
            </p:sp>
            <p:sp>
              <p:nvSpPr>
                <p:cNvPr id="27034" name="Rectangle 466">
                  <a:extLst>
                    <a:ext uri="{FF2B5EF4-FFF2-40B4-BE49-F238E27FC236}">
                      <a16:creationId xmlns:a16="http://schemas.microsoft.com/office/drawing/2014/main" id="{C527C2E7-7D79-83CA-177A-5936F627D2F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120" y="3158"/>
                  <a:ext cx="433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 b="0">
                      <a:solidFill>
                        <a:srgbClr val="000000"/>
                      </a:solidFill>
                    </a:rPr>
                    <a:t>Convex</a:t>
                  </a:r>
                  <a:endParaRPr lang="en-US" altLang="en-US" sz="1600" b="0"/>
                </a:p>
              </p:txBody>
            </p:sp>
            <p:sp>
              <p:nvSpPr>
                <p:cNvPr id="27035" name="Line 467">
                  <a:extLst>
                    <a:ext uri="{FF2B5EF4-FFF2-40B4-BE49-F238E27FC236}">
                      <a16:creationId xmlns:a16="http://schemas.microsoft.com/office/drawing/2014/main" id="{9248917C-F32E-7B03-C62D-7F97B9D16C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0" y="3235"/>
                  <a:ext cx="1152" cy="0"/>
                </a:xfrm>
                <a:prstGeom prst="line">
                  <a:avLst/>
                </a:prstGeom>
                <a:noFill/>
                <a:ln w="31750">
                  <a:solidFill>
                    <a:schemeClr val="tx1"/>
                  </a:solidFill>
                  <a:prstDash val="dash"/>
                  <a:round/>
                  <a:headEnd type="arrow" w="med" len="med"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26627" name="Text Box 471">
            <a:extLst>
              <a:ext uri="{FF2B5EF4-FFF2-40B4-BE49-F238E27FC236}">
                <a16:creationId xmlns:a16="http://schemas.microsoft.com/office/drawing/2014/main" id="{558655CC-4746-E857-5432-BDBE7F2A1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275" y="292100"/>
            <a:ext cx="75152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Topographic Context for Stands with no Evidence of Fire for at Least 350 yrs</a:t>
            </a:r>
          </a:p>
        </p:txBody>
      </p:sp>
      <p:grpSp>
        <p:nvGrpSpPr>
          <p:cNvPr id="26628" name="Group 681">
            <a:extLst>
              <a:ext uri="{FF2B5EF4-FFF2-40B4-BE49-F238E27FC236}">
                <a16:creationId xmlns:a16="http://schemas.microsoft.com/office/drawing/2014/main" id="{559CC4A9-AFA2-50C8-F45D-A48C436BF54C}"/>
              </a:ext>
            </a:extLst>
          </p:cNvPr>
          <p:cNvGrpSpPr>
            <a:grpSpLocks/>
          </p:cNvGrpSpPr>
          <p:nvPr/>
        </p:nvGrpSpPr>
        <p:grpSpPr bwMode="auto">
          <a:xfrm>
            <a:off x="5122863" y="2403475"/>
            <a:ext cx="3919537" cy="2478088"/>
            <a:chOff x="3243" y="1318"/>
            <a:chExt cx="2469" cy="1561"/>
          </a:xfrm>
        </p:grpSpPr>
        <p:sp>
          <p:nvSpPr>
            <p:cNvPr id="26636" name="Rectangle 1233">
              <a:extLst>
                <a:ext uri="{FF2B5EF4-FFF2-40B4-BE49-F238E27FC236}">
                  <a16:creationId xmlns:a16="http://schemas.microsoft.com/office/drawing/2014/main" id="{924A52E3-D104-EFFD-26AA-B6CD55565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1318"/>
              <a:ext cx="2469" cy="156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637" name="Rectangle 766">
              <a:extLst>
                <a:ext uri="{FF2B5EF4-FFF2-40B4-BE49-F238E27FC236}">
                  <a16:creationId xmlns:a16="http://schemas.microsoft.com/office/drawing/2014/main" id="{7C73F7E4-899C-6B37-5153-B5E027B9D2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2792" y="2069"/>
              <a:ext cx="10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% of Sampled Trees</a:t>
              </a:r>
              <a:endParaRPr lang="en-US" altLang="en-US" sz="1400"/>
            </a:p>
          </p:txBody>
        </p:sp>
        <p:sp>
          <p:nvSpPr>
            <p:cNvPr id="26638" name="Rectangle 767">
              <a:extLst>
                <a:ext uri="{FF2B5EF4-FFF2-40B4-BE49-F238E27FC236}">
                  <a16:creationId xmlns:a16="http://schemas.microsoft.com/office/drawing/2014/main" id="{CB527414-D895-C442-E622-DE6D93061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500"/>
              <a:ext cx="43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0</a:t>
              </a:r>
              <a:endParaRPr lang="en-US" altLang="en-US" sz="1000" b="0"/>
            </a:p>
          </p:txBody>
        </p:sp>
        <p:sp>
          <p:nvSpPr>
            <p:cNvPr id="26639" name="Rectangle 768">
              <a:extLst>
                <a:ext uri="{FF2B5EF4-FFF2-40B4-BE49-F238E27FC236}">
                  <a16:creationId xmlns:a16="http://schemas.microsoft.com/office/drawing/2014/main" id="{F43DD9AC-8CD7-D9F1-F77F-EFB6CBFCA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322"/>
              <a:ext cx="43" cy="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4</a:t>
              </a:r>
              <a:endParaRPr lang="en-US" altLang="en-US" sz="1000" b="0"/>
            </a:p>
          </p:txBody>
        </p:sp>
        <p:sp>
          <p:nvSpPr>
            <p:cNvPr id="26640" name="Rectangle 769">
              <a:extLst>
                <a:ext uri="{FF2B5EF4-FFF2-40B4-BE49-F238E27FC236}">
                  <a16:creationId xmlns:a16="http://schemas.microsoft.com/office/drawing/2014/main" id="{F7BECDDA-1A14-7364-A9AE-D8B3C4F2D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130"/>
              <a:ext cx="4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0</a:t>
              </a:r>
              <a:endParaRPr lang="en-US" altLang="en-US" sz="1000" b="0"/>
            </a:p>
          </p:txBody>
        </p:sp>
        <p:sp>
          <p:nvSpPr>
            <p:cNvPr id="26641" name="Line 770">
              <a:extLst>
                <a:ext uri="{FF2B5EF4-FFF2-40B4-BE49-F238E27FC236}">
                  <a16:creationId xmlns:a16="http://schemas.microsoft.com/office/drawing/2014/main" id="{357B86DD-3350-9947-2241-07349DD52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1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Line 771">
              <a:extLst>
                <a:ext uri="{FF2B5EF4-FFF2-40B4-BE49-F238E27FC236}">
                  <a16:creationId xmlns:a16="http://schemas.microsoft.com/office/drawing/2014/main" id="{191CCBBC-F3D1-6867-3644-6D50CDBF79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0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Line 772">
              <a:extLst>
                <a:ext uri="{FF2B5EF4-FFF2-40B4-BE49-F238E27FC236}">
                  <a16:creationId xmlns:a16="http://schemas.microsoft.com/office/drawing/2014/main" id="{CAA9C3BA-30FF-3252-8AA4-AE5FC5BF5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3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Line 773">
              <a:extLst>
                <a:ext uri="{FF2B5EF4-FFF2-40B4-BE49-F238E27FC236}">
                  <a16:creationId xmlns:a16="http://schemas.microsoft.com/office/drawing/2014/main" id="{4D2ABDEE-4D7B-2B6E-B4E7-4C1E1ED11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2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Line 774">
              <a:extLst>
                <a:ext uri="{FF2B5EF4-FFF2-40B4-BE49-F238E27FC236}">
                  <a16:creationId xmlns:a16="http://schemas.microsoft.com/office/drawing/2014/main" id="{7DF2D864-7AD2-23F2-2F22-14B8446975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0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Line 775">
              <a:extLst>
                <a:ext uri="{FF2B5EF4-FFF2-40B4-BE49-F238E27FC236}">
                  <a16:creationId xmlns:a16="http://schemas.microsoft.com/office/drawing/2014/main" id="{C5DDEA56-CCDA-ADF3-2DCF-860B9C36B7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8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Line 776">
              <a:extLst>
                <a:ext uri="{FF2B5EF4-FFF2-40B4-BE49-F238E27FC236}">
                  <a16:creationId xmlns:a16="http://schemas.microsoft.com/office/drawing/2014/main" id="{D6F7B4DC-0319-34B9-727B-3C73174990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6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Line 777">
              <a:extLst>
                <a:ext uri="{FF2B5EF4-FFF2-40B4-BE49-F238E27FC236}">
                  <a16:creationId xmlns:a16="http://schemas.microsoft.com/office/drawing/2014/main" id="{41AA6406-2D3A-7818-62B7-470F9F3F92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4" y="2552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Line 778">
              <a:extLst>
                <a:ext uri="{FF2B5EF4-FFF2-40B4-BE49-F238E27FC236}">
                  <a16:creationId xmlns:a16="http://schemas.microsoft.com/office/drawing/2014/main" id="{1444885D-D608-13FB-FAD6-52BABB096A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8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Line 779">
              <a:extLst>
                <a:ext uri="{FF2B5EF4-FFF2-40B4-BE49-F238E27FC236}">
                  <a16:creationId xmlns:a16="http://schemas.microsoft.com/office/drawing/2014/main" id="{4C6653F6-61A6-C036-1325-6D966897A3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86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Line 780">
              <a:extLst>
                <a:ext uri="{FF2B5EF4-FFF2-40B4-BE49-F238E27FC236}">
                  <a16:creationId xmlns:a16="http://schemas.microsoft.com/office/drawing/2014/main" id="{6982CB3E-1877-635C-971D-ACC31F2CA8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25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Line 781">
              <a:extLst>
                <a:ext uri="{FF2B5EF4-FFF2-40B4-BE49-F238E27FC236}">
                  <a16:creationId xmlns:a16="http://schemas.microsoft.com/office/drawing/2014/main" id="{1DEB42C9-5BBF-99AC-F0B2-06CE503DD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63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Line 782">
              <a:extLst>
                <a:ext uri="{FF2B5EF4-FFF2-40B4-BE49-F238E27FC236}">
                  <a16:creationId xmlns:a16="http://schemas.microsoft.com/office/drawing/2014/main" id="{86C606F8-AD94-DAB8-1E63-E93B5DCE3F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1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Line 783">
              <a:extLst>
                <a:ext uri="{FF2B5EF4-FFF2-40B4-BE49-F238E27FC236}">
                  <a16:creationId xmlns:a16="http://schemas.microsoft.com/office/drawing/2014/main" id="{51C23A16-EC02-C183-9AF3-224BCAC07D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39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Line 784">
              <a:extLst>
                <a:ext uri="{FF2B5EF4-FFF2-40B4-BE49-F238E27FC236}">
                  <a16:creationId xmlns:a16="http://schemas.microsoft.com/office/drawing/2014/main" id="{98A58A75-9526-EBE8-E087-DC878F90B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73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Line 785">
              <a:extLst>
                <a:ext uri="{FF2B5EF4-FFF2-40B4-BE49-F238E27FC236}">
                  <a16:creationId xmlns:a16="http://schemas.microsoft.com/office/drawing/2014/main" id="{D3AE14EB-E9BB-CF55-1F11-ECDE47EA7E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1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Line 786">
              <a:extLst>
                <a:ext uri="{FF2B5EF4-FFF2-40B4-BE49-F238E27FC236}">
                  <a16:creationId xmlns:a16="http://schemas.microsoft.com/office/drawing/2014/main" id="{34A2EFE8-85FC-5DA4-E820-BEC0D44DA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9" y="2552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Line 787">
              <a:extLst>
                <a:ext uri="{FF2B5EF4-FFF2-40B4-BE49-F238E27FC236}">
                  <a16:creationId xmlns:a16="http://schemas.microsoft.com/office/drawing/2014/main" id="{8FF6E2C0-F4CA-8A14-B098-019803CD55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8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Line 788">
              <a:extLst>
                <a:ext uri="{FF2B5EF4-FFF2-40B4-BE49-F238E27FC236}">
                  <a16:creationId xmlns:a16="http://schemas.microsoft.com/office/drawing/2014/main" id="{AA8303B4-9C07-9E02-6032-D3C3A34C0E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26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Line 789">
              <a:extLst>
                <a:ext uri="{FF2B5EF4-FFF2-40B4-BE49-F238E27FC236}">
                  <a16:creationId xmlns:a16="http://schemas.microsoft.com/office/drawing/2014/main" id="{D056D4E6-9E0B-70C6-8410-12711C7BBB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9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Line 790">
              <a:extLst>
                <a:ext uri="{FF2B5EF4-FFF2-40B4-BE49-F238E27FC236}">
                  <a16:creationId xmlns:a16="http://schemas.microsoft.com/office/drawing/2014/main" id="{17C25B4E-C5A7-B35E-ECAA-99E9237AA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7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Line 791">
              <a:extLst>
                <a:ext uri="{FF2B5EF4-FFF2-40B4-BE49-F238E27FC236}">
                  <a16:creationId xmlns:a16="http://schemas.microsoft.com/office/drawing/2014/main" id="{49FEF521-DDA8-951C-D901-4677E50C92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5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Line 792">
              <a:extLst>
                <a:ext uri="{FF2B5EF4-FFF2-40B4-BE49-F238E27FC236}">
                  <a16:creationId xmlns:a16="http://schemas.microsoft.com/office/drawing/2014/main" id="{5D67D201-39C0-15A9-D76E-4C7B67BC49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3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Line 793">
              <a:extLst>
                <a:ext uri="{FF2B5EF4-FFF2-40B4-BE49-F238E27FC236}">
                  <a16:creationId xmlns:a16="http://schemas.microsoft.com/office/drawing/2014/main" id="{F47A2B76-AA9F-0915-487D-34B03D6687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11" y="2552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Line 794">
              <a:extLst>
                <a:ext uri="{FF2B5EF4-FFF2-40B4-BE49-F238E27FC236}">
                  <a16:creationId xmlns:a16="http://schemas.microsoft.com/office/drawing/2014/main" id="{FABC9C79-899D-318D-3109-F76814A4DA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1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Line 795">
              <a:extLst>
                <a:ext uri="{FF2B5EF4-FFF2-40B4-BE49-F238E27FC236}">
                  <a16:creationId xmlns:a16="http://schemas.microsoft.com/office/drawing/2014/main" id="{A74BF88D-8487-0C40-3699-1E95D9B14B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3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Line 796">
              <a:extLst>
                <a:ext uri="{FF2B5EF4-FFF2-40B4-BE49-F238E27FC236}">
                  <a16:creationId xmlns:a16="http://schemas.microsoft.com/office/drawing/2014/main" id="{6BD106BC-8809-EB2E-F6D8-58B4888A13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2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Line 797">
              <a:extLst>
                <a:ext uri="{FF2B5EF4-FFF2-40B4-BE49-F238E27FC236}">
                  <a16:creationId xmlns:a16="http://schemas.microsoft.com/office/drawing/2014/main" id="{C0D21282-F182-074A-1B3B-7E5DA30F9D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0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Line 798">
              <a:extLst>
                <a:ext uri="{FF2B5EF4-FFF2-40B4-BE49-F238E27FC236}">
                  <a16:creationId xmlns:a16="http://schemas.microsoft.com/office/drawing/2014/main" id="{3942130F-DECF-90DE-6A03-F5AB16D1F6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8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Line 799">
              <a:extLst>
                <a:ext uri="{FF2B5EF4-FFF2-40B4-BE49-F238E27FC236}">
                  <a16:creationId xmlns:a16="http://schemas.microsoft.com/office/drawing/2014/main" id="{D08270FA-0A6F-4BAB-0496-94C3E7FBC5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6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Line 800">
              <a:extLst>
                <a:ext uri="{FF2B5EF4-FFF2-40B4-BE49-F238E27FC236}">
                  <a16:creationId xmlns:a16="http://schemas.microsoft.com/office/drawing/2014/main" id="{C3FA2AF9-3789-7E88-119A-D98704AF57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4" y="2552"/>
              <a:ext cx="2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Line 801">
              <a:extLst>
                <a:ext uri="{FF2B5EF4-FFF2-40B4-BE49-F238E27FC236}">
                  <a16:creationId xmlns:a16="http://schemas.microsoft.com/office/drawing/2014/main" id="{C53A4E1D-523D-FCCC-587C-AABBF71091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08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Line 802">
              <a:extLst>
                <a:ext uri="{FF2B5EF4-FFF2-40B4-BE49-F238E27FC236}">
                  <a16:creationId xmlns:a16="http://schemas.microsoft.com/office/drawing/2014/main" id="{799AA639-B4D1-928E-978C-ABEBD01641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6" y="2552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Line 803">
              <a:extLst>
                <a:ext uri="{FF2B5EF4-FFF2-40B4-BE49-F238E27FC236}">
                  <a16:creationId xmlns:a16="http://schemas.microsoft.com/office/drawing/2014/main" id="{DE7C24CB-66A1-6180-BB61-BB2E649C6C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5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Line 804">
              <a:extLst>
                <a:ext uri="{FF2B5EF4-FFF2-40B4-BE49-F238E27FC236}">
                  <a16:creationId xmlns:a16="http://schemas.microsoft.com/office/drawing/2014/main" id="{54444764-FCA9-2F33-429D-F266EF3921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3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Line 805">
              <a:extLst>
                <a:ext uri="{FF2B5EF4-FFF2-40B4-BE49-F238E27FC236}">
                  <a16:creationId xmlns:a16="http://schemas.microsoft.com/office/drawing/2014/main" id="{EF7882DD-E019-A3A6-53BF-D7A144BEEF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1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Line 806">
              <a:extLst>
                <a:ext uri="{FF2B5EF4-FFF2-40B4-BE49-F238E27FC236}">
                  <a16:creationId xmlns:a16="http://schemas.microsoft.com/office/drawing/2014/main" id="{FA54D97D-F259-B859-9E51-ED08F6DBDF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5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Line 807">
              <a:extLst>
                <a:ext uri="{FF2B5EF4-FFF2-40B4-BE49-F238E27FC236}">
                  <a16:creationId xmlns:a16="http://schemas.microsoft.com/office/drawing/2014/main" id="{FE729BF4-A840-E624-A01C-EE90FED606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Line 808">
              <a:extLst>
                <a:ext uri="{FF2B5EF4-FFF2-40B4-BE49-F238E27FC236}">
                  <a16:creationId xmlns:a16="http://schemas.microsoft.com/office/drawing/2014/main" id="{BF0F48E8-D8F2-96AD-C9F2-FAFDB33430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1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Line 809">
              <a:extLst>
                <a:ext uri="{FF2B5EF4-FFF2-40B4-BE49-F238E27FC236}">
                  <a16:creationId xmlns:a16="http://schemas.microsoft.com/office/drawing/2014/main" id="{4A4BEADA-DC0B-C5F1-030C-76D6DBD1A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10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Line 810">
              <a:extLst>
                <a:ext uri="{FF2B5EF4-FFF2-40B4-BE49-F238E27FC236}">
                  <a16:creationId xmlns:a16="http://schemas.microsoft.com/office/drawing/2014/main" id="{C6713B61-E8C4-0F44-443F-D9EDDE7DA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8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Line 811">
              <a:extLst>
                <a:ext uri="{FF2B5EF4-FFF2-40B4-BE49-F238E27FC236}">
                  <a16:creationId xmlns:a16="http://schemas.microsoft.com/office/drawing/2014/main" id="{0811FA4F-833E-0F06-124B-2312D9645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6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Line 812">
              <a:extLst>
                <a:ext uri="{FF2B5EF4-FFF2-40B4-BE49-F238E27FC236}">
                  <a16:creationId xmlns:a16="http://schemas.microsoft.com/office/drawing/2014/main" id="{5E9BE742-A26F-A57C-B29C-6452A4B257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20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Line 813">
              <a:extLst>
                <a:ext uri="{FF2B5EF4-FFF2-40B4-BE49-F238E27FC236}">
                  <a16:creationId xmlns:a16="http://schemas.microsoft.com/office/drawing/2014/main" id="{4F6E7F9F-50C8-1463-6C27-A0F2C8648B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8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Line 814">
              <a:extLst>
                <a:ext uri="{FF2B5EF4-FFF2-40B4-BE49-F238E27FC236}">
                  <a16:creationId xmlns:a16="http://schemas.microsoft.com/office/drawing/2014/main" id="{9A483EBC-8E99-4384-3E50-1FDD5E1EEE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6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Line 815">
              <a:extLst>
                <a:ext uri="{FF2B5EF4-FFF2-40B4-BE49-F238E27FC236}">
                  <a16:creationId xmlns:a16="http://schemas.microsoft.com/office/drawing/2014/main" id="{06AD9B59-90A3-E903-3CA5-B2053D9CB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34" y="2552"/>
              <a:ext cx="2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Line 816">
              <a:extLst>
                <a:ext uri="{FF2B5EF4-FFF2-40B4-BE49-F238E27FC236}">
                  <a16:creationId xmlns:a16="http://schemas.microsoft.com/office/drawing/2014/main" id="{DB89E047-F4EA-E7F5-2CBB-40322DF884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73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Line 817">
              <a:extLst>
                <a:ext uri="{FF2B5EF4-FFF2-40B4-BE49-F238E27FC236}">
                  <a16:creationId xmlns:a16="http://schemas.microsoft.com/office/drawing/2014/main" id="{8ECBE12B-6D4C-8FB2-CD14-459A0D5C57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1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Line 818">
              <a:extLst>
                <a:ext uri="{FF2B5EF4-FFF2-40B4-BE49-F238E27FC236}">
                  <a16:creationId xmlns:a16="http://schemas.microsoft.com/office/drawing/2014/main" id="{D037472D-BCF8-9ED6-BE34-46F4FD0E16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3" y="2552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Line 819">
              <a:extLst>
                <a:ext uri="{FF2B5EF4-FFF2-40B4-BE49-F238E27FC236}">
                  <a16:creationId xmlns:a16="http://schemas.microsoft.com/office/drawing/2014/main" id="{4E13AE93-EB8C-BD0F-27FD-C9C8BD5B63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82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Line 820">
              <a:extLst>
                <a:ext uri="{FF2B5EF4-FFF2-40B4-BE49-F238E27FC236}">
                  <a16:creationId xmlns:a16="http://schemas.microsoft.com/office/drawing/2014/main" id="{8E04E5D2-7992-83ED-3379-61CC4760F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20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Line 821">
              <a:extLst>
                <a:ext uri="{FF2B5EF4-FFF2-40B4-BE49-F238E27FC236}">
                  <a16:creationId xmlns:a16="http://schemas.microsoft.com/office/drawing/2014/main" id="{2516F8F3-913A-3CD6-36C6-5983C2301C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8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Line 822">
              <a:extLst>
                <a:ext uri="{FF2B5EF4-FFF2-40B4-BE49-F238E27FC236}">
                  <a16:creationId xmlns:a16="http://schemas.microsoft.com/office/drawing/2014/main" id="{843E74A9-E04B-9FCB-3998-BB488A4DE1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96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Line 823">
              <a:extLst>
                <a:ext uri="{FF2B5EF4-FFF2-40B4-BE49-F238E27FC236}">
                  <a16:creationId xmlns:a16="http://schemas.microsoft.com/office/drawing/2014/main" id="{6F12208E-9F31-68FF-6A0E-6E8B6BAF6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35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Line 824">
              <a:extLst>
                <a:ext uri="{FF2B5EF4-FFF2-40B4-BE49-F238E27FC236}">
                  <a16:creationId xmlns:a16="http://schemas.microsoft.com/office/drawing/2014/main" id="{2EA5DE86-1CB3-99CE-FB3A-1A9888943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68" y="2552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Line 825">
              <a:extLst>
                <a:ext uri="{FF2B5EF4-FFF2-40B4-BE49-F238E27FC236}">
                  <a16:creationId xmlns:a16="http://schemas.microsoft.com/office/drawing/2014/main" id="{DA480F32-FBC0-788C-4469-718B7905E5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07" y="2552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Rectangle 826">
              <a:extLst>
                <a:ext uri="{FF2B5EF4-FFF2-40B4-BE49-F238E27FC236}">
                  <a16:creationId xmlns:a16="http://schemas.microsoft.com/office/drawing/2014/main" id="{11B9BFAB-DCE2-AFCF-65B6-C98990B47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2619"/>
              <a:ext cx="177" cy="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1500</a:t>
              </a:r>
              <a:endParaRPr lang="en-US" altLang="en-US" sz="1000" b="0"/>
            </a:p>
          </p:txBody>
        </p:sp>
        <p:sp>
          <p:nvSpPr>
            <p:cNvPr id="26698" name="Rectangle 827">
              <a:extLst>
                <a:ext uri="{FF2B5EF4-FFF2-40B4-BE49-F238E27FC236}">
                  <a16:creationId xmlns:a16="http://schemas.microsoft.com/office/drawing/2014/main" id="{F5F4DF5D-4069-AAF8-6A55-4BB17682F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2619"/>
              <a:ext cx="176" cy="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1600</a:t>
              </a:r>
              <a:endParaRPr lang="en-US" altLang="en-US" sz="1000" b="0"/>
            </a:p>
          </p:txBody>
        </p:sp>
        <p:sp>
          <p:nvSpPr>
            <p:cNvPr id="26699" name="Rectangle 828">
              <a:extLst>
                <a:ext uri="{FF2B5EF4-FFF2-40B4-BE49-F238E27FC236}">
                  <a16:creationId xmlns:a16="http://schemas.microsoft.com/office/drawing/2014/main" id="{C09D1DB7-53D8-5EA4-C442-5C8F5CC8F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2619"/>
              <a:ext cx="176" cy="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1700</a:t>
              </a:r>
              <a:endParaRPr lang="en-US" altLang="en-US" sz="1000" b="0"/>
            </a:p>
          </p:txBody>
        </p:sp>
        <p:sp>
          <p:nvSpPr>
            <p:cNvPr id="26700" name="Rectangle 829">
              <a:extLst>
                <a:ext uri="{FF2B5EF4-FFF2-40B4-BE49-F238E27FC236}">
                  <a16:creationId xmlns:a16="http://schemas.microsoft.com/office/drawing/2014/main" id="{2EED4EFA-EFAA-62AF-E275-EF7C5C734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" y="2619"/>
              <a:ext cx="176" cy="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1800</a:t>
              </a:r>
              <a:endParaRPr lang="en-US" altLang="en-US" sz="1000" b="0"/>
            </a:p>
          </p:txBody>
        </p:sp>
        <p:sp>
          <p:nvSpPr>
            <p:cNvPr id="26701" name="Rectangle 830">
              <a:extLst>
                <a:ext uri="{FF2B5EF4-FFF2-40B4-BE49-F238E27FC236}">
                  <a16:creationId xmlns:a16="http://schemas.microsoft.com/office/drawing/2014/main" id="{D5524A65-DA7D-37CE-E993-974D72938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3" y="2619"/>
              <a:ext cx="176" cy="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1900</a:t>
              </a:r>
              <a:endParaRPr lang="en-US" altLang="en-US" sz="1000" b="0"/>
            </a:p>
          </p:txBody>
        </p:sp>
        <p:sp>
          <p:nvSpPr>
            <p:cNvPr id="26702" name="Rectangle 831">
              <a:extLst>
                <a:ext uri="{FF2B5EF4-FFF2-40B4-BE49-F238E27FC236}">
                  <a16:creationId xmlns:a16="http://schemas.microsoft.com/office/drawing/2014/main" id="{BF375C41-8D34-A308-7927-ED1EDA40A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9"/>
              <a:ext cx="175" cy="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2000</a:t>
              </a:r>
              <a:endParaRPr lang="en-US" altLang="en-US" sz="1000" b="0"/>
            </a:p>
          </p:txBody>
        </p:sp>
        <p:sp>
          <p:nvSpPr>
            <p:cNvPr id="26703" name="Line 832">
              <a:extLst>
                <a:ext uri="{FF2B5EF4-FFF2-40B4-BE49-F238E27FC236}">
                  <a16:creationId xmlns:a16="http://schemas.microsoft.com/office/drawing/2014/main" id="{83E4501B-8F19-F2D5-AE5D-4CE490D7B0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51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Line 833">
              <a:extLst>
                <a:ext uri="{FF2B5EF4-FFF2-40B4-BE49-F238E27FC236}">
                  <a16:creationId xmlns:a16="http://schemas.microsoft.com/office/drawing/2014/main" id="{D1B62612-BD8E-BC14-2811-50AD128370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0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Line 834">
              <a:extLst>
                <a:ext uri="{FF2B5EF4-FFF2-40B4-BE49-F238E27FC236}">
                  <a16:creationId xmlns:a16="http://schemas.microsoft.com/office/drawing/2014/main" id="{27AFF31D-660E-DC07-EA35-7BFE3BCBED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23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Line 835">
              <a:extLst>
                <a:ext uri="{FF2B5EF4-FFF2-40B4-BE49-F238E27FC236}">
                  <a16:creationId xmlns:a16="http://schemas.microsoft.com/office/drawing/2014/main" id="{3285114B-B4BD-6205-5064-B5A8F2762F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2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Line 836">
              <a:extLst>
                <a:ext uri="{FF2B5EF4-FFF2-40B4-BE49-F238E27FC236}">
                  <a16:creationId xmlns:a16="http://schemas.microsoft.com/office/drawing/2014/main" id="{36A313E4-ED98-C8F4-983B-FD39506F8D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0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Line 837">
              <a:extLst>
                <a:ext uri="{FF2B5EF4-FFF2-40B4-BE49-F238E27FC236}">
                  <a16:creationId xmlns:a16="http://schemas.microsoft.com/office/drawing/2014/main" id="{4A4985C6-C9DD-1F3E-DA96-C9DB4D9EB0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8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Line 838">
              <a:extLst>
                <a:ext uri="{FF2B5EF4-FFF2-40B4-BE49-F238E27FC236}">
                  <a16:creationId xmlns:a16="http://schemas.microsoft.com/office/drawing/2014/main" id="{3F3CDCC4-9090-6D0A-9A93-6EB92B31AE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6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Line 839">
              <a:extLst>
                <a:ext uri="{FF2B5EF4-FFF2-40B4-BE49-F238E27FC236}">
                  <a16:creationId xmlns:a16="http://schemas.microsoft.com/office/drawing/2014/main" id="{1CF25D5E-E0B0-7685-FE46-3931775147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4" y="2183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Line 840">
              <a:extLst>
                <a:ext uri="{FF2B5EF4-FFF2-40B4-BE49-F238E27FC236}">
                  <a16:creationId xmlns:a16="http://schemas.microsoft.com/office/drawing/2014/main" id="{28F38E86-A1E8-2E31-21AC-C63E611C42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8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Line 841">
              <a:extLst>
                <a:ext uri="{FF2B5EF4-FFF2-40B4-BE49-F238E27FC236}">
                  <a16:creationId xmlns:a16="http://schemas.microsoft.com/office/drawing/2014/main" id="{AB0CCC42-839E-0A70-FBFE-A0155C451E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86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Line 842">
              <a:extLst>
                <a:ext uri="{FF2B5EF4-FFF2-40B4-BE49-F238E27FC236}">
                  <a16:creationId xmlns:a16="http://schemas.microsoft.com/office/drawing/2014/main" id="{1591AEDC-FE36-3855-AB39-1E4035F0D6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25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Line 843">
              <a:extLst>
                <a:ext uri="{FF2B5EF4-FFF2-40B4-BE49-F238E27FC236}">
                  <a16:creationId xmlns:a16="http://schemas.microsoft.com/office/drawing/2014/main" id="{434594AB-239B-B9D1-5457-E1F9E6E179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63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Line 844">
              <a:extLst>
                <a:ext uri="{FF2B5EF4-FFF2-40B4-BE49-F238E27FC236}">
                  <a16:creationId xmlns:a16="http://schemas.microsoft.com/office/drawing/2014/main" id="{944F276D-E34E-AADC-1D1D-0CC68666C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1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Line 845">
              <a:extLst>
                <a:ext uri="{FF2B5EF4-FFF2-40B4-BE49-F238E27FC236}">
                  <a16:creationId xmlns:a16="http://schemas.microsoft.com/office/drawing/2014/main" id="{FE61DFC1-9441-6B99-54C7-03AACCE80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39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Line 846">
              <a:extLst>
                <a:ext uri="{FF2B5EF4-FFF2-40B4-BE49-F238E27FC236}">
                  <a16:creationId xmlns:a16="http://schemas.microsoft.com/office/drawing/2014/main" id="{86B89921-B75A-A14D-A0E0-1C7E3E8B44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73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Line 847">
              <a:extLst>
                <a:ext uri="{FF2B5EF4-FFF2-40B4-BE49-F238E27FC236}">
                  <a16:creationId xmlns:a16="http://schemas.microsoft.com/office/drawing/2014/main" id="{5C15DE22-985A-9712-3208-07FE8C12B0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1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Line 848">
              <a:extLst>
                <a:ext uri="{FF2B5EF4-FFF2-40B4-BE49-F238E27FC236}">
                  <a16:creationId xmlns:a16="http://schemas.microsoft.com/office/drawing/2014/main" id="{01F94D5A-33A2-8233-C110-AD4A5E33DE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9" y="2183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Line 849">
              <a:extLst>
                <a:ext uri="{FF2B5EF4-FFF2-40B4-BE49-F238E27FC236}">
                  <a16:creationId xmlns:a16="http://schemas.microsoft.com/office/drawing/2014/main" id="{C10C8FF2-AE75-B3FA-B3D5-F779ED28EC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8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Line 850">
              <a:extLst>
                <a:ext uri="{FF2B5EF4-FFF2-40B4-BE49-F238E27FC236}">
                  <a16:creationId xmlns:a16="http://schemas.microsoft.com/office/drawing/2014/main" id="{4E34188C-57F5-92F9-6A7F-E170790D59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26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Line 851">
              <a:extLst>
                <a:ext uri="{FF2B5EF4-FFF2-40B4-BE49-F238E27FC236}">
                  <a16:creationId xmlns:a16="http://schemas.microsoft.com/office/drawing/2014/main" id="{A0A4AD7C-7304-226A-8FD8-12246D3B62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9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Line 852">
              <a:extLst>
                <a:ext uri="{FF2B5EF4-FFF2-40B4-BE49-F238E27FC236}">
                  <a16:creationId xmlns:a16="http://schemas.microsoft.com/office/drawing/2014/main" id="{2C016B4A-2CF1-0A68-4C8B-8E8F0D9E63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7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Line 853">
              <a:extLst>
                <a:ext uri="{FF2B5EF4-FFF2-40B4-BE49-F238E27FC236}">
                  <a16:creationId xmlns:a16="http://schemas.microsoft.com/office/drawing/2014/main" id="{27CF1C2D-A523-8F7B-9CBA-0DBDF88FED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5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Line 854">
              <a:extLst>
                <a:ext uri="{FF2B5EF4-FFF2-40B4-BE49-F238E27FC236}">
                  <a16:creationId xmlns:a16="http://schemas.microsoft.com/office/drawing/2014/main" id="{641F2ABD-AB82-2750-E52F-626EF3CE59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3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Line 855">
              <a:extLst>
                <a:ext uri="{FF2B5EF4-FFF2-40B4-BE49-F238E27FC236}">
                  <a16:creationId xmlns:a16="http://schemas.microsoft.com/office/drawing/2014/main" id="{D0339125-8A05-FF5F-0BC9-A163408B74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11" y="2183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Line 856">
              <a:extLst>
                <a:ext uri="{FF2B5EF4-FFF2-40B4-BE49-F238E27FC236}">
                  <a16:creationId xmlns:a16="http://schemas.microsoft.com/office/drawing/2014/main" id="{81420B49-443A-473A-CEA2-474E36155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1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Line 857">
              <a:extLst>
                <a:ext uri="{FF2B5EF4-FFF2-40B4-BE49-F238E27FC236}">
                  <a16:creationId xmlns:a16="http://schemas.microsoft.com/office/drawing/2014/main" id="{2FD02661-6E07-B92A-7344-A8BA795B02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3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Line 858">
              <a:extLst>
                <a:ext uri="{FF2B5EF4-FFF2-40B4-BE49-F238E27FC236}">
                  <a16:creationId xmlns:a16="http://schemas.microsoft.com/office/drawing/2014/main" id="{233F4FDC-B5FF-2769-399B-BDFEADE3F9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2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Line 859">
              <a:extLst>
                <a:ext uri="{FF2B5EF4-FFF2-40B4-BE49-F238E27FC236}">
                  <a16:creationId xmlns:a16="http://schemas.microsoft.com/office/drawing/2014/main" id="{205AE91B-455F-BFFF-55C1-863637BFF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0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Line 860">
              <a:extLst>
                <a:ext uri="{FF2B5EF4-FFF2-40B4-BE49-F238E27FC236}">
                  <a16:creationId xmlns:a16="http://schemas.microsoft.com/office/drawing/2014/main" id="{65AFF466-8D55-DD95-4F73-A30E3C0589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8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Line 861">
              <a:extLst>
                <a:ext uri="{FF2B5EF4-FFF2-40B4-BE49-F238E27FC236}">
                  <a16:creationId xmlns:a16="http://schemas.microsoft.com/office/drawing/2014/main" id="{81F609B1-5A6C-C20B-9487-999AB80ACB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6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Line 862">
              <a:extLst>
                <a:ext uri="{FF2B5EF4-FFF2-40B4-BE49-F238E27FC236}">
                  <a16:creationId xmlns:a16="http://schemas.microsoft.com/office/drawing/2014/main" id="{E936D051-1D44-D744-28EA-579D172DA1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4" y="2183"/>
              <a:ext cx="2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Line 863">
              <a:extLst>
                <a:ext uri="{FF2B5EF4-FFF2-40B4-BE49-F238E27FC236}">
                  <a16:creationId xmlns:a16="http://schemas.microsoft.com/office/drawing/2014/main" id="{99B0BCC3-1D3C-09CA-A39E-83047F2B9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08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Line 864">
              <a:extLst>
                <a:ext uri="{FF2B5EF4-FFF2-40B4-BE49-F238E27FC236}">
                  <a16:creationId xmlns:a16="http://schemas.microsoft.com/office/drawing/2014/main" id="{371151F8-AE16-23C8-1275-012AF627A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6" y="2183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Line 865">
              <a:extLst>
                <a:ext uri="{FF2B5EF4-FFF2-40B4-BE49-F238E27FC236}">
                  <a16:creationId xmlns:a16="http://schemas.microsoft.com/office/drawing/2014/main" id="{85877820-9F40-F09B-42CF-913F0F352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5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Line 866">
              <a:extLst>
                <a:ext uri="{FF2B5EF4-FFF2-40B4-BE49-F238E27FC236}">
                  <a16:creationId xmlns:a16="http://schemas.microsoft.com/office/drawing/2014/main" id="{8709B76F-256C-67C5-0653-10C5246022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3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Line 867">
              <a:extLst>
                <a:ext uri="{FF2B5EF4-FFF2-40B4-BE49-F238E27FC236}">
                  <a16:creationId xmlns:a16="http://schemas.microsoft.com/office/drawing/2014/main" id="{1328DB21-F822-4301-6E81-EE20E7B780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1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Line 868">
              <a:extLst>
                <a:ext uri="{FF2B5EF4-FFF2-40B4-BE49-F238E27FC236}">
                  <a16:creationId xmlns:a16="http://schemas.microsoft.com/office/drawing/2014/main" id="{C6B75AED-C897-E041-C009-CA1A1DEB62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5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Line 869">
              <a:extLst>
                <a:ext uri="{FF2B5EF4-FFF2-40B4-BE49-F238E27FC236}">
                  <a16:creationId xmlns:a16="http://schemas.microsoft.com/office/drawing/2014/main" id="{DA6C8516-6546-0B2D-1185-48EADC015D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Line 870">
              <a:extLst>
                <a:ext uri="{FF2B5EF4-FFF2-40B4-BE49-F238E27FC236}">
                  <a16:creationId xmlns:a16="http://schemas.microsoft.com/office/drawing/2014/main" id="{984BD38C-2843-F282-FF3D-287752797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1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Line 871">
              <a:extLst>
                <a:ext uri="{FF2B5EF4-FFF2-40B4-BE49-F238E27FC236}">
                  <a16:creationId xmlns:a16="http://schemas.microsoft.com/office/drawing/2014/main" id="{1C839941-8B0E-CB64-8194-84798BA823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10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Line 872">
              <a:extLst>
                <a:ext uri="{FF2B5EF4-FFF2-40B4-BE49-F238E27FC236}">
                  <a16:creationId xmlns:a16="http://schemas.microsoft.com/office/drawing/2014/main" id="{70430A20-16FE-15CC-A54D-657F4FD185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8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Line 873">
              <a:extLst>
                <a:ext uri="{FF2B5EF4-FFF2-40B4-BE49-F238E27FC236}">
                  <a16:creationId xmlns:a16="http://schemas.microsoft.com/office/drawing/2014/main" id="{5C8517E7-3581-B886-1A6F-283841A31F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6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Line 874">
              <a:extLst>
                <a:ext uri="{FF2B5EF4-FFF2-40B4-BE49-F238E27FC236}">
                  <a16:creationId xmlns:a16="http://schemas.microsoft.com/office/drawing/2014/main" id="{ABC28829-D427-4280-9E4A-6725B8574F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20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Line 875">
              <a:extLst>
                <a:ext uri="{FF2B5EF4-FFF2-40B4-BE49-F238E27FC236}">
                  <a16:creationId xmlns:a16="http://schemas.microsoft.com/office/drawing/2014/main" id="{4592688C-8518-E0C4-766A-26E35C5AA4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8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Line 876">
              <a:extLst>
                <a:ext uri="{FF2B5EF4-FFF2-40B4-BE49-F238E27FC236}">
                  <a16:creationId xmlns:a16="http://schemas.microsoft.com/office/drawing/2014/main" id="{06AC5359-2128-479F-82E0-EDD45CD33A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6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Line 877">
              <a:extLst>
                <a:ext uri="{FF2B5EF4-FFF2-40B4-BE49-F238E27FC236}">
                  <a16:creationId xmlns:a16="http://schemas.microsoft.com/office/drawing/2014/main" id="{F76A7222-88ED-60B6-A913-1C8462D95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34" y="2183"/>
              <a:ext cx="2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Line 878">
              <a:extLst>
                <a:ext uri="{FF2B5EF4-FFF2-40B4-BE49-F238E27FC236}">
                  <a16:creationId xmlns:a16="http://schemas.microsoft.com/office/drawing/2014/main" id="{23C2CCFE-FA3F-70ED-52EE-E252C570DA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73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Line 879">
              <a:extLst>
                <a:ext uri="{FF2B5EF4-FFF2-40B4-BE49-F238E27FC236}">
                  <a16:creationId xmlns:a16="http://schemas.microsoft.com/office/drawing/2014/main" id="{F3A7C5A2-B322-480C-E7D1-456985ACE5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1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Line 880">
              <a:extLst>
                <a:ext uri="{FF2B5EF4-FFF2-40B4-BE49-F238E27FC236}">
                  <a16:creationId xmlns:a16="http://schemas.microsoft.com/office/drawing/2014/main" id="{8DC0C9CF-BE8A-1C9B-A5E2-372D034630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3" y="2183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Line 881">
              <a:extLst>
                <a:ext uri="{FF2B5EF4-FFF2-40B4-BE49-F238E27FC236}">
                  <a16:creationId xmlns:a16="http://schemas.microsoft.com/office/drawing/2014/main" id="{A283FB0C-5A26-0A39-248C-9C2F329FF4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82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Line 882">
              <a:extLst>
                <a:ext uri="{FF2B5EF4-FFF2-40B4-BE49-F238E27FC236}">
                  <a16:creationId xmlns:a16="http://schemas.microsoft.com/office/drawing/2014/main" id="{804847F1-3A20-7D63-8FD2-678DC352AD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20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Line 883">
              <a:extLst>
                <a:ext uri="{FF2B5EF4-FFF2-40B4-BE49-F238E27FC236}">
                  <a16:creationId xmlns:a16="http://schemas.microsoft.com/office/drawing/2014/main" id="{3F5EF8A9-C90B-D32B-52E1-64D9A308A2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8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Line 884">
              <a:extLst>
                <a:ext uri="{FF2B5EF4-FFF2-40B4-BE49-F238E27FC236}">
                  <a16:creationId xmlns:a16="http://schemas.microsoft.com/office/drawing/2014/main" id="{871646A1-84CA-3812-0E95-CB915C48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96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Line 885">
              <a:extLst>
                <a:ext uri="{FF2B5EF4-FFF2-40B4-BE49-F238E27FC236}">
                  <a16:creationId xmlns:a16="http://schemas.microsoft.com/office/drawing/2014/main" id="{74137245-1373-73E9-616B-06757D4A7F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35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Line 886">
              <a:extLst>
                <a:ext uri="{FF2B5EF4-FFF2-40B4-BE49-F238E27FC236}">
                  <a16:creationId xmlns:a16="http://schemas.microsoft.com/office/drawing/2014/main" id="{9B564F8D-55AD-2189-9C46-4F79F61B19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68" y="2183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Line 887">
              <a:extLst>
                <a:ext uri="{FF2B5EF4-FFF2-40B4-BE49-F238E27FC236}">
                  <a16:creationId xmlns:a16="http://schemas.microsoft.com/office/drawing/2014/main" id="{A48A83E0-1165-22DC-023E-C10CD2858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07" y="2183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Rectangle 888">
              <a:extLst>
                <a:ext uri="{FF2B5EF4-FFF2-40B4-BE49-F238E27FC236}">
                  <a16:creationId xmlns:a16="http://schemas.microsoft.com/office/drawing/2014/main" id="{A424DB8E-9B8B-EF07-1C9C-2E99CBCCD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168"/>
              <a:ext cx="32" cy="1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0" name="Rectangle 889">
              <a:extLst>
                <a:ext uri="{FF2B5EF4-FFF2-40B4-BE49-F238E27FC236}">
                  <a16:creationId xmlns:a16="http://schemas.microsoft.com/office/drawing/2014/main" id="{887F98B4-A0B2-3450-04F1-91DE686AE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" y="2168"/>
              <a:ext cx="35" cy="1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1" name="Rectangle 890">
              <a:extLst>
                <a:ext uri="{FF2B5EF4-FFF2-40B4-BE49-F238E27FC236}">
                  <a16:creationId xmlns:a16="http://schemas.microsoft.com/office/drawing/2014/main" id="{63957A13-AB18-9FD5-C6C8-CB5ED2AC2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2147"/>
              <a:ext cx="34" cy="3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2" name="Rectangle 891">
              <a:extLst>
                <a:ext uri="{FF2B5EF4-FFF2-40B4-BE49-F238E27FC236}">
                  <a16:creationId xmlns:a16="http://schemas.microsoft.com/office/drawing/2014/main" id="{040D075E-0C28-5B23-A959-46F15FB51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2123"/>
              <a:ext cx="31" cy="57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3" name="Rectangle 892">
              <a:extLst>
                <a:ext uri="{FF2B5EF4-FFF2-40B4-BE49-F238E27FC236}">
                  <a16:creationId xmlns:a16="http://schemas.microsoft.com/office/drawing/2014/main" id="{ECDB9A24-D699-2806-A354-89E6C6081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2168"/>
              <a:ext cx="36" cy="1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4" name="Rectangle 893">
              <a:extLst>
                <a:ext uri="{FF2B5EF4-FFF2-40B4-BE49-F238E27FC236}">
                  <a16:creationId xmlns:a16="http://schemas.microsoft.com/office/drawing/2014/main" id="{7010287F-C362-53D4-DA5A-3667D77C4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9" y="2159"/>
              <a:ext cx="35" cy="2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5" name="Rectangle 894">
              <a:extLst>
                <a:ext uri="{FF2B5EF4-FFF2-40B4-BE49-F238E27FC236}">
                  <a16:creationId xmlns:a16="http://schemas.microsoft.com/office/drawing/2014/main" id="{A2D0F56C-1D39-8F7F-316E-5CD3D49BE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135"/>
              <a:ext cx="32" cy="4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6" name="Rectangle 895">
              <a:extLst>
                <a:ext uri="{FF2B5EF4-FFF2-40B4-BE49-F238E27FC236}">
                  <a16:creationId xmlns:a16="http://schemas.microsoft.com/office/drawing/2014/main" id="{D795DBCD-1138-0157-14BC-276EABA48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" y="2168"/>
              <a:ext cx="35" cy="1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7" name="Rectangle 896">
              <a:extLst>
                <a:ext uri="{FF2B5EF4-FFF2-40B4-BE49-F238E27FC236}">
                  <a16:creationId xmlns:a16="http://schemas.microsoft.com/office/drawing/2014/main" id="{90AA2CAA-B15F-6635-4D6A-311C328CE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2114"/>
              <a:ext cx="35" cy="66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8" name="Rectangle 897">
              <a:extLst>
                <a:ext uri="{FF2B5EF4-FFF2-40B4-BE49-F238E27FC236}">
                  <a16:creationId xmlns:a16="http://schemas.microsoft.com/office/drawing/2014/main" id="{B971E239-D8F0-A0E0-FCC0-58730BED2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" y="2135"/>
              <a:ext cx="31" cy="4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69" name="Rectangle 898">
              <a:extLst>
                <a:ext uri="{FF2B5EF4-FFF2-40B4-BE49-F238E27FC236}">
                  <a16:creationId xmlns:a16="http://schemas.microsoft.com/office/drawing/2014/main" id="{EA5621C4-943B-8BA2-5B60-1AE816F68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159"/>
              <a:ext cx="33" cy="2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0" name="Rectangle 899">
              <a:extLst>
                <a:ext uri="{FF2B5EF4-FFF2-40B4-BE49-F238E27FC236}">
                  <a16:creationId xmlns:a16="http://schemas.microsoft.com/office/drawing/2014/main" id="{8CE9CFDB-7C60-3D17-9763-335CB1087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102"/>
              <a:ext cx="36" cy="7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1" name="Rectangle 900">
              <a:extLst>
                <a:ext uri="{FF2B5EF4-FFF2-40B4-BE49-F238E27FC236}">
                  <a16:creationId xmlns:a16="http://schemas.microsoft.com/office/drawing/2014/main" id="{E671606C-418B-805B-13FA-428E7DAB4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2135"/>
              <a:ext cx="31" cy="4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2" name="Rectangle 901">
              <a:extLst>
                <a:ext uri="{FF2B5EF4-FFF2-40B4-BE49-F238E27FC236}">
                  <a16:creationId xmlns:a16="http://schemas.microsoft.com/office/drawing/2014/main" id="{C1CC72FB-1BF8-45D1-59F8-ACD792ABE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" y="2102"/>
              <a:ext cx="35" cy="7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3" name="Rectangle 902">
              <a:extLst>
                <a:ext uri="{FF2B5EF4-FFF2-40B4-BE49-F238E27FC236}">
                  <a16:creationId xmlns:a16="http://schemas.microsoft.com/office/drawing/2014/main" id="{C35B0A92-D754-F604-B5DF-E2860513B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4" y="2135"/>
              <a:ext cx="36" cy="4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4" name="Rectangle 903">
              <a:extLst>
                <a:ext uri="{FF2B5EF4-FFF2-40B4-BE49-F238E27FC236}">
                  <a16:creationId xmlns:a16="http://schemas.microsoft.com/office/drawing/2014/main" id="{4AF5536B-DE69-0588-F60D-7216C5E03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2114"/>
              <a:ext cx="32" cy="66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5" name="Rectangle 904">
              <a:extLst>
                <a:ext uri="{FF2B5EF4-FFF2-40B4-BE49-F238E27FC236}">
                  <a16:creationId xmlns:a16="http://schemas.microsoft.com/office/drawing/2014/main" id="{D9086688-0D2B-EF4E-0E38-FB0B51C55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8" y="2090"/>
              <a:ext cx="35" cy="9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6" name="Rectangle 905">
              <a:extLst>
                <a:ext uri="{FF2B5EF4-FFF2-40B4-BE49-F238E27FC236}">
                  <a16:creationId xmlns:a16="http://schemas.microsoft.com/office/drawing/2014/main" id="{A0FC662C-5AB5-D247-0C6A-D3DDE1652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7" y="2078"/>
              <a:ext cx="34" cy="10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7" name="Rectangle 906">
              <a:extLst>
                <a:ext uri="{FF2B5EF4-FFF2-40B4-BE49-F238E27FC236}">
                  <a16:creationId xmlns:a16="http://schemas.microsoft.com/office/drawing/2014/main" id="{D55D5033-CD11-7C7B-1442-78C6B7B64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2114"/>
              <a:ext cx="31" cy="66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8" name="Rectangle 907">
              <a:extLst>
                <a:ext uri="{FF2B5EF4-FFF2-40B4-BE49-F238E27FC236}">
                  <a16:creationId xmlns:a16="http://schemas.microsoft.com/office/drawing/2014/main" id="{7D2DEE15-CC9A-2901-56DB-AC049C3E4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2069"/>
              <a:ext cx="35" cy="1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79" name="Rectangle 908">
              <a:extLst>
                <a:ext uri="{FF2B5EF4-FFF2-40B4-BE49-F238E27FC236}">
                  <a16:creationId xmlns:a16="http://schemas.microsoft.com/office/drawing/2014/main" id="{0DF70421-444E-690B-1813-32EE78827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2135"/>
              <a:ext cx="35" cy="4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0" name="Rectangle 909">
              <a:extLst>
                <a:ext uri="{FF2B5EF4-FFF2-40B4-BE49-F238E27FC236}">
                  <a16:creationId xmlns:a16="http://schemas.microsoft.com/office/drawing/2014/main" id="{1F7B5F3C-C695-15A0-D480-C9F5AF51C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7" y="2090"/>
              <a:ext cx="32" cy="9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1" name="Rectangle 910">
              <a:extLst>
                <a:ext uri="{FF2B5EF4-FFF2-40B4-BE49-F238E27FC236}">
                  <a16:creationId xmlns:a16="http://schemas.microsoft.com/office/drawing/2014/main" id="{834E2DC8-AC75-F575-6B1C-C167EE79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2069"/>
              <a:ext cx="35" cy="1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2" name="Rectangle 911">
              <a:extLst>
                <a:ext uri="{FF2B5EF4-FFF2-40B4-BE49-F238E27FC236}">
                  <a16:creationId xmlns:a16="http://schemas.microsoft.com/office/drawing/2014/main" id="{478757F8-D1E2-F967-1FA1-910F8D300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" y="2069"/>
              <a:ext cx="35" cy="1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3" name="Rectangle 912">
              <a:extLst>
                <a:ext uri="{FF2B5EF4-FFF2-40B4-BE49-F238E27FC236}">
                  <a16:creationId xmlns:a16="http://schemas.microsoft.com/office/drawing/2014/main" id="{BC1B29C2-65DB-5EED-6D88-AA501C2F2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0" y="2012"/>
              <a:ext cx="31" cy="16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4" name="Rectangle 913">
              <a:extLst>
                <a:ext uri="{FF2B5EF4-FFF2-40B4-BE49-F238E27FC236}">
                  <a16:creationId xmlns:a16="http://schemas.microsoft.com/office/drawing/2014/main" id="{9DBBCD87-3973-1812-5891-DE4B7B52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4" y="2024"/>
              <a:ext cx="35" cy="156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5" name="Rectangle 914">
              <a:extLst>
                <a:ext uri="{FF2B5EF4-FFF2-40B4-BE49-F238E27FC236}">
                  <a16:creationId xmlns:a16="http://schemas.microsoft.com/office/drawing/2014/main" id="{3A6B134F-440B-1742-7438-01FBF22A8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2090"/>
              <a:ext cx="35" cy="9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6" name="Rectangle 915">
              <a:extLst>
                <a:ext uri="{FF2B5EF4-FFF2-40B4-BE49-F238E27FC236}">
                  <a16:creationId xmlns:a16="http://schemas.microsoft.com/office/drawing/2014/main" id="{950EF3DE-73F6-6F40-C182-5D161ACC4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" y="2057"/>
              <a:ext cx="35" cy="12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7" name="Rectangle 916">
              <a:extLst>
                <a:ext uri="{FF2B5EF4-FFF2-40B4-BE49-F238E27FC236}">
                  <a16:creationId xmlns:a16="http://schemas.microsoft.com/office/drawing/2014/main" id="{DC31568E-C797-0556-549A-2B5628C47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" y="2036"/>
              <a:ext cx="33" cy="144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8" name="Rectangle 917">
              <a:extLst>
                <a:ext uri="{FF2B5EF4-FFF2-40B4-BE49-F238E27FC236}">
                  <a16:creationId xmlns:a16="http://schemas.microsoft.com/office/drawing/2014/main" id="{088C9675-C083-D301-70A8-B8A5B7178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2090"/>
              <a:ext cx="35" cy="9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89" name="Rectangle 918">
              <a:extLst>
                <a:ext uri="{FF2B5EF4-FFF2-40B4-BE49-F238E27FC236}">
                  <a16:creationId xmlns:a16="http://schemas.microsoft.com/office/drawing/2014/main" id="{372D29E8-1A88-7033-6A8F-C31174F80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3" y="2012"/>
              <a:ext cx="35" cy="16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0" name="Rectangle 919">
              <a:extLst>
                <a:ext uri="{FF2B5EF4-FFF2-40B4-BE49-F238E27FC236}">
                  <a16:creationId xmlns:a16="http://schemas.microsoft.com/office/drawing/2014/main" id="{2303B1F0-AE84-0325-BBC3-08903F490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" y="2090"/>
              <a:ext cx="31" cy="9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1" name="Rectangle 920">
              <a:extLst>
                <a:ext uri="{FF2B5EF4-FFF2-40B4-BE49-F238E27FC236}">
                  <a16:creationId xmlns:a16="http://schemas.microsoft.com/office/drawing/2014/main" id="{27B02FA9-D8B3-ACDE-7F4F-70BF59E8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024"/>
              <a:ext cx="34" cy="156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2" name="Rectangle 921">
              <a:extLst>
                <a:ext uri="{FF2B5EF4-FFF2-40B4-BE49-F238E27FC236}">
                  <a16:creationId xmlns:a16="http://schemas.microsoft.com/office/drawing/2014/main" id="{B4052BE5-54DC-A3ED-60A2-E52BC0749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" y="2012"/>
              <a:ext cx="35" cy="16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3" name="Rectangle 922">
              <a:extLst>
                <a:ext uri="{FF2B5EF4-FFF2-40B4-BE49-F238E27FC236}">
                  <a16:creationId xmlns:a16="http://schemas.microsoft.com/office/drawing/2014/main" id="{DC0F44E9-3237-42A0-8D80-C33FDEE66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4" y="2147"/>
              <a:ext cx="31" cy="3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4" name="Rectangle 923">
              <a:extLst>
                <a:ext uri="{FF2B5EF4-FFF2-40B4-BE49-F238E27FC236}">
                  <a16:creationId xmlns:a16="http://schemas.microsoft.com/office/drawing/2014/main" id="{7555F2EC-3D93-E2B4-FFDB-3797B5D9A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" y="2102"/>
              <a:ext cx="36" cy="7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5" name="Rectangle 924">
              <a:extLst>
                <a:ext uri="{FF2B5EF4-FFF2-40B4-BE49-F238E27FC236}">
                  <a16:creationId xmlns:a16="http://schemas.microsoft.com/office/drawing/2014/main" id="{40C3F212-677E-C8BD-87B8-079B3D822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" y="2045"/>
              <a:ext cx="35" cy="13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6" name="Rectangle 925">
              <a:extLst>
                <a:ext uri="{FF2B5EF4-FFF2-40B4-BE49-F238E27FC236}">
                  <a16:creationId xmlns:a16="http://schemas.microsoft.com/office/drawing/2014/main" id="{0B144F7B-F44B-BD69-90A8-4AC6B294E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6" y="2078"/>
              <a:ext cx="32" cy="102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7" name="Rectangle 926">
              <a:extLst>
                <a:ext uri="{FF2B5EF4-FFF2-40B4-BE49-F238E27FC236}">
                  <a16:creationId xmlns:a16="http://schemas.microsoft.com/office/drawing/2014/main" id="{BF24935D-18D6-AE09-3A64-F12EF7741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2069"/>
              <a:ext cx="35" cy="11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8" name="Rectangle 927">
              <a:extLst>
                <a:ext uri="{FF2B5EF4-FFF2-40B4-BE49-F238E27FC236}">
                  <a16:creationId xmlns:a16="http://schemas.microsoft.com/office/drawing/2014/main" id="{4912C8BA-D18A-AF4A-17A1-1C9E40095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2147"/>
              <a:ext cx="34" cy="3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799" name="Rectangle 928">
              <a:extLst>
                <a:ext uri="{FF2B5EF4-FFF2-40B4-BE49-F238E27FC236}">
                  <a16:creationId xmlns:a16="http://schemas.microsoft.com/office/drawing/2014/main" id="{F953DDF7-EF90-6C88-41E8-9AF51008F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" y="2102"/>
              <a:ext cx="30" cy="78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00" name="Rectangle 929">
              <a:extLst>
                <a:ext uri="{FF2B5EF4-FFF2-40B4-BE49-F238E27FC236}">
                  <a16:creationId xmlns:a16="http://schemas.microsoft.com/office/drawing/2014/main" id="{36364012-F216-58AF-E645-5D0DC98B7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3" y="2159"/>
              <a:ext cx="34" cy="2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01" name="Rectangle 930">
              <a:extLst>
                <a:ext uri="{FF2B5EF4-FFF2-40B4-BE49-F238E27FC236}">
                  <a16:creationId xmlns:a16="http://schemas.microsoft.com/office/drawing/2014/main" id="{067377E7-5CB5-BD80-D354-BEEBD91D3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1" y="2159"/>
              <a:ext cx="36" cy="21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02" name="Rectangle 931">
              <a:extLst>
                <a:ext uri="{FF2B5EF4-FFF2-40B4-BE49-F238E27FC236}">
                  <a16:creationId xmlns:a16="http://schemas.microsoft.com/office/drawing/2014/main" id="{8F773ADE-DFEC-C1C1-BAF3-5CF10C8E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" y="2135"/>
              <a:ext cx="32" cy="4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03" name="Rectangle 932">
              <a:extLst>
                <a:ext uri="{FF2B5EF4-FFF2-40B4-BE49-F238E27FC236}">
                  <a16:creationId xmlns:a16="http://schemas.microsoft.com/office/drawing/2014/main" id="{21DD7785-0372-C43C-0614-8DB942640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5" y="2147"/>
              <a:ext cx="35" cy="33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04" name="Line 933">
              <a:extLst>
                <a:ext uri="{FF2B5EF4-FFF2-40B4-BE49-F238E27FC236}">
                  <a16:creationId xmlns:a16="http://schemas.microsoft.com/office/drawing/2014/main" id="{25B9AD0D-6BCA-1B6F-7915-9AD128E15D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9" y="1997"/>
              <a:ext cx="3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5" name="Line 934">
              <a:extLst>
                <a:ext uri="{FF2B5EF4-FFF2-40B4-BE49-F238E27FC236}">
                  <a16:creationId xmlns:a16="http://schemas.microsoft.com/office/drawing/2014/main" id="{E55633B1-580F-2656-4F1B-3F0D41D2F5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9" y="1812"/>
              <a:ext cx="3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6" name="Line 935">
              <a:extLst>
                <a:ext uri="{FF2B5EF4-FFF2-40B4-BE49-F238E27FC236}">
                  <a16:creationId xmlns:a16="http://schemas.microsoft.com/office/drawing/2014/main" id="{CB5FB0D1-AEF5-8F8C-D4B5-1554D48F60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9" y="1628"/>
              <a:ext cx="32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7" name="Rectangle 936">
              <a:extLst>
                <a:ext uri="{FF2B5EF4-FFF2-40B4-BE49-F238E27FC236}">
                  <a16:creationId xmlns:a16="http://schemas.microsoft.com/office/drawing/2014/main" id="{AF0B38C0-D026-2454-FB7D-6134CDB2C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1948"/>
              <a:ext cx="4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4</a:t>
              </a:r>
              <a:endParaRPr lang="en-US" altLang="en-US" sz="1000" b="0"/>
            </a:p>
          </p:txBody>
        </p:sp>
        <p:sp>
          <p:nvSpPr>
            <p:cNvPr id="26808" name="Rectangle 937">
              <a:extLst>
                <a:ext uri="{FF2B5EF4-FFF2-40B4-BE49-F238E27FC236}">
                  <a16:creationId xmlns:a16="http://schemas.microsoft.com/office/drawing/2014/main" id="{C76A1783-098F-33DF-CC84-EB70D684D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1764"/>
              <a:ext cx="43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8</a:t>
              </a:r>
              <a:endParaRPr lang="en-US" altLang="en-US" sz="1000" b="0"/>
            </a:p>
          </p:txBody>
        </p:sp>
        <p:sp>
          <p:nvSpPr>
            <p:cNvPr id="26809" name="Rectangle 938">
              <a:extLst>
                <a:ext uri="{FF2B5EF4-FFF2-40B4-BE49-F238E27FC236}">
                  <a16:creationId xmlns:a16="http://schemas.microsoft.com/office/drawing/2014/main" id="{B0B80412-1337-9B1F-E70E-F55237656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1580"/>
              <a:ext cx="88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12</a:t>
              </a:r>
              <a:endParaRPr lang="en-US" altLang="en-US" sz="1000" b="0"/>
            </a:p>
          </p:txBody>
        </p:sp>
        <p:sp>
          <p:nvSpPr>
            <p:cNvPr id="26810" name="Rectangle 939">
              <a:extLst>
                <a:ext uri="{FF2B5EF4-FFF2-40B4-BE49-F238E27FC236}">
                  <a16:creationId xmlns:a16="http://schemas.microsoft.com/office/drawing/2014/main" id="{96556C93-4754-56A3-D07F-E5C0E7436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628"/>
              <a:ext cx="2077" cy="552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11" name="Line 940">
              <a:extLst>
                <a:ext uri="{FF2B5EF4-FFF2-40B4-BE49-F238E27FC236}">
                  <a16:creationId xmlns:a16="http://schemas.microsoft.com/office/drawing/2014/main" id="{7CA12FCF-4091-ADC3-111E-1F248D8CF1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9" y="2551"/>
              <a:ext cx="3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2" name="Line 941">
              <a:extLst>
                <a:ext uri="{FF2B5EF4-FFF2-40B4-BE49-F238E27FC236}">
                  <a16:creationId xmlns:a16="http://schemas.microsoft.com/office/drawing/2014/main" id="{E4F1D641-F9FA-082E-29A1-E18CB87342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9" y="2366"/>
              <a:ext cx="3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3" name="Line 942">
              <a:extLst>
                <a:ext uri="{FF2B5EF4-FFF2-40B4-BE49-F238E27FC236}">
                  <a16:creationId xmlns:a16="http://schemas.microsoft.com/office/drawing/2014/main" id="{57389FB2-0C22-9FD2-C748-62BADF49AF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9" y="2180"/>
              <a:ext cx="3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4" name="Rectangle 943">
              <a:extLst>
                <a:ext uri="{FF2B5EF4-FFF2-40B4-BE49-F238E27FC236}">
                  <a16:creationId xmlns:a16="http://schemas.microsoft.com/office/drawing/2014/main" id="{D5315F34-F412-40E2-F882-641655093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2539"/>
              <a:ext cx="34" cy="1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15" name="Rectangle 944">
              <a:extLst>
                <a:ext uri="{FF2B5EF4-FFF2-40B4-BE49-F238E27FC236}">
                  <a16:creationId xmlns:a16="http://schemas.microsoft.com/office/drawing/2014/main" id="{349C7EF3-0A79-421C-7031-F453C007E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5" y="2539"/>
              <a:ext cx="33" cy="1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16" name="Rectangle 945">
              <a:extLst>
                <a:ext uri="{FF2B5EF4-FFF2-40B4-BE49-F238E27FC236}">
                  <a16:creationId xmlns:a16="http://schemas.microsoft.com/office/drawing/2014/main" id="{E57F34DD-10D8-4B2B-CEE3-30FE7A5EC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3" y="2494"/>
              <a:ext cx="34" cy="57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17" name="Rectangle 946">
              <a:extLst>
                <a:ext uri="{FF2B5EF4-FFF2-40B4-BE49-F238E27FC236}">
                  <a16:creationId xmlns:a16="http://schemas.microsoft.com/office/drawing/2014/main" id="{67F0263D-427B-48B6-0D78-289E0FC70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2348"/>
              <a:ext cx="34" cy="20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18" name="Rectangle 947">
              <a:extLst>
                <a:ext uri="{FF2B5EF4-FFF2-40B4-BE49-F238E27FC236}">
                  <a16:creationId xmlns:a16="http://schemas.microsoft.com/office/drawing/2014/main" id="{C4B78411-9661-5427-5474-68EC8C740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472"/>
              <a:ext cx="34" cy="79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19" name="Rectangle 948">
              <a:extLst>
                <a:ext uri="{FF2B5EF4-FFF2-40B4-BE49-F238E27FC236}">
                  <a16:creationId xmlns:a16="http://schemas.microsoft.com/office/drawing/2014/main" id="{83EE9DA7-5326-17A7-8076-06AAB09B6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494"/>
              <a:ext cx="29" cy="57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0" name="Rectangle 949">
              <a:extLst>
                <a:ext uri="{FF2B5EF4-FFF2-40B4-BE49-F238E27FC236}">
                  <a16:creationId xmlns:a16="http://schemas.microsoft.com/office/drawing/2014/main" id="{C6E261F0-DC4A-B8E7-F5D4-B708D52CA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506"/>
              <a:ext cx="34" cy="45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1" name="Rectangle 950">
              <a:extLst>
                <a:ext uri="{FF2B5EF4-FFF2-40B4-BE49-F238E27FC236}">
                  <a16:creationId xmlns:a16="http://schemas.microsoft.com/office/drawing/2014/main" id="{1DFD69BF-039E-86FE-EFA4-9B67806F0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9" y="2516"/>
              <a:ext cx="34" cy="35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2" name="Rectangle 951">
              <a:extLst>
                <a:ext uri="{FF2B5EF4-FFF2-40B4-BE49-F238E27FC236}">
                  <a16:creationId xmlns:a16="http://schemas.microsoft.com/office/drawing/2014/main" id="{0EF34E23-43D8-9172-C7E4-D3423C65D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2483"/>
              <a:ext cx="33" cy="68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3" name="Rectangle 952">
              <a:extLst>
                <a:ext uri="{FF2B5EF4-FFF2-40B4-BE49-F238E27FC236}">
                  <a16:creationId xmlns:a16="http://schemas.microsoft.com/office/drawing/2014/main" id="{1ED7CBC3-D620-74BF-3BDD-A4BB4572A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2527"/>
              <a:ext cx="34" cy="24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4" name="Rectangle 953">
              <a:extLst>
                <a:ext uri="{FF2B5EF4-FFF2-40B4-BE49-F238E27FC236}">
                  <a16:creationId xmlns:a16="http://schemas.microsoft.com/office/drawing/2014/main" id="{3ADC49A4-0E5C-50BD-D8AF-A081694CC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2494"/>
              <a:ext cx="34" cy="57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5" name="Rectangle 954">
              <a:extLst>
                <a:ext uri="{FF2B5EF4-FFF2-40B4-BE49-F238E27FC236}">
                  <a16:creationId xmlns:a16="http://schemas.microsoft.com/office/drawing/2014/main" id="{B6A12D30-5281-28D2-5A6A-E9BA2FB89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2404"/>
              <a:ext cx="29" cy="147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6" name="Rectangle 955">
              <a:extLst>
                <a:ext uri="{FF2B5EF4-FFF2-40B4-BE49-F238E27FC236}">
                  <a16:creationId xmlns:a16="http://schemas.microsoft.com/office/drawing/2014/main" id="{EE28D636-CB20-EFA0-75AA-56C5A7EF5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2483"/>
              <a:ext cx="33" cy="68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7" name="Rectangle 956">
              <a:extLst>
                <a:ext uri="{FF2B5EF4-FFF2-40B4-BE49-F238E27FC236}">
                  <a16:creationId xmlns:a16="http://schemas.microsoft.com/office/drawing/2014/main" id="{68835CC9-5BE5-E36A-E2D2-1866DB3B5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2461"/>
              <a:ext cx="33" cy="90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8" name="Rectangle 957">
              <a:extLst>
                <a:ext uri="{FF2B5EF4-FFF2-40B4-BE49-F238E27FC236}">
                  <a16:creationId xmlns:a16="http://schemas.microsoft.com/office/drawing/2014/main" id="{E7514927-18A8-9DCE-2F31-B6A456C9D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1" y="2539"/>
              <a:ext cx="32" cy="1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29" name="Rectangle 958">
              <a:extLst>
                <a:ext uri="{FF2B5EF4-FFF2-40B4-BE49-F238E27FC236}">
                  <a16:creationId xmlns:a16="http://schemas.microsoft.com/office/drawing/2014/main" id="{EE57FD9B-602D-3BAC-E8C7-21CB382FA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483"/>
              <a:ext cx="28" cy="68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30" name="Rectangle 959">
              <a:extLst>
                <a:ext uri="{FF2B5EF4-FFF2-40B4-BE49-F238E27FC236}">
                  <a16:creationId xmlns:a16="http://schemas.microsoft.com/office/drawing/2014/main" id="{902C3D8F-59C3-2633-76FA-B3F55C506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" y="2539"/>
              <a:ext cx="34" cy="1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31" name="Rectangle 960">
              <a:extLst>
                <a:ext uri="{FF2B5EF4-FFF2-40B4-BE49-F238E27FC236}">
                  <a16:creationId xmlns:a16="http://schemas.microsoft.com/office/drawing/2014/main" id="{1A5DD463-DB72-F5D8-C40E-D77023C91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6" y="2539"/>
              <a:ext cx="34" cy="1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32" name="Rectangle 961">
              <a:extLst>
                <a:ext uri="{FF2B5EF4-FFF2-40B4-BE49-F238E27FC236}">
                  <a16:creationId xmlns:a16="http://schemas.microsoft.com/office/drawing/2014/main" id="{93CCABA8-512F-5847-AB6B-C210799C8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" y="2539"/>
              <a:ext cx="33" cy="1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33" name="Rectangle 962">
              <a:extLst>
                <a:ext uri="{FF2B5EF4-FFF2-40B4-BE49-F238E27FC236}">
                  <a16:creationId xmlns:a16="http://schemas.microsoft.com/office/drawing/2014/main" id="{F31635A1-A142-80CC-303E-4811535F1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2394"/>
              <a:ext cx="29" cy="1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34" name="Rectangle 963">
              <a:extLst>
                <a:ext uri="{FF2B5EF4-FFF2-40B4-BE49-F238E27FC236}">
                  <a16:creationId xmlns:a16="http://schemas.microsoft.com/office/drawing/2014/main" id="{CC240B0C-9381-229C-E335-28371D13B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2180"/>
              <a:ext cx="2076" cy="371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6835" name="Text Box 965">
              <a:extLst>
                <a:ext uri="{FF2B5EF4-FFF2-40B4-BE49-F238E27FC236}">
                  <a16:creationId xmlns:a16="http://schemas.microsoft.com/office/drawing/2014/main" id="{38C5E52D-737C-F3FD-734A-42D300350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4" y="1667"/>
              <a:ext cx="135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 b="0"/>
                <a:t>Shade Tolerants (n = 304 trees)</a:t>
              </a:r>
            </a:p>
          </p:txBody>
        </p:sp>
        <p:sp>
          <p:nvSpPr>
            <p:cNvPr id="26836" name="Text Box 966">
              <a:extLst>
                <a:ext uri="{FF2B5EF4-FFF2-40B4-BE49-F238E27FC236}">
                  <a16:creationId xmlns:a16="http://schemas.microsoft.com/office/drawing/2014/main" id="{18126D9C-5AA8-A903-B52E-FB7D48A4BA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4" y="2235"/>
              <a:ext cx="1403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 b="0"/>
                <a:t>Shade Intolerants (n = 106 trees)</a:t>
              </a:r>
            </a:p>
          </p:txBody>
        </p:sp>
        <p:sp>
          <p:nvSpPr>
            <p:cNvPr id="26837" name="Text Box 1235">
              <a:extLst>
                <a:ext uri="{FF2B5EF4-FFF2-40B4-BE49-F238E27FC236}">
                  <a16:creationId xmlns:a16="http://schemas.microsoft.com/office/drawing/2014/main" id="{1509B825-1712-BBDA-7CCB-4CF4D0EA3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3" y="2722"/>
              <a:ext cx="103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/>
                <a:t>Establishment Date</a:t>
              </a:r>
            </a:p>
          </p:txBody>
        </p:sp>
        <p:sp>
          <p:nvSpPr>
            <p:cNvPr id="26838" name="Text Box 676">
              <a:extLst>
                <a:ext uri="{FF2B5EF4-FFF2-40B4-BE49-F238E27FC236}">
                  <a16:creationId xmlns:a16="http://schemas.microsoft.com/office/drawing/2014/main" id="{99632606-0C60-7DDA-88B7-09D55C2E5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0" y="1379"/>
              <a:ext cx="18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Composite of 18 transects</a:t>
              </a:r>
            </a:p>
          </p:txBody>
        </p:sp>
      </p:grpSp>
      <p:grpSp>
        <p:nvGrpSpPr>
          <p:cNvPr id="26629" name="Group 696">
            <a:extLst>
              <a:ext uri="{FF2B5EF4-FFF2-40B4-BE49-F238E27FC236}">
                <a16:creationId xmlns:a16="http://schemas.microsoft.com/office/drawing/2014/main" id="{50374685-6284-9387-A3A2-AF8BCDA192D7}"/>
              </a:ext>
            </a:extLst>
          </p:cNvPr>
          <p:cNvGrpSpPr>
            <a:grpSpLocks/>
          </p:cNvGrpSpPr>
          <p:nvPr/>
        </p:nvGrpSpPr>
        <p:grpSpPr bwMode="auto">
          <a:xfrm>
            <a:off x="6003925" y="5041900"/>
            <a:ext cx="2159000" cy="549275"/>
            <a:chOff x="3824" y="3216"/>
            <a:chExt cx="1360" cy="346"/>
          </a:xfrm>
        </p:grpSpPr>
        <p:grpSp>
          <p:nvGrpSpPr>
            <p:cNvPr id="26630" name="Group 683">
              <a:extLst>
                <a:ext uri="{FF2B5EF4-FFF2-40B4-BE49-F238E27FC236}">
                  <a16:creationId xmlns:a16="http://schemas.microsoft.com/office/drawing/2014/main" id="{493E1550-6857-064C-9D2F-E2C754A6A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4" y="3408"/>
              <a:ext cx="1267" cy="154"/>
              <a:chOff x="3984" y="3854"/>
              <a:chExt cx="1267" cy="154"/>
            </a:xfrm>
          </p:grpSpPr>
          <p:sp>
            <p:nvSpPr>
              <p:cNvPr id="26634" name="Text Box 684">
                <a:extLst>
                  <a:ext uri="{FF2B5EF4-FFF2-40B4-BE49-F238E27FC236}">
                    <a16:creationId xmlns:a16="http://schemas.microsoft.com/office/drawing/2014/main" id="{6D5B71D6-97F6-AE5E-074E-27AD61B7F4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20" y="3854"/>
                <a:ext cx="931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Shade-Tolerant</a:t>
                </a:r>
              </a:p>
            </p:txBody>
          </p:sp>
          <p:sp>
            <p:nvSpPr>
              <p:cNvPr id="26635" name="Rectangle 685">
                <a:extLst>
                  <a:ext uri="{FF2B5EF4-FFF2-40B4-BE49-F238E27FC236}">
                    <a16:creationId xmlns:a16="http://schemas.microsoft.com/office/drawing/2014/main" id="{DB020003-869E-A06D-1974-B716D1F32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859"/>
                <a:ext cx="288" cy="14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631" name="Group 687">
              <a:extLst>
                <a:ext uri="{FF2B5EF4-FFF2-40B4-BE49-F238E27FC236}">
                  <a16:creationId xmlns:a16="http://schemas.microsoft.com/office/drawing/2014/main" id="{7025C6A1-13A2-0BEB-5BB6-BC171082EB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4" y="3216"/>
              <a:ext cx="1360" cy="154"/>
              <a:chOff x="2016" y="3792"/>
              <a:chExt cx="1360" cy="154"/>
            </a:xfrm>
          </p:grpSpPr>
          <p:sp>
            <p:nvSpPr>
              <p:cNvPr id="26632" name="Text Box 688">
                <a:extLst>
                  <a:ext uri="{FF2B5EF4-FFF2-40B4-BE49-F238E27FC236}">
                    <a16:creationId xmlns:a16="http://schemas.microsoft.com/office/drawing/2014/main" id="{514A8FE1-3A4B-6DAA-D85A-F82AD761A2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66" y="3792"/>
                <a:ext cx="101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Shade-Intolerant</a:t>
                </a:r>
              </a:p>
            </p:txBody>
          </p:sp>
          <p:sp>
            <p:nvSpPr>
              <p:cNvPr id="26633" name="Rectangle 689">
                <a:extLst>
                  <a:ext uri="{FF2B5EF4-FFF2-40B4-BE49-F238E27FC236}">
                    <a16:creationId xmlns:a16="http://schemas.microsoft.com/office/drawing/2014/main" id="{CE9533E6-BDA9-925A-5C25-E6B5A805C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797"/>
                <a:ext cx="288" cy="144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ext Box 4">
            <a:extLst>
              <a:ext uri="{FF2B5EF4-FFF2-40B4-BE49-F238E27FC236}">
                <a16:creationId xmlns:a16="http://schemas.microsoft.com/office/drawing/2014/main" id="{EEFE176F-9CEE-D749-57A7-66161694D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88" y="87313"/>
            <a:ext cx="3903662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Probability of Occurrence for </a:t>
            </a:r>
          </a:p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the Least Fire-Prone Stands</a:t>
            </a:r>
          </a:p>
        </p:txBody>
      </p:sp>
      <p:grpSp>
        <p:nvGrpSpPr>
          <p:cNvPr id="27651" name="Group 5">
            <a:extLst>
              <a:ext uri="{FF2B5EF4-FFF2-40B4-BE49-F238E27FC236}">
                <a16:creationId xmlns:a16="http://schemas.microsoft.com/office/drawing/2014/main" id="{64BB256F-1FD2-B7C0-1CDE-22E32D3260AE}"/>
              </a:ext>
            </a:extLst>
          </p:cNvPr>
          <p:cNvGrpSpPr>
            <a:grpSpLocks/>
          </p:cNvGrpSpPr>
          <p:nvPr/>
        </p:nvGrpSpPr>
        <p:grpSpPr bwMode="auto">
          <a:xfrm>
            <a:off x="7458075" y="301625"/>
            <a:ext cx="1508125" cy="3187700"/>
            <a:chOff x="4670" y="190"/>
            <a:chExt cx="950" cy="2008"/>
          </a:xfrm>
        </p:grpSpPr>
        <p:grpSp>
          <p:nvGrpSpPr>
            <p:cNvPr id="27976" name="Group 6">
              <a:extLst>
                <a:ext uri="{FF2B5EF4-FFF2-40B4-BE49-F238E27FC236}">
                  <a16:creationId xmlns:a16="http://schemas.microsoft.com/office/drawing/2014/main" id="{8CF5D58A-5F0F-6E3E-3690-0634C3079B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1" y="587"/>
              <a:ext cx="888" cy="1611"/>
              <a:chOff x="4719" y="587"/>
              <a:chExt cx="888" cy="1611"/>
            </a:xfrm>
          </p:grpSpPr>
          <p:grpSp>
            <p:nvGrpSpPr>
              <p:cNvPr id="27978" name="Group 7">
                <a:extLst>
                  <a:ext uri="{FF2B5EF4-FFF2-40B4-BE49-F238E27FC236}">
                    <a16:creationId xmlns:a16="http://schemas.microsoft.com/office/drawing/2014/main" id="{B2C31914-C78D-27EA-EEF3-5372E26E16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587"/>
                <a:ext cx="643" cy="154"/>
                <a:chOff x="4719" y="587"/>
                <a:chExt cx="643" cy="154"/>
              </a:xfrm>
            </p:grpSpPr>
            <p:sp>
              <p:nvSpPr>
                <p:cNvPr id="28006" name="Rectangle 8">
                  <a:extLst>
                    <a:ext uri="{FF2B5EF4-FFF2-40B4-BE49-F238E27FC236}">
                      <a16:creationId xmlns:a16="http://schemas.microsoft.com/office/drawing/2014/main" id="{6AC33102-17E1-A88D-87F2-B8268C943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603"/>
                  <a:ext cx="241" cy="121"/>
                </a:xfrm>
                <a:prstGeom prst="rect">
                  <a:avLst/>
                </a:prstGeom>
                <a:solidFill>
                  <a:srgbClr val="C2523C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007" name="Rectangle 9">
                  <a:extLst>
                    <a:ext uri="{FF2B5EF4-FFF2-40B4-BE49-F238E27FC236}">
                      <a16:creationId xmlns:a16="http://schemas.microsoft.com/office/drawing/2014/main" id="{3D48D707-16FC-B2A3-3CC3-CE77B7A8D8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587"/>
                  <a:ext cx="360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&lt; 0.05</a:t>
                  </a:r>
                </a:p>
              </p:txBody>
            </p:sp>
          </p:grpSp>
          <p:grpSp>
            <p:nvGrpSpPr>
              <p:cNvPr id="27979" name="Group 10">
                <a:extLst>
                  <a:ext uri="{FF2B5EF4-FFF2-40B4-BE49-F238E27FC236}">
                    <a16:creationId xmlns:a16="http://schemas.microsoft.com/office/drawing/2014/main" id="{51732E2A-7A81-7180-1090-4DAC7104CB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750"/>
                <a:ext cx="852" cy="154"/>
                <a:chOff x="4719" y="750"/>
                <a:chExt cx="852" cy="154"/>
              </a:xfrm>
            </p:grpSpPr>
            <p:sp>
              <p:nvSpPr>
                <p:cNvPr id="28004" name="Rectangle 11">
                  <a:extLst>
                    <a:ext uri="{FF2B5EF4-FFF2-40B4-BE49-F238E27FC236}">
                      <a16:creationId xmlns:a16="http://schemas.microsoft.com/office/drawing/2014/main" id="{8380C26C-597C-9695-7795-76AEA7B1DD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769"/>
                  <a:ext cx="241" cy="114"/>
                </a:xfrm>
                <a:prstGeom prst="rect">
                  <a:avLst/>
                </a:prstGeom>
                <a:solidFill>
                  <a:srgbClr val="D97529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005" name="Rectangle 12">
                  <a:extLst>
                    <a:ext uri="{FF2B5EF4-FFF2-40B4-BE49-F238E27FC236}">
                      <a16:creationId xmlns:a16="http://schemas.microsoft.com/office/drawing/2014/main" id="{4A2435BD-2D35-D59C-3C5E-83063C8B1A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750"/>
                  <a:ext cx="569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0.05–0.10</a:t>
                  </a:r>
                </a:p>
              </p:txBody>
            </p:sp>
          </p:grpSp>
          <p:grpSp>
            <p:nvGrpSpPr>
              <p:cNvPr id="27980" name="Group 13">
                <a:extLst>
                  <a:ext uri="{FF2B5EF4-FFF2-40B4-BE49-F238E27FC236}">
                    <a16:creationId xmlns:a16="http://schemas.microsoft.com/office/drawing/2014/main" id="{C4D6EC61-803E-7279-3EA4-988EAB567E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909"/>
                <a:ext cx="852" cy="154"/>
                <a:chOff x="4719" y="909"/>
                <a:chExt cx="852" cy="154"/>
              </a:xfrm>
            </p:grpSpPr>
            <p:sp>
              <p:nvSpPr>
                <p:cNvPr id="28002" name="Rectangle 14">
                  <a:extLst>
                    <a:ext uri="{FF2B5EF4-FFF2-40B4-BE49-F238E27FC236}">
                      <a16:creationId xmlns:a16="http://schemas.microsoft.com/office/drawing/2014/main" id="{19028307-8082-BE73-97E7-86A6E06CEA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925"/>
                  <a:ext cx="241" cy="121"/>
                </a:xfrm>
                <a:prstGeom prst="rect">
                  <a:avLst/>
                </a:prstGeom>
                <a:solidFill>
                  <a:srgbClr val="EDA813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003" name="Rectangle 15">
                  <a:extLst>
                    <a:ext uri="{FF2B5EF4-FFF2-40B4-BE49-F238E27FC236}">
                      <a16:creationId xmlns:a16="http://schemas.microsoft.com/office/drawing/2014/main" id="{BEFCF74A-DE74-9A81-A8E4-055350E862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909"/>
                  <a:ext cx="569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0.10–0.15</a:t>
                  </a:r>
                </a:p>
              </p:txBody>
            </p:sp>
          </p:grpSp>
          <p:grpSp>
            <p:nvGrpSpPr>
              <p:cNvPr id="27981" name="Group 16">
                <a:extLst>
                  <a:ext uri="{FF2B5EF4-FFF2-40B4-BE49-F238E27FC236}">
                    <a16:creationId xmlns:a16="http://schemas.microsoft.com/office/drawing/2014/main" id="{8CE5A912-32C6-6AE5-1AAE-B521244523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1069"/>
                <a:ext cx="852" cy="154"/>
                <a:chOff x="4719" y="1069"/>
                <a:chExt cx="852" cy="154"/>
              </a:xfrm>
            </p:grpSpPr>
            <p:sp>
              <p:nvSpPr>
                <p:cNvPr id="28000" name="Rectangle 17">
                  <a:extLst>
                    <a:ext uri="{FF2B5EF4-FFF2-40B4-BE49-F238E27FC236}">
                      <a16:creationId xmlns:a16="http://schemas.microsoft.com/office/drawing/2014/main" id="{89F5C5BC-BB73-A326-CF3A-B9BB7390B6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1085"/>
                  <a:ext cx="241" cy="121"/>
                </a:xfrm>
                <a:prstGeom prst="rect">
                  <a:avLst/>
                </a:prstGeom>
                <a:solidFill>
                  <a:srgbClr val="F7D707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001" name="Rectangle 18">
                  <a:extLst>
                    <a:ext uri="{FF2B5EF4-FFF2-40B4-BE49-F238E27FC236}">
                      <a16:creationId xmlns:a16="http://schemas.microsoft.com/office/drawing/2014/main" id="{76A54751-677C-8FFA-D565-1B3B3F5D9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1069"/>
                  <a:ext cx="569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0.15–0.20</a:t>
                  </a:r>
                </a:p>
              </p:txBody>
            </p:sp>
          </p:grpSp>
          <p:grpSp>
            <p:nvGrpSpPr>
              <p:cNvPr id="27982" name="Group 19">
                <a:extLst>
                  <a:ext uri="{FF2B5EF4-FFF2-40B4-BE49-F238E27FC236}">
                    <a16:creationId xmlns:a16="http://schemas.microsoft.com/office/drawing/2014/main" id="{1152ED23-214C-AB17-41E1-6E36BCF0AA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1232"/>
                <a:ext cx="888" cy="154"/>
                <a:chOff x="4719" y="1232"/>
                <a:chExt cx="888" cy="154"/>
              </a:xfrm>
            </p:grpSpPr>
            <p:sp>
              <p:nvSpPr>
                <p:cNvPr id="27998" name="Rectangle 20">
                  <a:extLst>
                    <a:ext uri="{FF2B5EF4-FFF2-40B4-BE49-F238E27FC236}">
                      <a16:creationId xmlns:a16="http://schemas.microsoft.com/office/drawing/2014/main" id="{FDA074FB-A9CF-DDBA-202B-16B5DFE797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1248"/>
                  <a:ext cx="241" cy="121"/>
                </a:xfrm>
                <a:prstGeom prst="rect">
                  <a:avLst/>
                </a:prstGeom>
                <a:solidFill>
                  <a:srgbClr val="C6F700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99" name="Rectangle 21">
                  <a:extLst>
                    <a:ext uri="{FF2B5EF4-FFF2-40B4-BE49-F238E27FC236}">
                      <a16:creationId xmlns:a16="http://schemas.microsoft.com/office/drawing/2014/main" id="{356758C3-058C-57B0-521E-761903802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1232"/>
                  <a:ext cx="605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0.20– 0.25</a:t>
                  </a:r>
                </a:p>
              </p:txBody>
            </p:sp>
          </p:grpSp>
          <p:grpSp>
            <p:nvGrpSpPr>
              <p:cNvPr id="27983" name="Group 22">
                <a:extLst>
                  <a:ext uri="{FF2B5EF4-FFF2-40B4-BE49-F238E27FC236}">
                    <a16:creationId xmlns:a16="http://schemas.microsoft.com/office/drawing/2014/main" id="{3A45152D-BE8A-CC71-E853-6010047342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1395"/>
                <a:ext cx="852" cy="154"/>
                <a:chOff x="4719" y="1395"/>
                <a:chExt cx="852" cy="154"/>
              </a:xfrm>
            </p:grpSpPr>
            <p:sp>
              <p:nvSpPr>
                <p:cNvPr id="27996" name="Rectangle 23">
                  <a:extLst>
                    <a:ext uri="{FF2B5EF4-FFF2-40B4-BE49-F238E27FC236}">
                      <a16:creationId xmlns:a16="http://schemas.microsoft.com/office/drawing/2014/main" id="{94368328-092F-EEFA-3B75-B9B90E85FB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1411"/>
                  <a:ext cx="241" cy="121"/>
                </a:xfrm>
                <a:prstGeom prst="rect">
                  <a:avLst/>
                </a:prstGeom>
                <a:solidFill>
                  <a:srgbClr val="35E300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97" name="Rectangle 24">
                  <a:extLst>
                    <a:ext uri="{FF2B5EF4-FFF2-40B4-BE49-F238E27FC236}">
                      <a16:creationId xmlns:a16="http://schemas.microsoft.com/office/drawing/2014/main" id="{C3A9415F-79EC-BCBF-4C2A-CB3384A957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1395"/>
                  <a:ext cx="569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0.25–0.30</a:t>
                  </a:r>
                </a:p>
              </p:txBody>
            </p:sp>
          </p:grpSp>
          <p:grpSp>
            <p:nvGrpSpPr>
              <p:cNvPr id="27984" name="Group 25">
                <a:extLst>
                  <a:ext uri="{FF2B5EF4-FFF2-40B4-BE49-F238E27FC236}">
                    <a16:creationId xmlns:a16="http://schemas.microsoft.com/office/drawing/2014/main" id="{27CA9A0E-C6CD-17F7-0CCE-9553F676B5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1558"/>
                <a:ext cx="852" cy="154"/>
                <a:chOff x="4719" y="1558"/>
                <a:chExt cx="852" cy="154"/>
              </a:xfrm>
            </p:grpSpPr>
            <p:sp>
              <p:nvSpPr>
                <p:cNvPr id="27994" name="Rectangle 26">
                  <a:extLst>
                    <a:ext uri="{FF2B5EF4-FFF2-40B4-BE49-F238E27FC236}">
                      <a16:creationId xmlns:a16="http://schemas.microsoft.com/office/drawing/2014/main" id="{CFD7DFC5-E711-3F8B-E982-6277ABB4D4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1574"/>
                  <a:ext cx="241" cy="121"/>
                </a:xfrm>
                <a:prstGeom prst="rect">
                  <a:avLst/>
                </a:prstGeom>
                <a:solidFill>
                  <a:srgbClr val="0EC441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95" name="Rectangle 27">
                  <a:extLst>
                    <a:ext uri="{FF2B5EF4-FFF2-40B4-BE49-F238E27FC236}">
                      <a16:creationId xmlns:a16="http://schemas.microsoft.com/office/drawing/2014/main" id="{94A32141-9E14-611C-F36F-2D22D26530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1558"/>
                  <a:ext cx="569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0.30–0.35</a:t>
                  </a:r>
                </a:p>
              </p:txBody>
            </p:sp>
          </p:grpSp>
          <p:grpSp>
            <p:nvGrpSpPr>
              <p:cNvPr id="27985" name="Group 28">
                <a:extLst>
                  <a:ext uri="{FF2B5EF4-FFF2-40B4-BE49-F238E27FC236}">
                    <a16:creationId xmlns:a16="http://schemas.microsoft.com/office/drawing/2014/main" id="{6732FA9A-7364-D83C-C087-30559B8D9E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1721"/>
                <a:ext cx="852" cy="154"/>
                <a:chOff x="4719" y="1721"/>
                <a:chExt cx="852" cy="154"/>
              </a:xfrm>
            </p:grpSpPr>
            <p:sp>
              <p:nvSpPr>
                <p:cNvPr id="27992" name="Rectangle 29">
                  <a:extLst>
                    <a:ext uri="{FF2B5EF4-FFF2-40B4-BE49-F238E27FC236}">
                      <a16:creationId xmlns:a16="http://schemas.microsoft.com/office/drawing/2014/main" id="{74098E38-7B40-0470-D0CC-F18DF17074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1737"/>
                  <a:ext cx="241" cy="121"/>
                </a:xfrm>
                <a:prstGeom prst="rect">
                  <a:avLst/>
                </a:prstGeom>
                <a:solidFill>
                  <a:srgbClr val="1E9E84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93" name="Rectangle 30">
                  <a:extLst>
                    <a:ext uri="{FF2B5EF4-FFF2-40B4-BE49-F238E27FC236}">
                      <a16:creationId xmlns:a16="http://schemas.microsoft.com/office/drawing/2014/main" id="{12D86FF8-C2CE-CEA4-78B5-E58C910D34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1721"/>
                  <a:ext cx="569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0.35–0.40</a:t>
                  </a:r>
                </a:p>
              </p:txBody>
            </p:sp>
          </p:grpSp>
          <p:grpSp>
            <p:nvGrpSpPr>
              <p:cNvPr id="27986" name="Group 31">
                <a:extLst>
                  <a:ext uri="{FF2B5EF4-FFF2-40B4-BE49-F238E27FC236}">
                    <a16:creationId xmlns:a16="http://schemas.microsoft.com/office/drawing/2014/main" id="{45DCEE08-09FC-3850-E709-86A098F7A5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1884"/>
                <a:ext cx="852" cy="154"/>
                <a:chOff x="4719" y="1884"/>
                <a:chExt cx="852" cy="154"/>
              </a:xfrm>
            </p:grpSpPr>
            <p:sp>
              <p:nvSpPr>
                <p:cNvPr id="27990" name="Rectangle 32">
                  <a:extLst>
                    <a:ext uri="{FF2B5EF4-FFF2-40B4-BE49-F238E27FC236}">
                      <a16:creationId xmlns:a16="http://schemas.microsoft.com/office/drawing/2014/main" id="{6BCAFC9D-B284-F802-0874-F862F0D80E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1904"/>
                  <a:ext cx="241" cy="114"/>
                </a:xfrm>
                <a:prstGeom prst="rect">
                  <a:avLst/>
                </a:prstGeom>
                <a:solidFill>
                  <a:srgbClr val="166D8A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91" name="Rectangle 33">
                  <a:extLst>
                    <a:ext uri="{FF2B5EF4-FFF2-40B4-BE49-F238E27FC236}">
                      <a16:creationId xmlns:a16="http://schemas.microsoft.com/office/drawing/2014/main" id="{5154ED86-FF6B-1683-EC35-D51E5CE80F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1884"/>
                  <a:ext cx="569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0.40–0.45</a:t>
                  </a:r>
                </a:p>
              </p:txBody>
            </p:sp>
          </p:grpSp>
          <p:grpSp>
            <p:nvGrpSpPr>
              <p:cNvPr id="27987" name="Group 34">
                <a:extLst>
                  <a:ext uri="{FF2B5EF4-FFF2-40B4-BE49-F238E27FC236}">
                    <a16:creationId xmlns:a16="http://schemas.microsoft.com/office/drawing/2014/main" id="{EB232017-F5FA-F77B-2C24-AE3798D86A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044"/>
                <a:ext cx="852" cy="154"/>
                <a:chOff x="4719" y="2044"/>
                <a:chExt cx="852" cy="154"/>
              </a:xfrm>
            </p:grpSpPr>
            <p:sp>
              <p:nvSpPr>
                <p:cNvPr id="27988" name="Rectangle 35">
                  <a:extLst>
                    <a:ext uri="{FF2B5EF4-FFF2-40B4-BE49-F238E27FC236}">
                      <a16:creationId xmlns:a16="http://schemas.microsoft.com/office/drawing/2014/main" id="{FAFAA7B1-D204-619D-2A90-B57B17ABE8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19" y="2060"/>
                  <a:ext cx="241" cy="121"/>
                </a:xfrm>
                <a:prstGeom prst="rect">
                  <a:avLst/>
                </a:prstGeom>
                <a:solidFill>
                  <a:srgbClr val="0C2F7A"/>
                </a:solidFill>
                <a:ln w="0">
                  <a:solidFill>
                    <a:srgbClr val="80808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89" name="Rectangle 36">
                  <a:extLst>
                    <a:ext uri="{FF2B5EF4-FFF2-40B4-BE49-F238E27FC236}">
                      <a16:creationId xmlns:a16="http://schemas.microsoft.com/office/drawing/2014/main" id="{984CB723-AC5D-141C-8F29-9EF1F81EF1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02" y="2044"/>
                  <a:ext cx="569" cy="1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600">
                      <a:solidFill>
                        <a:schemeClr val="bg1"/>
                      </a:solidFill>
                    </a:rPr>
                    <a:t>0.45–0.50</a:t>
                  </a:r>
                </a:p>
              </p:txBody>
            </p:sp>
          </p:grpSp>
        </p:grpSp>
        <p:sp>
          <p:nvSpPr>
            <p:cNvPr id="27977" name="Text Box 37">
              <a:extLst>
                <a:ext uri="{FF2B5EF4-FFF2-40B4-BE49-F238E27FC236}">
                  <a16:creationId xmlns:a16="http://schemas.microsoft.com/office/drawing/2014/main" id="{BA1D5DEE-D142-A7BD-F40D-6637E7DF1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70" y="190"/>
              <a:ext cx="95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chemeClr val="bg1"/>
                  </a:solidFill>
                </a:rPr>
                <a:t>Probability of Occurrence</a:t>
              </a:r>
            </a:p>
          </p:txBody>
        </p:sp>
      </p:grpSp>
      <p:grpSp>
        <p:nvGrpSpPr>
          <p:cNvPr id="27652" name="Group 368">
            <a:extLst>
              <a:ext uri="{FF2B5EF4-FFF2-40B4-BE49-F238E27FC236}">
                <a16:creationId xmlns:a16="http://schemas.microsoft.com/office/drawing/2014/main" id="{377625EE-C97D-8337-B48F-3CD019DEB0FD}"/>
              </a:ext>
            </a:extLst>
          </p:cNvPr>
          <p:cNvGrpSpPr>
            <a:grpSpLocks/>
          </p:cNvGrpSpPr>
          <p:nvPr/>
        </p:nvGrpSpPr>
        <p:grpSpPr bwMode="auto">
          <a:xfrm>
            <a:off x="7588250" y="4191000"/>
            <a:ext cx="1252538" cy="1479550"/>
            <a:chOff x="4780" y="2640"/>
            <a:chExt cx="789" cy="932"/>
          </a:xfrm>
        </p:grpSpPr>
        <p:grpSp>
          <p:nvGrpSpPr>
            <p:cNvPr id="27970" name="Group 367">
              <a:extLst>
                <a:ext uri="{FF2B5EF4-FFF2-40B4-BE49-F238E27FC236}">
                  <a16:creationId xmlns:a16="http://schemas.microsoft.com/office/drawing/2014/main" id="{6F39640F-FBE2-57B6-2379-2BD7CEB9BC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0" y="3044"/>
              <a:ext cx="789" cy="528"/>
              <a:chOff x="4780" y="3044"/>
              <a:chExt cx="789" cy="528"/>
            </a:xfrm>
          </p:grpSpPr>
          <p:sp>
            <p:nvSpPr>
              <p:cNvPr id="27972" name="Oval 40">
                <a:extLst>
                  <a:ext uri="{FF2B5EF4-FFF2-40B4-BE49-F238E27FC236}">
                    <a16:creationId xmlns:a16="http://schemas.microsoft.com/office/drawing/2014/main" id="{298A8313-9BC5-2DCE-B4F7-D0B529BD9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058"/>
                <a:ext cx="127" cy="127"/>
              </a:xfrm>
              <a:prstGeom prst="ellipse">
                <a:avLst/>
              </a:prstGeom>
              <a:solidFill>
                <a:srgbClr val="0066FF"/>
              </a:solidFill>
              <a:ln w="9525" algn="ctr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73" name="Oval 42">
                <a:extLst>
                  <a:ext uri="{FF2B5EF4-FFF2-40B4-BE49-F238E27FC236}">
                    <a16:creationId xmlns:a16="http://schemas.microsoft.com/office/drawing/2014/main" id="{7DB248DC-8236-73EC-D99D-AD2777422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270"/>
                <a:ext cx="127" cy="127"/>
              </a:xfrm>
              <a:prstGeom prst="ellipse">
                <a:avLst/>
              </a:prstGeom>
              <a:solidFill>
                <a:srgbClr val="99CC00"/>
              </a:solidFill>
              <a:ln w="9525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974" name="Text Box 43">
                <a:extLst>
                  <a:ext uri="{FF2B5EF4-FFF2-40B4-BE49-F238E27FC236}">
                    <a16:creationId xmlns:a16="http://schemas.microsoft.com/office/drawing/2014/main" id="{7872EB04-7898-4496-42DC-351AC00440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65" y="3044"/>
                <a:ext cx="4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Present</a:t>
                </a:r>
              </a:p>
            </p:txBody>
          </p:sp>
          <p:sp>
            <p:nvSpPr>
              <p:cNvPr id="27975" name="Text Box 45">
                <a:extLst>
                  <a:ext uri="{FF2B5EF4-FFF2-40B4-BE49-F238E27FC236}">
                    <a16:creationId xmlns:a16="http://schemas.microsoft.com/office/drawing/2014/main" id="{2F1DF43F-65AC-A2A3-D6A6-EF103FF235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65" y="3264"/>
                <a:ext cx="604" cy="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All Other</a:t>
                </a:r>
              </a:p>
              <a:p>
                <a:pPr eaLnBrk="1" hangingPunct="1"/>
                <a:r>
                  <a:rPr lang="en-US" altLang="en-US" sz="1600">
                    <a:solidFill>
                      <a:schemeClr val="bg1"/>
                    </a:solidFill>
                  </a:rPr>
                  <a:t>Transects</a:t>
                </a:r>
              </a:p>
            </p:txBody>
          </p:sp>
        </p:grpSp>
        <p:sp>
          <p:nvSpPr>
            <p:cNvPr id="27971" name="Text Box 46">
              <a:extLst>
                <a:ext uri="{FF2B5EF4-FFF2-40B4-BE49-F238E27FC236}">
                  <a16:creationId xmlns:a16="http://schemas.microsoft.com/office/drawing/2014/main" id="{30255BB1-952A-C59F-03F8-673665A13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4" y="2640"/>
              <a:ext cx="60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chemeClr val="bg1"/>
                  </a:solidFill>
                </a:rPr>
                <a:t>Transect</a:t>
              </a:r>
            </a:p>
            <a:p>
              <a:pPr algn="ctr" eaLnBrk="1" hangingPunct="1"/>
              <a:r>
                <a:rPr lang="en-US" altLang="en-US">
                  <a:solidFill>
                    <a:schemeClr val="bg1"/>
                  </a:solidFill>
                </a:rPr>
                <a:t>Location</a:t>
              </a:r>
            </a:p>
          </p:txBody>
        </p:sp>
      </p:grpSp>
      <p:grpSp>
        <p:nvGrpSpPr>
          <p:cNvPr id="27653" name="Group 363">
            <a:extLst>
              <a:ext uri="{FF2B5EF4-FFF2-40B4-BE49-F238E27FC236}">
                <a16:creationId xmlns:a16="http://schemas.microsoft.com/office/drawing/2014/main" id="{BD95A8D6-0E0B-79BA-E734-7070162536F8}"/>
              </a:ext>
            </a:extLst>
          </p:cNvPr>
          <p:cNvGrpSpPr>
            <a:grpSpLocks/>
          </p:cNvGrpSpPr>
          <p:nvPr/>
        </p:nvGrpSpPr>
        <p:grpSpPr bwMode="auto">
          <a:xfrm>
            <a:off x="1295400" y="6491288"/>
            <a:ext cx="1462088" cy="57150"/>
            <a:chOff x="1295400" y="6491288"/>
            <a:chExt cx="1462088" cy="57151"/>
          </a:xfrm>
        </p:grpSpPr>
        <p:sp>
          <p:nvSpPr>
            <p:cNvPr id="27965" name="Rectangle 53">
              <a:extLst>
                <a:ext uri="{FF2B5EF4-FFF2-40B4-BE49-F238E27FC236}">
                  <a16:creationId xmlns:a16="http://schemas.microsoft.com/office/drawing/2014/main" id="{011A1482-9798-8EAD-C3AA-7ED68A6D0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491288"/>
              <a:ext cx="1462088" cy="55563"/>
            </a:xfrm>
            <a:prstGeom prst="rect">
              <a:avLst/>
            </a:prstGeom>
            <a:noFill/>
            <a:ln w="12700" algn="ctr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66" name="Rectangle 54">
              <a:extLst>
                <a:ext uri="{FF2B5EF4-FFF2-40B4-BE49-F238E27FC236}">
                  <a16:creationId xmlns:a16="http://schemas.microsoft.com/office/drawing/2014/main" id="{9B0DB558-1712-423D-76DF-7DA888526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363" y="6491288"/>
              <a:ext cx="365125" cy="555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67" name="Rectangle 55">
              <a:extLst>
                <a:ext uri="{FF2B5EF4-FFF2-40B4-BE49-F238E27FC236}">
                  <a16:creationId xmlns:a16="http://schemas.microsoft.com/office/drawing/2014/main" id="{49664A56-844A-6165-AC7A-DCEC86A7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350" y="6491288"/>
              <a:ext cx="365125" cy="555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68" name="Rectangle 56">
              <a:extLst>
                <a:ext uri="{FF2B5EF4-FFF2-40B4-BE49-F238E27FC236}">
                  <a16:creationId xmlns:a16="http://schemas.microsoft.com/office/drawing/2014/main" id="{B2C9287E-AD77-A097-7A56-A61D87080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491288"/>
              <a:ext cx="92075" cy="555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69" name="Rectangle 57">
              <a:extLst>
                <a:ext uri="{FF2B5EF4-FFF2-40B4-BE49-F238E27FC236}">
                  <a16:creationId xmlns:a16="http://schemas.microsoft.com/office/drawing/2014/main" id="{F0BFFA03-AC68-C2A0-F61D-7618C602F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375" y="6492876"/>
              <a:ext cx="92075" cy="555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7654" name="Group 366">
            <a:extLst>
              <a:ext uri="{FF2B5EF4-FFF2-40B4-BE49-F238E27FC236}">
                <a16:creationId xmlns:a16="http://schemas.microsoft.com/office/drawing/2014/main" id="{9A34985B-827B-A953-5179-4606F4A9A833}"/>
              </a:ext>
            </a:extLst>
          </p:cNvPr>
          <p:cNvGrpSpPr>
            <a:grpSpLocks/>
          </p:cNvGrpSpPr>
          <p:nvPr/>
        </p:nvGrpSpPr>
        <p:grpSpPr bwMode="auto">
          <a:xfrm>
            <a:off x="241300" y="2047875"/>
            <a:ext cx="3797300" cy="4745038"/>
            <a:chOff x="241300" y="2047875"/>
            <a:chExt cx="3797300" cy="4745038"/>
          </a:xfrm>
        </p:grpSpPr>
        <p:pic>
          <p:nvPicPr>
            <p:cNvPr id="27949" name="Picture 49" descr="type1_all_cropped">
              <a:extLst>
                <a:ext uri="{FF2B5EF4-FFF2-40B4-BE49-F238E27FC236}">
                  <a16:creationId xmlns:a16="http://schemas.microsoft.com/office/drawing/2014/main" id="{4B77F3FE-2083-173F-B463-28AF32BB81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300" y="2047875"/>
              <a:ext cx="3797300" cy="427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950" name="Group 365">
              <a:extLst>
                <a:ext uri="{FF2B5EF4-FFF2-40B4-BE49-F238E27FC236}">
                  <a16:creationId xmlns:a16="http://schemas.microsoft.com/office/drawing/2014/main" id="{D01EEA46-30A0-4E67-8536-3CC532B980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7250" y="6348413"/>
              <a:ext cx="2565401" cy="444500"/>
              <a:chOff x="857250" y="6348413"/>
              <a:chExt cx="2565401" cy="444500"/>
            </a:xfrm>
          </p:grpSpPr>
          <p:grpSp>
            <p:nvGrpSpPr>
              <p:cNvPr id="27953" name="Group 364">
                <a:extLst>
                  <a:ext uri="{FF2B5EF4-FFF2-40B4-BE49-F238E27FC236}">
                    <a16:creationId xmlns:a16="http://schemas.microsoft.com/office/drawing/2014/main" id="{3EE22F98-9C05-639E-77D2-06AC756A58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0950" y="6434138"/>
                <a:ext cx="2171701" cy="271463"/>
                <a:chOff x="1250950" y="6434138"/>
                <a:chExt cx="2171701" cy="271463"/>
              </a:xfrm>
            </p:grpSpPr>
            <p:sp>
              <p:nvSpPr>
                <p:cNvPr id="27959" name="Text Box 58">
                  <a:extLst>
                    <a:ext uri="{FF2B5EF4-FFF2-40B4-BE49-F238E27FC236}">
                      <a16:creationId xmlns:a16="http://schemas.microsoft.com/office/drawing/2014/main" id="{7E601516-7F59-649E-85FE-853A8DD4B5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89225" y="6553201"/>
                  <a:ext cx="13970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20</a:t>
                  </a:r>
                </a:p>
              </p:txBody>
            </p:sp>
            <p:sp>
              <p:nvSpPr>
                <p:cNvPr id="27960" name="Text Box 59">
                  <a:extLst>
                    <a:ext uri="{FF2B5EF4-FFF2-40B4-BE49-F238E27FC236}">
                      <a16:creationId xmlns:a16="http://schemas.microsoft.com/office/drawing/2014/main" id="{A60DA89D-9078-8B38-4B7F-108B28640C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17750" y="6553201"/>
                  <a:ext cx="13970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15</a:t>
                  </a:r>
                </a:p>
              </p:txBody>
            </p:sp>
            <p:sp>
              <p:nvSpPr>
                <p:cNvPr id="27961" name="Text Box 60">
                  <a:extLst>
                    <a:ext uri="{FF2B5EF4-FFF2-40B4-BE49-F238E27FC236}">
                      <a16:creationId xmlns:a16="http://schemas.microsoft.com/office/drawing/2014/main" id="{D668C90D-AA78-5046-3AA3-720E99C036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51038" y="6553201"/>
                  <a:ext cx="13970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10</a:t>
                  </a:r>
                </a:p>
              </p:txBody>
            </p:sp>
            <p:sp>
              <p:nvSpPr>
                <p:cNvPr id="27962" name="Text Box 61">
                  <a:extLst>
                    <a:ext uri="{FF2B5EF4-FFF2-40B4-BE49-F238E27FC236}">
                      <a16:creationId xmlns:a16="http://schemas.microsoft.com/office/drawing/2014/main" id="{6C578055-F3C1-A8C9-ED4A-D5BDC9939D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624013" y="6553201"/>
                  <a:ext cx="6985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5</a:t>
                  </a:r>
                </a:p>
              </p:txBody>
            </p:sp>
            <p:sp>
              <p:nvSpPr>
                <p:cNvPr id="27963" name="Text Box 62">
                  <a:extLst>
                    <a:ext uri="{FF2B5EF4-FFF2-40B4-BE49-F238E27FC236}">
                      <a16:creationId xmlns:a16="http://schemas.microsoft.com/office/drawing/2014/main" id="{E0D81CD7-C6C8-AA23-BB31-0A6BF7FCAF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50950" y="6553201"/>
                  <a:ext cx="6985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0</a:t>
                  </a:r>
                </a:p>
              </p:txBody>
            </p:sp>
            <p:sp>
              <p:nvSpPr>
                <p:cNvPr id="27964" name="Text Box 63">
                  <a:extLst>
                    <a:ext uri="{FF2B5EF4-FFF2-40B4-BE49-F238E27FC236}">
                      <a16:creationId xmlns:a16="http://schemas.microsoft.com/office/drawing/2014/main" id="{46729AEB-7CA2-5E47-4F3F-E196E73134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24163" y="6434138"/>
                  <a:ext cx="598488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Kilometers</a:t>
                  </a:r>
                </a:p>
              </p:txBody>
            </p:sp>
          </p:grpSp>
          <p:grpSp>
            <p:nvGrpSpPr>
              <p:cNvPr id="27954" name="Group 1126">
                <a:extLst>
                  <a:ext uri="{FF2B5EF4-FFF2-40B4-BE49-F238E27FC236}">
                    <a16:creationId xmlns:a16="http://schemas.microsoft.com/office/drawing/2014/main" id="{826BD793-4D39-8E5D-6CCC-2F2390CB8A8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57250" y="6348413"/>
                <a:ext cx="201613" cy="444500"/>
                <a:chOff x="3360" y="3744"/>
                <a:chExt cx="150" cy="331"/>
              </a:xfrm>
            </p:grpSpPr>
            <p:sp>
              <p:nvSpPr>
                <p:cNvPr id="27955" name="Text Box 1127">
                  <a:extLst>
                    <a:ext uri="{FF2B5EF4-FFF2-40B4-BE49-F238E27FC236}">
                      <a16:creationId xmlns:a16="http://schemas.microsoft.com/office/drawing/2014/main" id="{ECD28BA2-5AE4-AE8A-DEBB-33DD8E530C5C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394" y="3939"/>
                  <a:ext cx="82" cy="1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200" b="0">
                      <a:solidFill>
                        <a:schemeClr val="bg1"/>
                      </a:solidFill>
                    </a:rPr>
                    <a:t>N</a:t>
                  </a:r>
                </a:p>
              </p:txBody>
            </p:sp>
            <p:grpSp>
              <p:nvGrpSpPr>
                <p:cNvPr id="27956" name="Group 1128">
                  <a:extLst>
                    <a:ext uri="{FF2B5EF4-FFF2-40B4-BE49-F238E27FC236}">
                      <a16:creationId xmlns:a16="http://schemas.microsoft.com/office/drawing/2014/main" id="{BCEAEA5A-0AFD-9D80-2B8A-B540209725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60" y="3744"/>
                  <a:ext cx="150" cy="210"/>
                  <a:chOff x="3360" y="3744"/>
                  <a:chExt cx="134" cy="188"/>
                </a:xfrm>
              </p:grpSpPr>
              <p:sp>
                <p:nvSpPr>
                  <p:cNvPr id="27957" name="Freeform 1129">
                    <a:extLst>
                      <a:ext uri="{FF2B5EF4-FFF2-40B4-BE49-F238E27FC236}">
                        <a16:creationId xmlns:a16="http://schemas.microsoft.com/office/drawing/2014/main" id="{51FA02E1-24A5-846B-DE61-9B599C28F5F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70" y="3755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27958" name="Freeform 1130">
                    <a:extLst>
                      <a:ext uri="{FF2B5EF4-FFF2-40B4-BE49-F238E27FC236}">
                        <a16:creationId xmlns:a16="http://schemas.microsoft.com/office/drawing/2014/main" id="{79C135E1-559C-E980-6438-CB735955FB6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60" y="3744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27951" name="Text Box 69">
              <a:extLst>
                <a:ext uri="{FF2B5EF4-FFF2-40B4-BE49-F238E27FC236}">
                  <a16:creationId xmlns:a16="http://schemas.microsoft.com/office/drawing/2014/main" id="{6E4254A7-178E-F1E9-5B7F-E66FF1AC1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9838" y="2763838"/>
              <a:ext cx="11303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/>
                <a:t>Blue River</a:t>
              </a:r>
            </a:p>
          </p:txBody>
        </p:sp>
        <p:sp>
          <p:nvSpPr>
            <p:cNvPr id="27952" name="Text Box 70">
              <a:extLst>
                <a:ext uri="{FF2B5EF4-FFF2-40B4-BE49-F238E27FC236}">
                  <a16:creationId xmlns:a16="http://schemas.microsoft.com/office/drawing/2014/main" id="{EA04C19C-C6A1-EAB7-B085-B1ABA5A59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00" y="4613275"/>
              <a:ext cx="10922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/>
                <a:t>Fall Creek</a:t>
              </a:r>
            </a:p>
          </p:txBody>
        </p:sp>
      </p:grpSp>
      <p:grpSp>
        <p:nvGrpSpPr>
          <p:cNvPr id="27655" name="Group 71">
            <a:extLst>
              <a:ext uri="{FF2B5EF4-FFF2-40B4-BE49-F238E27FC236}">
                <a16:creationId xmlns:a16="http://schemas.microsoft.com/office/drawing/2014/main" id="{63019201-F2C5-3E63-4C27-BF96F60C3DB0}"/>
              </a:ext>
            </a:extLst>
          </p:cNvPr>
          <p:cNvGrpSpPr>
            <a:grpSpLocks/>
          </p:cNvGrpSpPr>
          <p:nvPr/>
        </p:nvGrpSpPr>
        <p:grpSpPr bwMode="auto">
          <a:xfrm>
            <a:off x="781050" y="2209800"/>
            <a:ext cx="3152775" cy="3959225"/>
            <a:chOff x="492" y="1392"/>
            <a:chExt cx="1986" cy="2494"/>
          </a:xfrm>
        </p:grpSpPr>
        <p:sp>
          <p:nvSpPr>
            <p:cNvPr id="27825" name="Oval 72">
              <a:extLst>
                <a:ext uri="{FF2B5EF4-FFF2-40B4-BE49-F238E27FC236}">
                  <a16:creationId xmlns:a16="http://schemas.microsoft.com/office/drawing/2014/main" id="{D29C52AE-E6A2-64C2-7299-D6737339D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3411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26" name="Oval 73">
              <a:extLst>
                <a:ext uri="{FF2B5EF4-FFF2-40B4-BE49-F238E27FC236}">
                  <a16:creationId xmlns:a16="http://schemas.microsoft.com/office/drawing/2014/main" id="{2ED788E2-2B1D-9F72-B12B-01295ED82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322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27" name="Oval 74">
              <a:extLst>
                <a:ext uri="{FF2B5EF4-FFF2-40B4-BE49-F238E27FC236}">
                  <a16:creationId xmlns:a16="http://schemas.microsoft.com/office/drawing/2014/main" id="{44BFD107-0C80-A7BE-D177-5D5D94C5C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22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28" name="Oval 75">
              <a:extLst>
                <a:ext uri="{FF2B5EF4-FFF2-40B4-BE49-F238E27FC236}">
                  <a16:creationId xmlns:a16="http://schemas.microsoft.com/office/drawing/2014/main" id="{663ACB02-545D-376F-A849-79B0A5A5A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" y="3761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29" name="Oval 76">
              <a:extLst>
                <a:ext uri="{FF2B5EF4-FFF2-40B4-BE49-F238E27FC236}">
                  <a16:creationId xmlns:a16="http://schemas.microsoft.com/office/drawing/2014/main" id="{18E7CA6D-D189-6FB5-A8A4-C5A03D410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" y="3791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0" name="Oval 77">
              <a:extLst>
                <a:ext uri="{FF2B5EF4-FFF2-40B4-BE49-F238E27FC236}">
                  <a16:creationId xmlns:a16="http://schemas.microsoft.com/office/drawing/2014/main" id="{158DEBD9-ECCB-92C4-EE60-A78CD13C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3846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1" name="Oval 78">
              <a:extLst>
                <a:ext uri="{FF2B5EF4-FFF2-40B4-BE49-F238E27FC236}">
                  <a16:creationId xmlns:a16="http://schemas.microsoft.com/office/drawing/2014/main" id="{E4337F84-C4AB-52A9-0B31-2C7A1D4CF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" y="2217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2" name="Oval 79">
              <a:extLst>
                <a:ext uri="{FF2B5EF4-FFF2-40B4-BE49-F238E27FC236}">
                  <a16:creationId xmlns:a16="http://schemas.microsoft.com/office/drawing/2014/main" id="{9772D72A-AFA1-91B4-4041-1C1C8713D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0" y="1760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3" name="Oval 80">
              <a:extLst>
                <a:ext uri="{FF2B5EF4-FFF2-40B4-BE49-F238E27FC236}">
                  <a16:creationId xmlns:a16="http://schemas.microsoft.com/office/drawing/2014/main" id="{B5A286BA-E964-9E77-69ED-D4BBFD3E6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1752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4" name="Oval 81">
              <a:extLst>
                <a:ext uri="{FF2B5EF4-FFF2-40B4-BE49-F238E27FC236}">
                  <a16:creationId xmlns:a16="http://schemas.microsoft.com/office/drawing/2014/main" id="{38A4696C-3FDF-DDBF-BF46-B089ADA1D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" y="1551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5" name="Oval 82">
              <a:extLst>
                <a:ext uri="{FF2B5EF4-FFF2-40B4-BE49-F238E27FC236}">
                  <a16:creationId xmlns:a16="http://schemas.microsoft.com/office/drawing/2014/main" id="{AD4E9B3E-63E8-1B94-565A-6B74DC8F5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953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6" name="Oval 83">
              <a:extLst>
                <a:ext uri="{FF2B5EF4-FFF2-40B4-BE49-F238E27FC236}">
                  <a16:creationId xmlns:a16="http://schemas.microsoft.com/office/drawing/2014/main" id="{1D269BB3-DABF-C30F-CC79-B20740550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" y="225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7" name="Oval 84">
              <a:extLst>
                <a:ext uri="{FF2B5EF4-FFF2-40B4-BE49-F238E27FC236}">
                  <a16:creationId xmlns:a16="http://schemas.microsoft.com/office/drawing/2014/main" id="{30E87CFA-6170-F1E2-1D76-663BF3445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" y="221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8" name="Oval 85">
              <a:extLst>
                <a:ext uri="{FF2B5EF4-FFF2-40B4-BE49-F238E27FC236}">
                  <a16:creationId xmlns:a16="http://schemas.microsoft.com/office/drawing/2014/main" id="{B341083C-0828-7084-4E44-3F5E01C2B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2206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39" name="Oval 86">
              <a:extLst>
                <a:ext uri="{FF2B5EF4-FFF2-40B4-BE49-F238E27FC236}">
                  <a16:creationId xmlns:a16="http://schemas.microsoft.com/office/drawing/2014/main" id="{7C80A923-8D7D-E6EB-B9D8-255D0F215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" y="223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0" name="Oval 87">
              <a:extLst>
                <a:ext uri="{FF2B5EF4-FFF2-40B4-BE49-F238E27FC236}">
                  <a16:creationId xmlns:a16="http://schemas.microsoft.com/office/drawing/2014/main" id="{7FBC7E0C-20E8-58D1-3CA8-A29890B6A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17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1" name="Oval 88">
              <a:extLst>
                <a:ext uri="{FF2B5EF4-FFF2-40B4-BE49-F238E27FC236}">
                  <a16:creationId xmlns:a16="http://schemas.microsoft.com/office/drawing/2014/main" id="{E8317DC3-E07F-AE75-F1D1-FD066998D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2" y="216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2" name="Oval 89">
              <a:extLst>
                <a:ext uri="{FF2B5EF4-FFF2-40B4-BE49-F238E27FC236}">
                  <a16:creationId xmlns:a16="http://schemas.microsoft.com/office/drawing/2014/main" id="{96008792-884D-419B-B1D0-BF05DC1F4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0" y="213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3" name="Oval 90">
              <a:extLst>
                <a:ext uri="{FF2B5EF4-FFF2-40B4-BE49-F238E27FC236}">
                  <a16:creationId xmlns:a16="http://schemas.microsoft.com/office/drawing/2014/main" id="{B5DAA441-4A64-39A5-880C-45325A586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213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4" name="Oval 91">
              <a:extLst>
                <a:ext uri="{FF2B5EF4-FFF2-40B4-BE49-F238E27FC236}">
                  <a16:creationId xmlns:a16="http://schemas.microsoft.com/office/drawing/2014/main" id="{74475181-DEF8-C989-FAC4-9AB605DA3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8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5" name="Oval 92">
              <a:extLst>
                <a:ext uri="{FF2B5EF4-FFF2-40B4-BE49-F238E27FC236}">
                  <a16:creationId xmlns:a16="http://schemas.microsoft.com/office/drawing/2014/main" id="{B11D12BA-4189-C1E9-44C1-C285BB2F4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" y="209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6" name="Oval 93">
              <a:extLst>
                <a:ext uri="{FF2B5EF4-FFF2-40B4-BE49-F238E27FC236}">
                  <a16:creationId xmlns:a16="http://schemas.microsoft.com/office/drawing/2014/main" id="{2B4A0335-E6CD-3808-2486-E829587F8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9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7" name="Oval 94">
              <a:extLst>
                <a:ext uri="{FF2B5EF4-FFF2-40B4-BE49-F238E27FC236}">
                  <a16:creationId xmlns:a16="http://schemas.microsoft.com/office/drawing/2014/main" id="{1E544F8E-F309-5047-515E-E720BFE1E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215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8" name="Oval 95">
              <a:extLst>
                <a:ext uri="{FF2B5EF4-FFF2-40B4-BE49-F238E27FC236}">
                  <a16:creationId xmlns:a16="http://schemas.microsoft.com/office/drawing/2014/main" id="{2787E728-69E4-7DAA-807A-5A93D51EC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8" y="2195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49" name="Oval 96">
              <a:extLst>
                <a:ext uri="{FF2B5EF4-FFF2-40B4-BE49-F238E27FC236}">
                  <a16:creationId xmlns:a16="http://schemas.microsoft.com/office/drawing/2014/main" id="{CF41CCFF-382F-8E38-C316-2FFC598D7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2148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0" name="Oval 97">
              <a:extLst>
                <a:ext uri="{FF2B5EF4-FFF2-40B4-BE49-F238E27FC236}">
                  <a16:creationId xmlns:a16="http://schemas.microsoft.com/office/drawing/2014/main" id="{BABB3D91-BDD1-59F5-AC31-55CB0E2A7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1" y="215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1" name="Oval 98">
              <a:extLst>
                <a:ext uri="{FF2B5EF4-FFF2-40B4-BE49-F238E27FC236}">
                  <a16:creationId xmlns:a16="http://schemas.microsoft.com/office/drawing/2014/main" id="{262DAF60-FB72-8072-D2F3-DC6998210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8" y="209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2" name="Oval 99">
              <a:extLst>
                <a:ext uri="{FF2B5EF4-FFF2-40B4-BE49-F238E27FC236}">
                  <a16:creationId xmlns:a16="http://schemas.microsoft.com/office/drawing/2014/main" id="{999DB3FB-FBBC-8BE3-9694-E09CDA60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205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3" name="Oval 100">
              <a:extLst>
                <a:ext uri="{FF2B5EF4-FFF2-40B4-BE49-F238E27FC236}">
                  <a16:creationId xmlns:a16="http://schemas.microsoft.com/office/drawing/2014/main" id="{8D9929E9-1171-7FF7-1532-583BA7DCA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198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4" name="Oval 101">
              <a:extLst>
                <a:ext uri="{FF2B5EF4-FFF2-40B4-BE49-F238E27FC236}">
                  <a16:creationId xmlns:a16="http://schemas.microsoft.com/office/drawing/2014/main" id="{55C56ECF-67F6-4E61-209E-A2D59033B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" y="201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5" name="Oval 102">
              <a:extLst>
                <a:ext uri="{FF2B5EF4-FFF2-40B4-BE49-F238E27FC236}">
                  <a16:creationId xmlns:a16="http://schemas.microsoft.com/office/drawing/2014/main" id="{46080901-9578-759A-1938-21A5B5294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2130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6" name="Oval 103">
              <a:extLst>
                <a:ext uri="{FF2B5EF4-FFF2-40B4-BE49-F238E27FC236}">
                  <a16:creationId xmlns:a16="http://schemas.microsoft.com/office/drawing/2014/main" id="{FA9898D9-583F-E25F-3329-4E0D84EF9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198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7" name="Oval 104">
              <a:extLst>
                <a:ext uri="{FF2B5EF4-FFF2-40B4-BE49-F238E27FC236}">
                  <a16:creationId xmlns:a16="http://schemas.microsoft.com/office/drawing/2014/main" id="{D528809D-672D-E3A0-6348-DB327C5FA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6" y="1988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8" name="Oval 105">
              <a:extLst>
                <a:ext uri="{FF2B5EF4-FFF2-40B4-BE49-F238E27FC236}">
                  <a16:creationId xmlns:a16="http://schemas.microsoft.com/office/drawing/2014/main" id="{A101A019-54F1-4350-CB86-3AF288F45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" y="205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59" name="Oval 106">
              <a:extLst>
                <a:ext uri="{FF2B5EF4-FFF2-40B4-BE49-F238E27FC236}">
                  <a16:creationId xmlns:a16="http://schemas.microsoft.com/office/drawing/2014/main" id="{0F4F29D9-F21B-2DEF-082F-526A33919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" y="203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0" name="Oval 107">
              <a:extLst>
                <a:ext uri="{FF2B5EF4-FFF2-40B4-BE49-F238E27FC236}">
                  <a16:creationId xmlns:a16="http://schemas.microsoft.com/office/drawing/2014/main" id="{7EDBAE5B-24E8-9C61-3D05-5ACCA8A9C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" y="201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1" name="Oval 108">
              <a:extLst>
                <a:ext uri="{FF2B5EF4-FFF2-40B4-BE49-F238E27FC236}">
                  <a16:creationId xmlns:a16="http://schemas.microsoft.com/office/drawing/2014/main" id="{A6B53FB3-CCC4-69DD-6F2C-2D8ADCD75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189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2" name="Oval 109">
              <a:extLst>
                <a:ext uri="{FF2B5EF4-FFF2-40B4-BE49-F238E27FC236}">
                  <a16:creationId xmlns:a16="http://schemas.microsoft.com/office/drawing/2014/main" id="{A3773965-4B82-A344-283E-D0F6C95A0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" y="189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3" name="Oval 110">
              <a:extLst>
                <a:ext uri="{FF2B5EF4-FFF2-40B4-BE49-F238E27FC236}">
                  <a16:creationId xmlns:a16="http://schemas.microsoft.com/office/drawing/2014/main" id="{891D4DF1-57EA-604D-592D-469FC443D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2" y="182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4" name="Oval 111">
              <a:extLst>
                <a:ext uri="{FF2B5EF4-FFF2-40B4-BE49-F238E27FC236}">
                  <a16:creationId xmlns:a16="http://schemas.microsoft.com/office/drawing/2014/main" id="{EA881582-5295-B778-5679-5952C7B76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176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5" name="Oval 112">
              <a:extLst>
                <a:ext uri="{FF2B5EF4-FFF2-40B4-BE49-F238E27FC236}">
                  <a16:creationId xmlns:a16="http://schemas.microsoft.com/office/drawing/2014/main" id="{413CF00E-EC85-91D1-D691-CB6809B1F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175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6" name="Oval 113">
              <a:extLst>
                <a:ext uri="{FF2B5EF4-FFF2-40B4-BE49-F238E27FC236}">
                  <a16:creationId xmlns:a16="http://schemas.microsoft.com/office/drawing/2014/main" id="{C0F278F1-7E3E-CD6F-BCEE-3A68BEC2B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178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7" name="Oval 114">
              <a:extLst>
                <a:ext uri="{FF2B5EF4-FFF2-40B4-BE49-F238E27FC236}">
                  <a16:creationId xmlns:a16="http://schemas.microsoft.com/office/drawing/2014/main" id="{CC19D48A-5AC0-8EE7-9C38-C4947278D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181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8" name="Oval 115">
              <a:extLst>
                <a:ext uri="{FF2B5EF4-FFF2-40B4-BE49-F238E27FC236}">
                  <a16:creationId xmlns:a16="http://schemas.microsoft.com/office/drawing/2014/main" id="{5E467D3F-5F61-9949-3394-B18B0D374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201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69" name="Oval 116">
              <a:extLst>
                <a:ext uri="{FF2B5EF4-FFF2-40B4-BE49-F238E27FC236}">
                  <a16:creationId xmlns:a16="http://schemas.microsoft.com/office/drawing/2014/main" id="{3FF77266-F4D3-94C8-A51D-E6B0C2D29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" y="200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0" name="Oval 117">
              <a:extLst>
                <a:ext uri="{FF2B5EF4-FFF2-40B4-BE49-F238E27FC236}">
                  <a16:creationId xmlns:a16="http://schemas.microsoft.com/office/drawing/2014/main" id="{9B39337D-7F2E-FA9B-BC91-10BCC03BB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" y="199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1" name="Oval 118">
              <a:extLst>
                <a:ext uri="{FF2B5EF4-FFF2-40B4-BE49-F238E27FC236}">
                  <a16:creationId xmlns:a16="http://schemas.microsoft.com/office/drawing/2014/main" id="{4C440C8A-935D-7EF9-4DD5-5B2605FE3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189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2" name="Oval 119">
              <a:extLst>
                <a:ext uri="{FF2B5EF4-FFF2-40B4-BE49-F238E27FC236}">
                  <a16:creationId xmlns:a16="http://schemas.microsoft.com/office/drawing/2014/main" id="{CFE663F6-3933-69F4-6979-FC1BAECAF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4" y="190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3" name="Oval 120">
              <a:extLst>
                <a:ext uri="{FF2B5EF4-FFF2-40B4-BE49-F238E27FC236}">
                  <a16:creationId xmlns:a16="http://schemas.microsoft.com/office/drawing/2014/main" id="{663AA7F2-BBD4-69CF-A9F4-2AE2804D8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82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4" name="Oval 121">
              <a:extLst>
                <a:ext uri="{FF2B5EF4-FFF2-40B4-BE49-F238E27FC236}">
                  <a16:creationId xmlns:a16="http://schemas.microsoft.com/office/drawing/2014/main" id="{EA1A611A-0CFE-C9EA-CD40-64CB1D116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" y="180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5" name="Oval 122">
              <a:extLst>
                <a:ext uri="{FF2B5EF4-FFF2-40B4-BE49-F238E27FC236}">
                  <a16:creationId xmlns:a16="http://schemas.microsoft.com/office/drawing/2014/main" id="{E9749926-0563-6852-D99A-B627F293A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" y="174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6" name="Oval 123">
              <a:extLst>
                <a:ext uri="{FF2B5EF4-FFF2-40B4-BE49-F238E27FC236}">
                  <a16:creationId xmlns:a16="http://schemas.microsoft.com/office/drawing/2014/main" id="{9B22D3AE-D2A0-0C90-3E8A-CCEFB91A9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4" y="175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7" name="Oval 124">
              <a:extLst>
                <a:ext uri="{FF2B5EF4-FFF2-40B4-BE49-F238E27FC236}">
                  <a16:creationId xmlns:a16="http://schemas.microsoft.com/office/drawing/2014/main" id="{6824D80B-33D5-808E-3935-2C025DE05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1806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8" name="Oval 125">
              <a:extLst>
                <a:ext uri="{FF2B5EF4-FFF2-40B4-BE49-F238E27FC236}">
                  <a16:creationId xmlns:a16="http://schemas.microsoft.com/office/drawing/2014/main" id="{6F2E0970-3BEB-738E-4E80-148CA6CA9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8" y="1811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79" name="Oval 126">
              <a:extLst>
                <a:ext uri="{FF2B5EF4-FFF2-40B4-BE49-F238E27FC236}">
                  <a16:creationId xmlns:a16="http://schemas.microsoft.com/office/drawing/2014/main" id="{7625720A-E7C7-C8DC-8E2F-4B0E59D0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" y="187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0" name="Oval 127">
              <a:extLst>
                <a:ext uri="{FF2B5EF4-FFF2-40B4-BE49-F238E27FC236}">
                  <a16:creationId xmlns:a16="http://schemas.microsoft.com/office/drawing/2014/main" id="{D667E685-798B-88BB-CF4E-28EA2F889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222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1" name="Oval 128">
              <a:extLst>
                <a:ext uri="{FF2B5EF4-FFF2-40B4-BE49-F238E27FC236}">
                  <a16:creationId xmlns:a16="http://schemas.microsoft.com/office/drawing/2014/main" id="{6953334F-2AAB-AE9E-DA4D-387777001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224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2" name="Oval 129">
              <a:extLst>
                <a:ext uri="{FF2B5EF4-FFF2-40B4-BE49-F238E27FC236}">
                  <a16:creationId xmlns:a16="http://schemas.microsoft.com/office/drawing/2014/main" id="{45813553-F73A-C2E9-6E00-EA831779F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214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3" name="Oval 130">
              <a:extLst>
                <a:ext uri="{FF2B5EF4-FFF2-40B4-BE49-F238E27FC236}">
                  <a16:creationId xmlns:a16="http://schemas.microsoft.com/office/drawing/2014/main" id="{084C2CE2-AC7E-A629-89BE-E425151C7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" y="208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4" name="Oval 131">
              <a:extLst>
                <a:ext uri="{FF2B5EF4-FFF2-40B4-BE49-F238E27FC236}">
                  <a16:creationId xmlns:a16="http://schemas.microsoft.com/office/drawing/2014/main" id="{2B426C26-6CF7-28D7-5EFF-145822372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2" y="197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5" name="Oval 132">
              <a:extLst>
                <a:ext uri="{FF2B5EF4-FFF2-40B4-BE49-F238E27FC236}">
                  <a16:creationId xmlns:a16="http://schemas.microsoft.com/office/drawing/2014/main" id="{1E4328F0-A06B-D222-6AAC-DD60B6407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" y="195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6" name="Oval 133">
              <a:extLst>
                <a:ext uri="{FF2B5EF4-FFF2-40B4-BE49-F238E27FC236}">
                  <a16:creationId xmlns:a16="http://schemas.microsoft.com/office/drawing/2014/main" id="{E75477D7-6BF7-449B-75EE-B5CCFF30E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" y="192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7" name="Oval 134">
              <a:extLst>
                <a:ext uri="{FF2B5EF4-FFF2-40B4-BE49-F238E27FC236}">
                  <a16:creationId xmlns:a16="http://schemas.microsoft.com/office/drawing/2014/main" id="{6DDF7854-1EA8-57CA-8C1B-585B9F106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84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8" name="Oval 135">
              <a:extLst>
                <a:ext uri="{FF2B5EF4-FFF2-40B4-BE49-F238E27FC236}">
                  <a16:creationId xmlns:a16="http://schemas.microsoft.com/office/drawing/2014/main" id="{22DA27C1-E187-AFE1-553E-6F1609A25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2103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89" name="Oval 136">
              <a:extLst>
                <a:ext uri="{FF2B5EF4-FFF2-40B4-BE49-F238E27FC236}">
                  <a16:creationId xmlns:a16="http://schemas.microsoft.com/office/drawing/2014/main" id="{ED4315A7-950B-1945-BC58-F1093B9AF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" y="1899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0" name="Oval 137">
              <a:extLst>
                <a:ext uri="{FF2B5EF4-FFF2-40B4-BE49-F238E27FC236}">
                  <a16:creationId xmlns:a16="http://schemas.microsoft.com/office/drawing/2014/main" id="{50DEAF8D-62F0-49E5-7030-0C31DDF1A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1874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1" name="Oval 138">
              <a:extLst>
                <a:ext uri="{FF2B5EF4-FFF2-40B4-BE49-F238E27FC236}">
                  <a16:creationId xmlns:a16="http://schemas.microsoft.com/office/drawing/2014/main" id="{140384F7-D50C-8514-67F6-F1EAB55D2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" y="162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2" name="Oval 139">
              <a:extLst>
                <a:ext uri="{FF2B5EF4-FFF2-40B4-BE49-F238E27FC236}">
                  <a16:creationId xmlns:a16="http://schemas.microsoft.com/office/drawing/2014/main" id="{FAEA1B52-BE9C-29F7-1127-5FCEB7161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53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3" name="Oval 140">
              <a:extLst>
                <a:ext uri="{FF2B5EF4-FFF2-40B4-BE49-F238E27FC236}">
                  <a16:creationId xmlns:a16="http://schemas.microsoft.com/office/drawing/2014/main" id="{8115C969-78DF-AC84-348A-40871C924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151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4" name="Oval 141">
              <a:extLst>
                <a:ext uri="{FF2B5EF4-FFF2-40B4-BE49-F238E27FC236}">
                  <a16:creationId xmlns:a16="http://schemas.microsoft.com/office/drawing/2014/main" id="{9FEC8389-3C92-D589-2D9F-B2BD51EBC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4" y="145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5" name="Oval 142">
              <a:extLst>
                <a:ext uri="{FF2B5EF4-FFF2-40B4-BE49-F238E27FC236}">
                  <a16:creationId xmlns:a16="http://schemas.microsoft.com/office/drawing/2014/main" id="{852BD53E-A0A4-4D69-56BC-8AF8F4CBC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" y="139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6" name="Oval 143">
              <a:extLst>
                <a:ext uri="{FF2B5EF4-FFF2-40B4-BE49-F238E27FC236}">
                  <a16:creationId xmlns:a16="http://schemas.microsoft.com/office/drawing/2014/main" id="{7A68D131-3A01-0685-18DC-7CA788BE3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56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7" name="Oval 144">
              <a:extLst>
                <a:ext uri="{FF2B5EF4-FFF2-40B4-BE49-F238E27FC236}">
                  <a16:creationId xmlns:a16="http://schemas.microsoft.com/office/drawing/2014/main" id="{0B598374-8A22-82A6-3CAC-044A5B180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4" y="149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8" name="Oval 145">
              <a:extLst>
                <a:ext uri="{FF2B5EF4-FFF2-40B4-BE49-F238E27FC236}">
                  <a16:creationId xmlns:a16="http://schemas.microsoft.com/office/drawing/2014/main" id="{16BEA3A1-FF88-40B2-8F59-BF7639F8E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1473"/>
              <a:ext cx="40" cy="40"/>
            </a:xfrm>
            <a:prstGeom prst="ellipse">
              <a:avLst/>
            </a:prstGeom>
            <a:solidFill>
              <a:srgbClr val="3366FF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99" name="Oval 146">
              <a:extLst>
                <a:ext uri="{FF2B5EF4-FFF2-40B4-BE49-F238E27FC236}">
                  <a16:creationId xmlns:a16="http://schemas.microsoft.com/office/drawing/2014/main" id="{FBF57D5C-973C-6881-F161-EED64FE38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" y="143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0" name="Oval 147">
              <a:extLst>
                <a:ext uri="{FF2B5EF4-FFF2-40B4-BE49-F238E27FC236}">
                  <a16:creationId xmlns:a16="http://schemas.microsoft.com/office/drawing/2014/main" id="{94EAC508-A0C5-AC6D-9A30-96B27323A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142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1" name="Oval 148">
              <a:extLst>
                <a:ext uri="{FF2B5EF4-FFF2-40B4-BE49-F238E27FC236}">
                  <a16:creationId xmlns:a16="http://schemas.microsoft.com/office/drawing/2014/main" id="{80D374BD-F2F4-58CF-8CAF-BD29F4EF5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141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2" name="Oval 149">
              <a:extLst>
                <a:ext uri="{FF2B5EF4-FFF2-40B4-BE49-F238E27FC236}">
                  <a16:creationId xmlns:a16="http://schemas.microsoft.com/office/drawing/2014/main" id="{EB5BE813-B55D-DBF5-C63C-D33068FBD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" y="348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3" name="Oval 150">
              <a:extLst>
                <a:ext uri="{FF2B5EF4-FFF2-40B4-BE49-F238E27FC236}">
                  <a16:creationId xmlns:a16="http://schemas.microsoft.com/office/drawing/2014/main" id="{CF8D8576-279F-A426-8002-1B59ECE88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" y="345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4" name="Oval 151">
              <a:extLst>
                <a:ext uri="{FF2B5EF4-FFF2-40B4-BE49-F238E27FC236}">
                  <a16:creationId xmlns:a16="http://schemas.microsoft.com/office/drawing/2014/main" id="{A312EB74-8C1A-BA56-6A68-8D87081DE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" y="351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5" name="Oval 152">
              <a:extLst>
                <a:ext uri="{FF2B5EF4-FFF2-40B4-BE49-F238E27FC236}">
                  <a16:creationId xmlns:a16="http://schemas.microsoft.com/office/drawing/2014/main" id="{48180B78-6959-58A9-C4BE-51CFD530D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360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6" name="Oval 153">
              <a:extLst>
                <a:ext uri="{FF2B5EF4-FFF2-40B4-BE49-F238E27FC236}">
                  <a16:creationId xmlns:a16="http://schemas.microsoft.com/office/drawing/2014/main" id="{2EFC90D8-5AA4-BB7F-BBEA-D207D2AC6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329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7" name="Oval 154">
              <a:extLst>
                <a:ext uri="{FF2B5EF4-FFF2-40B4-BE49-F238E27FC236}">
                  <a16:creationId xmlns:a16="http://schemas.microsoft.com/office/drawing/2014/main" id="{1E0BF1D0-906A-86A3-1711-4CE8C16DD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" y="328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8" name="Oval 155">
              <a:extLst>
                <a:ext uri="{FF2B5EF4-FFF2-40B4-BE49-F238E27FC236}">
                  <a16:creationId xmlns:a16="http://schemas.microsoft.com/office/drawing/2014/main" id="{B4EEE995-BE83-DBCB-8CDB-EB998B678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" y="328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09" name="Oval 156">
              <a:extLst>
                <a:ext uri="{FF2B5EF4-FFF2-40B4-BE49-F238E27FC236}">
                  <a16:creationId xmlns:a16="http://schemas.microsoft.com/office/drawing/2014/main" id="{4223D369-B578-0389-0095-45D39D468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" y="316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0" name="Oval 157">
              <a:extLst>
                <a:ext uri="{FF2B5EF4-FFF2-40B4-BE49-F238E27FC236}">
                  <a16:creationId xmlns:a16="http://schemas.microsoft.com/office/drawing/2014/main" id="{89A54815-5196-F4C0-49BF-8E47D4E84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" y="321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1" name="Oval 158">
              <a:extLst>
                <a:ext uri="{FF2B5EF4-FFF2-40B4-BE49-F238E27FC236}">
                  <a16:creationId xmlns:a16="http://schemas.microsoft.com/office/drawing/2014/main" id="{83D8D627-D397-F2A8-FA0F-63D30A16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320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2" name="Oval 159">
              <a:extLst>
                <a:ext uri="{FF2B5EF4-FFF2-40B4-BE49-F238E27FC236}">
                  <a16:creationId xmlns:a16="http://schemas.microsoft.com/office/drawing/2014/main" id="{ABBDC666-4813-2219-D74C-1BE6FC8D5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" y="319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3" name="Oval 160">
              <a:extLst>
                <a:ext uri="{FF2B5EF4-FFF2-40B4-BE49-F238E27FC236}">
                  <a16:creationId xmlns:a16="http://schemas.microsoft.com/office/drawing/2014/main" id="{9F738FEE-A189-ADA4-E9B4-7F973B0E1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" y="320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4" name="Oval 161">
              <a:extLst>
                <a:ext uri="{FF2B5EF4-FFF2-40B4-BE49-F238E27FC236}">
                  <a16:creationId xmlns:a16="http://schemas.microsoft.com/office/drawing/2014/main" id="{03296859-9B92-68A5-2EDC-CF679C5DC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322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5" name="Oval 162">
              <a:extLst>
                <a:ext uri="{FF2B5EF4-FFF2-40B4-BE49-F238E27FC236}">
                  <a16:creationId xmlns:a16="http://schemas.microsoft.com/office/drawing/2014/main" id="{B7FA7520-BADC-7E21-805A-42C29C97F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" y="333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6" name="Oval 163">
              <a:extLst>
                <a:ext uri="{FF2B5EF4-FFF2-40B4-BE49-F238E27FC236}">
                  <a16:creationId xmlns:a16="http://schemas.microsoft.com/office/drawing/2014/main" id="{0351FDDB-86A1-5FF7-E78B-07BB69881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331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7" name="Oval 164">
              <a:extLst>
                <a:ext uri="{FF2B5EF4-FFF2-40B4-BE49-F238E27FC236}">
                  <a16:creationId xmlns:a16="http://schemas.microsoft.com/office/drawing/2014/main" id="{523EFC75-0437-71A4-B23D-812899D9F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" y="330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8" name="Oval 165">
              <a:extLst>
                <a:ext uri="{FF2B5EF4-FFF2-40B4-BE49-F238E27FC236}">
                  <a16:creationId xmlns:a16="http://schemas.microsoft.com/office/drawing/2014/main" id="{2874E722-8ACA-8AE9-F7C1-4836EEB87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" y="326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19" name="Oval 166">
              <a:extLst>
                <a:ext uri="{FF2B5EF4-FFF2-40B4-BE49-F238E27FC236}">
                  <a16:creationId xmlns:a16="http://schemas.microsoft.com/office/drawing/2014/main" id="{8DDBBA2A-39A9-EE0E-8DEA-99072BB26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341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0" name="Oval 167">
              <a:extLst>
                <a:ext uri="{FF2B5EF4-FFF2-40B4-BE49-F238E27FC236}">
                  <a16:creationId xmlns:a16="http://schemas.microsoft.com/office/drawing/2014/main" id="{8DB459AD-9BF0-B2A3-B361-198F00FC8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" y="3481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1" name="Oval 168">
              <a:extLst>
                <a:ext uri="{FF2B5EF4-FFF2-40B4-BE49-F238E27FC236}">
                  <a16:creationId xmlns:a16="http://schemas.microsoft.com/office/drawing/2014/main" id="{388B0D52-1EE2-2BB2-0D35-897C8F2CB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" y="3521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2" name="Oval 169">
              <a:extLst>
                <a:ext uri="{FF2B5EF4-FFF2-40B4-BE49-F238E27FC236}">
                  <a16:creationId xmlns:a16="http://schemas.microsoft.com/office/drawing/2014/main" id="{132EC048-E810-6DE2-1929-8C11E9D14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" y="355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3" name="Oval 170">
              <a:extLst>
                <a:ext uri="{FF2B5EF4-FFF2-40B4-BE49-F238E27FC236}">
                  <a16:creationId xmlns:a16="http://schemas.microsoft.com/office/drawing/2014/main" id="{C4983E1A-65CB-BBFC-748F-7B2F35A8D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3585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4" name="Oval 171">
              <a:extLst>
                <a:ext uri="{FF2B5EF4-FFF2-40B4-BE49-F238E27FC236}">
                  <a16:creationId xmlns:a16="http://schemas.microsoft.com/office/drawing/2014/main" id="{0802D916-C70E-D6A1-DE7B-A02E7EF9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3234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5" name="Oval 172">
              <a:extLst>
                <a:ext uri="{FF2B5EF4-FFF2-40B4-BE49-F238E27FC236}">
                  <a16:creationId xmlns:a16="http://schemas.microsoft.com/office/drawing/2014/main" id="{FE5EDA7C-F0B1-95FA-E320-1F03190E3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325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6" name="Oval 173">
              <a:extLst>
                <a:ext uri="{FF2B5EF4-FFF2-40B4-BE49-F238E27FC236}">
                  <a16:creationId xmlns:a16="http://schemas.microsoft.com/office/drawing/2014/main" id="{C75F9E31-2B98-0245-66C0-ACA750F8C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6" y="323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7" name="Oval 174">
              <a:extLst>
                <a:ext uri="{FF2B5EF4-FFF2-40B4-BE49-F238E27FC236}">
                  <a16:creationId xmlns:a16="http://schemas.microsoft.com/office/drawing/2014/main" id="{4D3487BE-C548-5EDE-DC06-D81329035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" y="326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8" name="Oval 175">
              <a:extLst>
                <a:ext uri="{FF2B5EF4-FFF2-40B4-BE49-F238E27FC236}">
                  <a16:creationId xmlns:a16="http://schemas.microsoft.com/office/drawing/2014/main" id="{660EEE7D-AC5C-649E-4F0B-54E66B557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" y="329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29" name="Oval 176">
              <a:extLst>
                <a:ext uri="{FF2B5EF4-FFF2-40B4-BE49-F238E27FC236}">
                  <a16:creationId xmlns:a16="http://schemas.microsoft.com/office/drawing/2014/main" id="{9C90338D-2CD3-9F7C-BECB-1AD505667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338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0" name="Oval 177">
              <a:extLst>
                <a:ext uri="{FF2B5EF4-FFF2-40B4-BE49-F238E27FC236}">
                  <a16:creationId xmlns:a16="http://schemas.microsoft.com/office/drawing/2014/main" id="{76AB255D-32BD-C61E-D325-7672E91D4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333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1" name="Oval 178">
              <a:extLst>
                <a:ext uri="{FF2B5EF4-FFF2-40B4-BE49-F238E27FC236}">
                  <a16:creationId xmlns:a16="http://schemas.microsoft.com/office/drawing/2014/main" id="{E741AFEA-369A-D515-2928-4FE34A6B6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332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2" name="Oval 179">
              <a:extLst>
                <a:ext uri="{FF2B5EF4-FFF2-40B4-BE49-F238E27FC236}">
                  <a16:creationId xmlns:a16="http://schemas.microsoft.com/office/drawing/2014/main" id="{CF0BCBE6-AF3D-B974-65B1-6B66BABFB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" y="358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3" name="Oval 180">
              <a:extLst>
                <a:ext uri="{FF2B5EF4-FFF2-40B4-BE49-F238E27FC236}">
                  <a16:creationId xmlns:a16="http://schemas.microsoft.com/office/drawing/2014/main" id="{987F3D47-1EBF-FA0F-B668-7D7E0919B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357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4" name="Oval 181">
              <a:extLst>
                <a:ext uri="{FF2B5EF4-FFF2-40B4-BE49-F238E27FC236}">
                  <a16:creationId xmlns:a16="http://schemas.microsoft.com/office/drawing/2014/main" id="{3F664DAE-F003-E3DB-7503-8F2C1FB10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" y="353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5" name="Oval 182">
              <a:extLst>
                <a:ext uri="{FF2B5EF4-FFF2-40B4-BE49-F238E27FC236}">
                  <a16:creationId xmlns:a16="http://schemas.microsoft.com/office/drawing/2014/main" id="{37A0AF6E-743A-07F9-0AEB-08BA33234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360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6" name="Oval 183">
              <a:extLst>
                <a:ext uri="{FF2B5EF4-FFF2-40B4-BE49-F238E27FC236}">
                  <a16:creationId xmlns:a16="http://schemas.microsoft.com/office/drawing/2014/main" id="{8D531939-E30C-E78D-EC89-B5E1DCE3E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" y="358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7" name="Oval 184">
              <a:extLst>
                <a:ext uri="{FF2B5EF4-FFF2-40B4-BE49-F238E27FC236}">
                  <a16:creationId xmlns:a16="http://schemas.microsoft.com/office/drawing/2014/main" id="{DBE67A5C-6D10-6F10-2DD1-7FF0F1915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" y="355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8" name="Oval 185">
              <a:extLst>
                <a:ext uri="{FF2B5EF4-FFF2-40B4-BE49-F238E27FC236}">
                  <a16:creationId xmlns:a16="http://schemas.microsoft.com/office/drawing/2014/main" id="{8F9D5E18-8199-6C07-11A0-4394A53F2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346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39" name="Oval 186">
              <a:extLst>
                <a:ext uri="{FF2B5EF4-FFF2-40B4-BE49-F238E27FC236}">
                  <a16:creationId xmlns:a16="http://schemas.microsoft.com/office/drawing/2014/main" id="{65C9794A-9AAA-1935-146D-835E3DF63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" y="345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40" name="Oval 187">
              <a:extLst>
                <a:ext uri="{FF2B5EF4-FFF2-40B4-BE49-F238E27FC236}">
                  <a16:creationId xmlns:a16="http://schemas.microsoft.com/office/drawing/2014/main" id="{1D65C30C-E2BF-26F5-2B90-60A04B126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345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41" name="Oval 188">
              <a:extLst>
                <a:ext uri="{FF2B5EF4-FFF2-40B4-BE49-F238E27FC236}">
                  <a16:creationId xmlns:a16="http://schemas.microsoft.com/office/drawing/2014/main" id="{5B869732-3279-024D-3268-9AE6C862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342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42" name="Oval 189">
              <a:extLst>
                <a:ext uri="{FF2B5EF4-FFF2-40B4-BE49-F238E27FC236}">
                  <a16:creationId xmlns:a16="http://schemas.microsoft.com/office/drawing/2014/main" id="{514F51F5-BC52-4254-BB85-A7EFD17E0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340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43" name="Oval 190">
              <a:extLst>
                <a:ext uri="{FF2B5EF4-FFF2-40B4-BE49-F238E27FC236}">
                  <a16:creationId xmlns:a16="http://schemas.microsoft.com/office/drawing/2014/main" id="{E464F27C-3CEA-140B-4098-5DFA87E5B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338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44" name="Oval 191">
              <a:extLst>
                <a:ext uri="{FF2B5EF4-FFF2-40B4-BE49-F238E27FC236}">
                  <a16:creationId xmlns:a16="http://schemas.microsoft.com/office/drawing/2014/main" id="{C748AE65-A548-0845-FF27-49D3A26B3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335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45" name="Oval 192">
              <a:extLst>
                <a:ext uri="{FF2B5EF4-FFF2-40B4-BE49-F238E27FC236}">
                  <a16:creationId xmlns:a16="http://schemas.microsoft.com/office/drawing/2014/main" id="{C109AA38-3202-FE7E-46C7-0306A906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2" y="337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46" name="Oval 193">
              <a:extLst>
                <a:ext uri="{FF2B5EF4-FFF2-40B4-BE49-F238E27FC236}">
                  <a16:creationId xmlns:a16="http://schemas.microsoft.com/office/drawing/2014/main" id="{E1DF38C9-59CE-4461-D5F3-A8D476BFB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339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47" name="Oval 194">
              <a:extLst>
                <a:ext uri="{FF2B5EF4-FFF2-40B4-BE49-F238E27FC236}">
                  <a16:creationId xmlns:a16="http://schemas.microsoft.com/office/drawing/2014/main" id="{D1860C5E-3DB2-DEFC-EF1A-204B83CA1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340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948" name="Oval 195">
              <a:extLst>
                <a:ext uri="{FF2B5EF4-FFF2-40B4-BE49-F238E27FC236}">
                  <a16:creationId xmlns:a16="http://schemas.microsoft.com/office/drawing/2014/main" id="{58B6F035-B7D2-16B2-ACB5-30A24BAFB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8" y="342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7656" name="Group 367">
            <a:extLst>
              <a:ext uri="{FF2B5EF4-FFF2-40B4-BE49-F238E27FC236}">
                <a16:creationId xmlns:a16="http://schemas.microsoft.com/office/drawing/2014/main" id="{04374546-9E07-EE6F-D0F8-77ED74FD111F}"/>
              </a:ext>
            </a:extLst>
          </p:cNvPr>
          <p:cNvGrpSpPr>
            <a:grpSpLocks/>
          </p:cNvGrpSpPr>
          <p:nvPr/>
        </p:nvGrpSpPr>
        <p:grpSpPr bwMode="auto">
          <a:xfrm>
            <a:off x="4970463" y="3325813"/>
            <a:ext cx="1311275" cy="60325"/>
            <a:chOff x="4969671" y="3325203"/>
            <a:chExt cx="1312704" cy="61244"/>
          </a:xfrm>
        </p:grpSpPr>
        <p:sp>
          <p:nvSpPr>
            <p:cNvPr id="27820" name="Rectangle 202">
              <a:extLst>
                <a:ext uri="{FF2B5EF4-FFF2-40B4-BE49-F238E27FC236}">
                  <a16:creationId xmlns:a16="http://schemas.microsoft.com/office/drawing/2014/main" id="{FA2B144E-A3C9-8E6B-ADB2-DBBF7EC336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69671" y="3325203"/>
              <a:ext cx="1312704" cy="59543"/>
            </a:xfrm>
            <a:prstGeom prst="rect">
              <a:avLst/>
            </a:prstGeom>
            <a:noFill/>
            <a:ln w="12700" algn="ctr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21" name="Rectangle 203">
              <a:extLst>
                <a:ext uri="{FF2B5EF4-FFF2-40B4-BE49-F238E27FC236}">
                  <a16:creationId xmlns:a16="http://schemas.microsoft.com/office/drawing/2014/main" id="{924F20D4-2487-5230-35E4-92FC4B2B74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54555" y="3325203"/>
              <a:ext cx="327820" cy="595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22" name="Rectangle 204">
              <a:extLst>
                <a:ext uri="{FF2B5EF4-FFF2-40B4-BE49-F238E27FC236}">
                  <a16:creationId xmlns:a16="http://schemas.microsoft.com/office/drawing/2014/main" id="{BE8E8D17-7E36-4E9E-0A8F-DDF0AE89D5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94640" y="3325203"/>
              <a:ext cx="327820" cy="595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23" name="Rectangle 205">
              <a:extLst>
                <a:ext uri="{FF2B5EF4-FFF2-40B4-BE49-F238E27FC236}">
                  <a16:creationId xmlns:a16="http://schemas.microsoft.com/office/drawing/2014/main" id="{8C996AC5-EBE0-896F-D6F6-24E89E2BB3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69671" y="3325203"/>
              <a:ext cx="82668" cy="595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24" name="Rectangle 206">
              <a:extLst>
                <a:ext uri="{FF2B5EF4-FFF2-40B4-BE49-F238E27FC236}">
                  <a16:creationId xmlns:a16="http://schemas.microsoft.com/office/drawing/2014/main" id="{B56CA126-F415-03AE-CBCB-557F99899F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32156" y="3326904"/>
              <a:ext cx="82668" cy="595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7657" name="Group 370">
            <a:extLst>
              <a:ext uri="{FF2B5EF4-FFF2-40B4-BE49-F238E27FC236}">
                <a16:creationId xmlns:a16="http://schemas.microsoft.com/office/drawing/2014/main" id="{EEFE6412-F169-3951-F585-F898BE256F29}"/>
              </a:ext>
            </a:extLst>
          </p:cNvPr>
          <p:cNvGrpSpPr>
            <a:grpSpLocks/>
          </p:cNvGrpSpPr>
          <p:nvPr/>
        </p:nvGrpSpPr>
        <p:grpSpPr bwMode="auto">
          <a:xfrm>
            <a:off x="4278313" y="217488"/>
            <a:ext cx="2970212" cy="3405187"/>
            <a:chOff x="4278313" y="217488"/>
            <a:chExt cx="2970212" cy="3405187"/>
          </a:xfrm>
        </p:grpSpPr>
        <p:pic>
          <p:nvPicPr>
            <p:cNvPr id="27806" name="Picture 198" descr="type1_br_cropped">
              <a:extLst>
                <a:ext uri="{FF2B5EF4-FFF2-40B4-BE49-F238E27FC236}">
                  <a16:creationId xmlns:a16="http://schemas.microsoft.com/office/drawing/2014/main" id="{5C9F8FB4-AD36-2CF5-E85A-513A11B68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8313" y="217488"/>
              <a:ext cx="2970212" cy="29239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07" name="Group 369">
              <a:extLst>
                <a:ext uri="{FF2B5EF4-FFF2-40B4-BE49-F238E27FC236}">
                  <a16:creationId xmlns:a16="http://schemas.microsoft.com/office/drawing/2014/main" id="{9FE15691-413C-8ED3-8233-9FB0E0F73D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9104" y="3190465"/>
              <a:ext cx="2389122" cy="432210"/>
              <a:chOff x="4539104" y="3190465"/>
              <a:chExt cx="2389122" cy="432210"/>
            </a:xfrm>
          </p:grpSpPr>
          <p:grpSp>
            <p:nvGrpSpPr>
              <p:cNvPr id="27808" name="Group 368">
                <a:extLst>
                  <a:ext uri="{FF2B5EF4-FFF2-40B4-BE49-F238E27FC236}">
                    <a16:creationId xmlns:a16="http://schemas.microsoft.com/office/drawing/2014/main" id="{60945BAF-DDC4-9D62-FD73-D488581ED1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2414" y="3265708"/>
                <a:ext cx="2005812" cy="283474"/>
                <a:chOff x="4922414" y="3265708"/>
                <a:chExt cx="2005812" cy="283474"/>
              </a:xfrm>
            </p:grpSpPr>
            <p:sp>
              <p:nvSpPr>
                <p:cNvPr id="27814" name="Text Box 207">
                  <a:extLst>
                    <a:ext uri="{FF2B5EF4-FFF2-40B4-BE49-F238E27FC236}">
                      <a16:creationId xmlns:a16="http://schemas.microsoft.com/office/drawing/2014/main" id="{71C7A2BD-4DB6-E2FA-56BB-4F6C457370BF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212365" y="3396946"/>
                  <a:ext cx="140022" cy="1522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12</a:t>
                  </a:r>
                </a:p>
              </p:txBody>
            </p:sp>
            <p:sp>
              <p:nvSpPr>
                <p:cNvPr id="27815" name="Text Box 208">
                  <a:extLst>
                    <a:ext uri="{FF2B5EF4-FFF2-40B4-BE49-F238E27FC236}">
                      <a16:creationId xmlns:a16="http://schemas.microsoft.com/office/drawing/2014/main" id="{F774ED94-B2C7-1AA8-7494-478BC8827520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883313" y="3396946"/>
                  <a:ext cx="105016" cy="1522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 9</a:t>
                  </a:r>
                </a:p>
              </p:txBody>
            </p:sp>
            <p:sp>
              <p:nvSpPr>
                <p:cNvPr id="27816" name="Text Box 209">
                  <a:extLst>
                    <a:ext uri="{FF2B5EF4-FFF2-40B4-BE49-F238E27FC236}">
                      <a16:creationId xmlns:a16="http://schemas.microsoft.com/office/drawing/2014/main" id="{AB382A41-3CFC-DBD2-21FD-7AFD89EE2CA2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573515" y="3396946"/>
                  <a:ext cx="70011" cy="1522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6</a:t>
                  </a:r>
                </a:p>
              </p:txBody>
            </p:sp>
            <p:sp>
              <p:nvSpPr>
                <p:cNvPr id="27817" name="Text Box 210">
                  <a:extLst>
                    <a:ext uri="{FF2B5EF4-FFF2-40B4-BE49-F238E27FC236}">
                      <a16:creationId xmlns:a16="http://schemas.microsoft.com/office/drawing/2014/main" id="{0807CF03-6484-B232-6CBA-8B7B97126D52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253215" y="3396946"/>
                  <a:ext cx="68261" cy="1522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3</a:t>
                  </a:r>
                </a:p>
              </p:txBody>
            </p:sp>
            <p:sp>
              <p:nvSpPr>
                <p:cNvPr id="27818" name="Text Box 211">
                  <a:extLst>
                    <a:ext uri="{FF2B5EF4-FFF2-40B4-BE49-F238E27FC236}">
                      <a16:creationId xmlns:a16="http://schemas.microsoft.com/office/drawing/2014/main" id="{1285B33D-EFE5-98DC-602F-97B269A80B2B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922414" y="3396946"/>
                  <a:ext cx="70011" cy="1522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0</a:t>
                  </a:r>
                </a:p>
              </p:txBody>
            </p:sp>
            <p:sp>
              <p:nvSpPr>
                <p:cNvPr id="27819" name="Text Box 212">
                  <a:extLst>
                    <a:ext uri="{FF2B5EF4-FFF2-40B4-BE49-F238E27FC236}">
                      <a16:creationId xmlns:a16="http://schemas.microsoft.com/office/drawing/2014/main" id="{1A948AA4-DB44-BFE8-6A9A-FCCEB2FFFE1C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329633" y="3265708"/>
                  <a:ext cx="598593" cy="1522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Kilometers</a:t>
                  </a:r>
                </a:p>
              </p:txBody>
            </p:sp>
          </p:grpSp>
          <p:grpSp>
            <p:nvGrpSpPr>
              <p:cNvPr id="27809" name="Group 1126">
                <a:extLst>
                  <a:ext uri="{FF2B5EF4-FFF2-40B4-BE49-F238E27FC236}">
                    <a16:creationId xmlns:a16="http://schemas.microsoft.com/office/drawing/2014/main" id="{9B475579-AE10-EBC9-8432-74981F65D3E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539104" y="3190465"/>
                <a:ext cx="190780" cy="432210"/>
                <a:chOff x="3360" y="3744"/>
                <a:chExt cx="150" cy="338"/>
              </a:xfrm>
            </p:grpSpPr>
            <p:sp>
              <p:nvSpPr>
                <p:cNvPr id="27810" name="Text Box 1127">
                  <a:extLst>
                    <a:ext uri="{FF2B5EF4-FFF2-40B4-BE49-F238E27FC236}">
                      <a16:creationId xmlns:a16="http://schemas.microsoft.com/office/drawing/2014/main" id="{08C4553D-3426-2A0E-E927-971ABE0109CA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391" y="3939"/>
                  <a:ext cx="87" cy="1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200" b="0">
                      <a:solidFill>
                        <a:schemeClr val="bg1"/>
                      </a:solidFill>
                    </a:rPr>
                    <a:t>N</a:t>
                  </a:r>
                </a:p>
              </p:txBody>
            </p:sp>
            <p:grpSp>
              <p:nvGrpSpPr>
                <p:cNvPr id="27811" name="Group 1128">
                  <a:extLst>
                    <a:ext uri="{FF2B5EF4-FFF2-40B4-BE49-F238E27FC236}">
                      <a16:creationId xmlns:a16="http://schemas.microsoft.com/office/drawing/2014/main" id="{3AA5ADB9-7A2B-8862-A52C-CE0C96A8C64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60" y="3744"/>
                  <a:ext cx="150" cy="210"/>
                  <a:chOff x="3360" y="3744"/>
                  <a:chExt cx="134" cy="188"/>
                </a:xfrm>
              </p:grpSpPr>
              <p:sp>
                <p:nvSpPr>
                  <p:cNvPr id="27812" name="Freeform 1129">
                    <a:extLst>
                      <a:ext uri="{FF2B5EF4-FFF2-40B4-BE49-F238E27FC236}">
                        <a16:creationId xmlns:a16="http://schemas.microsoft.com/office/drawing/2014/main" id="{373263C6-A5DA-7274-073D-1C7BFE9859F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70" y="3755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27813" name="Freeform 1130">
                    <a:extLst>
                      <a:ext uri="{FF2B5EF4-FFF2-40B4-BE49-F238E27FC236}">
                        <a16:creationId xmlns:a16="http://schemas.microsoft.com/office/drawing/2014/main" id="{0A5523BA-0BB7-E44B-EA87-F9ADC74C9E2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60" y="3744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27658" name="Group 218">
            <a:extLst>
              <a:ext uri="{FF2B5EF4-FFF2-40B4-BE49-F238E27FC236}">
                <a16:creationId xmlns:a16="http://schemas.microsoft.com/office/drawing/2014/main" id="{5DA8AC9C-3870-BD02-A7B6-DFE43C4C2009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336550"/>
            <a:ext cx="2352675" cy="2092325"/>
            <a:chOff x="3002" y="212"/>
            <a:chExt cx="1482" cy="1318"/>
          </a:xfrm>
        </p:grpSpPr>
        <p:sp>
          <p:nvSpPr>
            <p:cNvPr id="27735" name="Oval 219">
              <a:extLst>
                <a:ext uri="{FF2B5EF4-FFF2-40B4-BE49-F238E27FC236}">
                  <a16:creationId xmlns:a16="http://schemas.microsoft.com/office/drawing/2014/main" id="{BCD0AF3F-8287-F132-EF57-2F39585B7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1414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36" name="Oval 220">
              <a:extLst>
                <a:ext uri="{FF2B5EF4-FFF2-40B4-BE49-F238E27FC236}">
                  <a16:creationId xmlns:a16="http://schemas.microsoft.com/office/drawing/2014/main" id="{A29A1778-F76D-467A-106D-3E6136EB7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1444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37" name="Oval 221">
              <a:extLst>
                <a:ext uri="{FF2B5EF4-FFF2-40B4-BE49-F238E27FC236}">
                  <a16:creationId xmlns:a16="http://schemas.microsoft.com/office/drawing/2014/main" id="{9605F378-3CEA-ACFD-C52B-87C84E3C4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1340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38" name="Oval 222">
              <a:extLst>
                <a:ext uri="{FF2B5EF4-FFF2-40B4-BE49-F238E27FC236}">
                  <a16:creationId xmlns:a16="http://schemas.microsoft.com/office/drawing/2014/main" id="{E1E7E4F8-1860-328A-8342-9116009C3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" y="1314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39" name="Oval 223">
              <a:extLst>
                <a:ext uri="{FF2B5EF4-FFF2-40B4-BE49-F238E27FC236}">
                  <a16:creationId xmlns:a16="http://schemas.microsoft.com/office/drawing/2014/main" id="{98153D42-7ED3-F339-04FC-0442BB9DC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1276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0" name="Oval 224">
              <a:extLst>
                <a:ext uri="{FF2B5EF4-FFF2-40B4-BE49-F238E27FC236}">
                  <a16:creationId xmlns:a16="http://schemas.microsoft.com/office/drawing/2014/main" id="{EE8BB940-A074-1D56-BF3C-D4B8D3DE1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980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1" name="Oval 225">
              <a:extLst>
                <a:ext uri="{FF2B5EF4-FFF2-40B4-BE49-F238E27FC236}">
                  <a16:creationId xmlns:a16="http://schemas.microsoft.com/office/drawing/2014/main" id="{D04321BA-3106-AAC0-3B43-75BEEE9EC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934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2" name="Oval 226">
              <a:extLst>
                <a:ext uri="{FF2B5EF4-FFF2-40B4-BE49-F238E27FC236}">
                  <a16:creationId xmlns:a16="http://schemas.microsoft.com/office/drawing/2014/main" id="{050AD8F6-B42F-2ADF-7FFC-17EA70898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0" y="824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3" name="Oval 227">
              <a:extLst>
                <a:ext uri="{FF2B5EF4-FFF2-40B4-BE49-F238E27FC236}">
                  <a16:creationId xmlns:a16="http://schemas.microsoft.com/office/drawing/2014/main" id="{8EB7F252-AD90-7C54-0385-B69C4A433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8" y="762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4" name="Oval 228">
              <a:extLst>
                <a:ext uri="{FF2B5EF4-FFF2-40B4-BE49-F238E27FC236}">
                  <a16:creationId xmlns:a16="http://schemas.microsoft.com/office/drawing/2014/main" id="{DEA42989-7558-6547-3EA7-2320325EE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" y="752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5" name="Oval 229">
              <a:extLst>
                <a:ext uri="{FF2B5EF4-FFF2-40B4-BE49-F238E27FC236}">
                  <a16:creationId xmlns:a16="http://schemas.microsoft.com/office/drawing/2014/main" id="{691F8E96-1D36-08AE-CCE7-1CCFA9B73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6" y="451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6" name="Oval 230">
              <a:extLst>
                <a:ext uri="{FF2B5EF4-FFF2-40B4-BE49-F238E27FC236}">
                  <a16:creationId xmlns:a16="http://schemas.microsoft.com/office/drawing/2014/main" id="{4847543E-BDE0-AA7F-2626-4F9511A16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4" y="326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7" name="Oval 231">
              <a:extLst>
                <a:ext uri="{FF2B5EF4-FFF2-40B4-BE49-F238E27FC236}">
                  <a16:creationId xmlns:a16="http://schemas.microsoft.com/office/drawing/2014/main" id="{842EBC07-EADD-5963-5465-EF22524EB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463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8" name="Oval 232">
              <a:extLst>
                <a:ext uri="{FF2B5EF4-FFF2-40B4-BE49-F238E27FC236}">
                  <a16:creationId xmlns:a16="http://schemas.microsoft.com/office/drawing/2014/main" id="{DEC357FB-F28E-18ED-960C-A3A5F16E0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" y="36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49" name="Oval 233">
              <a:extLst>
                <a:ext uri="{FF2B5EF4-FFF2-40B4-BE49-F238E27FC236}">
                  <a16:creationId xmlns:a16="http://schemas.microsoft.com/office/drawing/2014/main" id="{C7209BD1-01A6-7FCA-C62B-3CBE3D6A8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21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0" name="Oval 234">
              <a:extLst>
                <a:ext uri="{FF2B5EF4-FFF2-40B4-BE49-F238E27FC236}">
                  <a16:creationId xmlns:a16="http://schemas.microsoft.com/office/drawing/2014/main" id="{69DA481C-D82C-3559-3E39-BC5855AB6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30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1" name="Oval 235">
              <a:extLst>
                <a:ext uri="{FF2B5EF4-FFF2-40B4-BE49-F238E27FC236}">
                  <a16:creationId xmlns:a16="http://schemas.microsoft.com/office/drawing/2014/main" id="{1C15C871-1B8C-319A-8CF4-AB54189BA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42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2" name="Oval 236">
              <a:extLst>
                <a:ext uri="{FF2B5EF4-FFF2-40B4-BE49-F238E27FC236}">
                  <a16:creationId xmlns:a16="http://schemas.microsoft.com/office/drawing/2014/main" id="{4F65D874-A85D-D6F3-0728-C2807151D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38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3" name="Oval 237">
              <a:extLst>
                <a:ext uri="{FF2B5EF4-FFF2-40B4-BE49-F238E27FC236}">
                  <a16:creationId xmlns:a16="http://schemas.microsoft.com/office/drawing/2014/main" id="{A9E8B1B7-D974-154B-6228-0598B5FB9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77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4" name="Oval 238">
              <a:extLst>
                <a:ext uri="{FF2B5EF4-FFF2-40B4-BE49-F238E27FC236}">
                  <a16:creationId xmlns:a16="http://schemas.microsoft.com/office/drawing/2014/main" id="{6C18101A-9F88-F3E0-D91C-48B9A13DF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86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5" name="Oval 239">
              <a:extLst>
                <a:ext uri="{FF2B5EF4-FFF2-40B4-BE49-F238E27FC236}">
                  <a16:creationId xmlns:a16="http://schemas.microsoft.com/office/drawing/2014/main" id="{DBA4EA28-C61D-423C-4A0A-09729DCDB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95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6" name="Oval 240">
              <a:extLst>
                <a:ext uri="{FF2B5EF4-FFF2-40B4-BE49-F238E27FC236}">
                  <a16:creationId xmlns:a16="http://schemas.microsoft.com/office/drawing/2014/main" id="{F044993E-7A6B-E7D7-835D-820797000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" y="96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7" name="Oval 241">
              <a:extLst>
                <a:ext uri="{FF2B5EF4-FFF2-40B4-BE49-F238E27FC236}">
                  <a16:creationId xmlns:a16="http://schemas.microsoft.com/office/drawing/2014/main" id="{A499DECA-63A3-40BE-93C4-492B224AA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74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8" name="Oval 242">
              <a:extLst>
                <a:ext uri="{FF2B5EF4-FFF2-40B4-BE49-F238E27FC236}">
                  <a16:creationId xmlns:a16="http://schemas.microsoft.com/office/drawing/2014/main" id="{2B40CC2F-0EB6-3961-C74A-4EC0FBB48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79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59" name="Oval 243">
              <a:extLst>
                <a:ext uri="{FF2B5EF4-FFF2-40B4-BE49-F238E27FC236}">
                  <a16:creationId xmlns:a16="http://schemas.microsoft.com/office/drawing/2014/main" id="{E0F73CC2-5E35-E275-61B8-C5F55512C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84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0" name="Oval 244">
              <a:extLst>
                <a:ext uri="{FF2B5EF4-FFF2-40B4-BE49-F238E27FC236}">
                  <a16:creationId xmlns:a16="http://schemas.microsoft.com/office/drawing/2014/main" id="{FE5379D6-A183-C303-4AD7-B9187E48E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" y="963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1" name="Oval 245">
              <a:extLst>
                <a:ext uri="{FF2B5EF4-FFF2-40B4-BE49-F238E27FC236}">
                  <a16:creationId xmlns:a16="http://schemas.microsoft.com/office/drawing/2014/main" id="{B4FC03EB-D691-A7C8-8A04-0F09822C2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97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2" name="Oval 246">
              <a:extLst>
                <a:ext uri="{FF2B5EF4-FFF2-40B4-BE49-F238E27FC236}">
                  <a16:creationId xmlns:a16="http://schemas.microsoft.com/office/drawing/2014/main" id="{8511C324-D6BD-A1FD-FFB4-94DC85C9E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85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3" name="Oval 247">
              <a:extLst>
                <a:ext uri="{FF2B5EF4-FFF2-40B4-BE49-F238E27FC236}">
                  <a16:creationId xmlns:a16="http://schemas.microsoft.com/office/drawing/2014/main" id="{CD705F92-D65E-693E-4EAD-2B5EE9D7E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0" y="82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4" name="Oval 248">
              <a:extLst>
                <a:ext uri="{FF2B5EF4-FFF2-40B4-BE49-F238E27FC236}">
                  <a16:creationId xmlns:a16="http://schemas.microsoft.com/office/drawing/2014/main" id="{1D9DBFAC-42B9-3E46-E563-63204ADF8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75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5" name="Oval 249">
              <a:extLst>
                <a:ext uri="{FF2B5EF4-FFF2-40B4-BE49-F238E27FC236}">
                  <a16:creationId xmlns:a16="http://schemas.microsoft.com/office/drawing/2014/main" id="{492C8FEC-3696-700E-3C04-89728ADE8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74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6" name="Oval 250">
              <a:extLst>
                <a:ext uri="{FF2B5EF4-FFF2-40B4-BE49-F238E27FC236}">
                  <a16:creationId xmlns:a16="http://schemas.microsoft.com/office/drawing/2014/main" id="{45082431-B09B-8580-D224-AA57DEAD1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8" y="549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7" name="Oval 251">
              <a:extLst>
                <a:ext uri="{FF2B5EF4-FFF2-40B4-BE49-F238E27FC236}">
                  <a16:creationId xmlns:a16="http://schemas.microsoft.com/office/drawing/2014/main" id="{83E84FFB-C38F-1274-67B0-A8BC36B1A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88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8" name="Oval 252">
              <a:extLst>
                <a:ext uri="{FF2B5EF4-FFF2-40B4-BE49-F238E27FC236}">
                  <a16:creationId xmlns:a16="http://schemas.microsoft.com/office/drawing/2014/main" id="{35028A46-54AD-3DD6-1CA4-6B49E865D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1" y="1011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69" name="Oval 253">
              <a:extLst>
                <a:ext uri="{FF2B5EF4-FFF2-40B4-BE49-F238E27FC236}">
                  <a16:creationId xmlns:a16="http://schemas.microsoft.com/office/drawing/2014/main" id="{D8C0D30D-5CE8-35D3-208C-C5EA6B0E5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103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0" name="Oval 254">
              <a:extLst>
                <a:ext uri="{FF2B5EF4-FFF2-40B4-BE49-F238E27FC236}">
                  <a16:creationId xmlns:a16="http://schemas.microsoft.com/office/drawing/2014/main" id="{764E6DE9-0DBA-FE33-3127-66EDF934D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108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1" name="Oval 255">
              <a:extLst>
                <a:ext uri="{FF2B5EF4-FFF2-40B4-BE49-F238E27FC236}">
                  <a16:creationId xmlns:a16="http://schemas.microsoft.com/office/drawing/2014/main" id="{B9B4B3C5-7474-C35B-A4C8-FDA77658B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111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2" name="Oval 256">
              <a:extLst>
                <a:ext uri="{FF2B5EF4-FFF2-40B4-BE49-F238E27FC236}">
                  <a16:creationId xmlns:a16="http://schemas.microsoft.com/office/drawing/2014/main" id="{D2AB9828-BF08-EC0C-2EC7-4BCDE3744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12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3" name="Oval 257">
              <a:extLst>
                <a:ext uri="{FF2B5EF4-FFF2-40B4-BE49-F238E27FC236}">
                  <a16:creationId xmlns:a16="http://schemas.microsoft.com/office/drawing/2014/main" id="{AD5FCE32-BAF7-8493-94D5-5D159E2FA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137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4" name="Oval 258">
              <a:extLst>
                <a:ext uri="{FF2B5EF4-FFF2-40B4-BE49-F238E27FC236}">
                  <a16:creationId xmlns:a16="http://schemas.microsoft.com/office/drawing/2014/main" id="{60F4A043-976C-85C2-83B5-8831D88ED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13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5" name="Oval 259">
              <a:extLst>
                <a:ext uri="{FF2B5EF4-FFF2-40B4-BE49-F238E27FC236}">
                  <a16:creationId xmlns:a16="http://schemas.microsoft.com/office/drawing/2014/main" id="{B8A201A6-7C6F-494D-06D1-49B7D12D1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17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6" name="Oval 260">
              <a:extLst>
                <a:ext uri="{FF2B5EF4-FFF2-40B4-BE49-F238E27FC236}">
                  <a16:creationId xmlns:a16="http://schemas.microsoft.com/office/drawing/2014/main" id="{EB152A23-8088-73C5-F40B-3352627CB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1194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7" name="Oval 261">
              <a:extLst>
                <a:ext uri="{FF2B5EF4-FFF2-40B4-BE49-F238E27FC236}">
                  <a16:creationId xmlns:a16="http://schemas.microsoft.com/office/drawing/2014/main" id="{F6ED15C0-F40D-BEAA-5D7C-57A2A38FB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10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8" name="Oval 262">
              <a:extLst>
                <a:ext uri="{FF2B5EF4-FFF2-40B4-BE49-F238E27FC236}">
                  <a16:creationId xmlns:a16="http://schemas.microsoft.com/office/drawing/2014/main" id="{DE6FB00D-A27F-6DD6-2580-03B620FE7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13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79" name="Oval 263">
              <a:extLst>
                <a:ext uri="{FF2B5EF4-FFF2-40B4-BE49-F238E27FC236}">
                  <a16:creationId xmlns:a16="http://schemas.microsoft.com/office/drawing/2014/main" id="{8D7D0908-C59B-3BE9-8AB7-5F3030E55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6" y="119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0" name="Oval 264">
              <a:extLst>
                <a:ext uri="{FF2B5EF4-FFF2-40B4-BE49-F238E27FC236}">
                  <a16:creationId xmlns:a16="http://schemas.microsoft.com/office/drawing/2014/main" id="{BC5D8387-DCF4-9E26-F1B9-25BCFFF49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26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1" name="Oval 265">
              <a:extLst>
                <a:ext uri="{FF2B5EF4-FFF2-40B4-BE49-F238E27FC236}">
                  <a16:creationId xmlns:a16="http://schemas.microsoft.com/office/drawing/2014/main" id="{93E177CC-40B1-F8B8-C2AA-61E000766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124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2" name="Oval 266">
              <a:extLst>
                <a:ext uri="{FF2B5EF4-FFF2-40B4-BE49-F238E27FC236}">
                  <a16:creationId xmlns:a16="http://schemas.microsoft.com/office/drawing/2014/main" id="{475BDC57-3447-E0BB-CF17-62BDD0DA9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133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3" name="Oval 267">
              <a:extLst>
                <a:ext uri="{FF2B5EF4-FFF2-40B4-BE49-F238E27FC236}">
                  <a16:creationId xmlns:a16="http://schemas.microsoft.com/office/drawing/2014/main" id="{D5B0174C-0D52-7658-DCFE-52D3AFF74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134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4" name="Oval 268">
              <a:extLst>
                <a:ext uri="{FF2B5EF4-FFF2-40B4-BE49-F238E27FC236}">
                  <a16:creationId xmlns:a16="http://schemas.microsoft.com/office/drawing/2014/main" id="{E7EC642D-3368-A67D-19EC-7FA4BAB3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26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5" name="Oval 269">
              <a:extLst>
                <a:ext uri="{FF2B5EF4-FFF2-40B4-BE49-F238E27FC236}">
                  <a16:creationId xmlns:a16="http://schemas.microsoft.com/office/drawing/2014/main" id="{CF205E27-F308-A4DA-F36B-F68BE556C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25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6" name="Oval 270">
              <a:extLst>
                <a:ext uri="{FF2B5EF4-FFF2-40B4-BE49-F238E27FC236}">
                  <a16:creationId xmlns:a16="http://schemas.microsoft.com/office/drawing/2014/main" id="{75E43FD3-7E28-E0AC-0CC9-F6CA8FF0B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125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7" name="Oval 271">
              <a:extLst>
                <a:ext uri="{FF2B5EF4-FFF2-40B4-BE49-F238E27FC236}">
                  <a16:creationId xmlns:a16="http://schemas.microsoft.com/office/drawing/2014/main" id="{0055EFC8-F723-3E2B-D3C6-68C4C1696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132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8" name="Oval 272">
              <a:extLst>
                <a:ext uri="{FF2B5EF4-FFF2-40B4-BE49-F238E27FC236}">
                  <a16:creationId xmlns:a16="http://schemas.microsoft.com/office/drawing/2014/main" id="{E38E67A2-3947-50DA-954B-42BAF1157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137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89" name="Oval 273">
              <a:extLst>
                <a:ext uri="{FF2B5EF4-FFF2-40B4-BE49-F238E27FC236}">
                  <a16:creationId xmlns:a16="http://schemas.microsoft.com/office/drawing/2014/main" id="{A0017FA9-3D62-8AC4-E237-7708C6FC3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" y="135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0" name="Oval 274">
              <a:extLst>
                <a:ext uri="{FF2B5EF4-FFF2-40B4-BE49-F238E27FC236}">
                  <a16:creationId xmlns:a16="http://schemas.microsoft.com/office/drawing/2014/main" id="{CEBBD50D-B7D4-9AFF-C59A-6CA5E5A9D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4" y="132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1" name="Oval 275">
              <a:extLst>
                <a:ext uri="{FF2B5EF4-FFF2-40B4-BE49-F238E27FC236}">
                  <a16:creationId xmlns:a16="http://schemas.microsoft.com/office/drawing/2014/main" id="{98A2B766-9B6E-1887-7442-8B42D63F4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1467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2" name="Oval 276">
              <a:extLst>
                <a:ext uri="{FF2B5EF4-FFF2-40B4-BE49-F238E27FC236}">
                  <a16:creationId xmlns:a16="http://schemas.microsoft.com/office/drawing/2014/main" id="{CD34E5F3-1BAC-2815-3BC4-635AD69D6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149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3" name="Oval 277">
              <a:extLst>
                <a:ext uri="{FF2B5EF4-FFF2-40B4-BE49-F238E27FC236}">
                  <a16:creationId xmlns:a16="http://schemas.microsoft.com/office/drawing/2014/main" id="{13AA54F9-54A1-B63C-3448-A2C23FB2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4" y="143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4" name="Oval 278">
              <a:extLst>
                <a:ext uri="{FF2B5EF4-FFF2-40B4-BE49-F238E27FC236}">
                  <a16:creationId xmlns:a16="http://schemas.microsoft.com/office/drawing/2014/main" id="{5424378E-14B3-B59F-458D-6F608E78A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" y="28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5" name="Oval 279">
              <a:extLst>
                <a:ext uri="{FF2B5EF4-FFF2-40B4-BE49-F238E27FC236}">
                  <a16:creationId xmlns:a16="http://schemas.microsoft.com/office/drawing/2014/main" id="{074B823B-7B50-174D-9DC9-D22B83631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26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6" name="Oval 280">
              <a:extLst>
                <a:ext uri="{FF2B5EF4-FFF2-40B4-BE49-F238E27FC236}">
                  <a16:creationId xmlns:a16="http://schemas.microsoft.com/office/drawing/2014/main" id="{DC38A566-F122-2A36-592E-7D9BC47A2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4" y="240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7" name="Oval 281">
              <a:extLst>
                <a:ext uri="{FF2B5EF4-FFF2-40B4-BE49-F238E27FC236}">
                  <a16:creationId xmlns:a16="http://schemas.microsoft.com/office/drawing/2014/main" id="{2070F11C-D3B9-CA9E-5CC4-BF1EED102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09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8" name="Oval 282">
              <a:extLst>
                <a:ext uri="{FF2B5EF4-FFF2-40B4-BE49-F238E27FC236}">
                  <a16:creationId xmlns:a16="http://schemas.microsoft.com/office/drawing/2014/main" id="{B5119550-8647-C1BA-2700-78845BF73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104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799" name="Oval 283">
              <a:extLst>
                <a:ext uri="{FF2B5EF4-FFF2-40B4-BE49-F238E27FC236}">
                  <a16:creationId xmlns:a16="http://schemas.microsoft.com/office/drawing/2014/main" id="{9D76BF63-F3F5-48CA-54C1-8E0E72D26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938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00" name="Oval 284">
              <a:extLst>
                <a:ext uri="{FF2B5EF4-FFF2-40B4-BE49-F238E27FC236}">
                  <a16:creationId xmlns:a16="http://schemas.microsoft.com/office/drawing/2014/main" id="{873BD5C8-7B3F-B8DC-275E-023ECE3D8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84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01" name="Oval 285">
              <a:extLst>
                <a:ext uri="{FF2B5EF4-FFF2-40B4-BE49-F238E27FC236}">
                  <a16:creationId xmlns:a16="http://schemas.microsoft.com/office/drawing/2014/main" id="{F3CDD679-4F90-4B4D-6C3E-CFC040740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362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02" name="Oval 286">
              <a:extLst>
                <a:ext uri="{FF2B5EF4-FFF2-40B4-BE49-F238E27FC236}">
                  <a16:creationId xmlns:a16="http://schemas.microsoft.com/office/drawing/2014/main" id="{FD472B72-2EE8-E08F-158F-10D5D9856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1447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03" name="Oval 287">
              <a:extLst>
                <a:ext uri="{FF2B5EF4-FFF2-40B4-BE49-F238E27FC236}">
                  <a16:creationId xmlns:a16="http://schemas.microsoft.com/office/drawing/2014/main" id="{FA768FE6-E585-1FF8-2619-2B9FA486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486"/>
              <a:ext cx="40" cy="40"/>
            </a:xfrm>
            <a:prstGeom prst="ellipse">
              <a:avLst/>
            </a:prstGeom>
            <a:solidFill>
              <a:srgbClr val="99CC00"/>
            </a:solidFill>
            <a:ln w="1270" algn="ctr">
              <a:solidFill>
                <a:srgbClr val="333333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04" name="Oval 288">
              <a:extLst>
                <a:ext uri="{FF2B5EF4-FFF2-40B4-BE49-F238E27FC236}">
                  <a16:creationId xmlns:a16="http://schemas.microsoft.com/office/drawing/2014/main" id="{2F4AF67A-2F25-8CD1-6ECF-EB82A5736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1428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805" name="Oval 289">
              <a:extLst>
                <a:ext uri="{FF2B5EF4-FFF2-40B4-BE49-F238E27FC236}">
                  <a16:creationId xmlns:a16="http://schemas.microsoft.com/office/drawing/2014/main" id="{634F5228-DBC0-F5EB-AC18-3F2AE066F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108"/>
              <a:ext cx="40" cy="40"/>
            </a:xfrm>
            <a:prstGeom prst="ellipse">
              <a:avLst/>
            </a:prstGeom>
            <a:solidFill>
              <a:srgbClr val="0066FF"/>
            </a:solidFill>
            <a:ln w="127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7659" name="Group 290">
            <a:extLst>
              <a:ext uri="{FF2B5EF4-FFF2-40B4-BE49-F238E27FC236}">
                <a16:creationId xmlns:a16="http://schemas.microsoft.com/office/drawing/2014/main" id="{1BDBAB3A-E15E-D827-3A8D-A98A62FF07D7}"/>
              </a:ext>
            </a:extLst>
          </p:cNvPr>
          <p:cNvGrpSpPr>
            <a:grpSpLocks/>
          </p:cNvGrpSpPr>
          <p:nvPr/>
        </p:nvGrpSpPr>
        <p:grpSpPr bwMode="auto">
          <a:xfrm>
            <a:off x="4279900" y="3709988"/>
            <a:ext cx="3125788" cy="3098800"/>
            <a:chOff x="2696" y="2337"/>
            <a:chExt cx="1969" cy="1952"/>
          </a:xfrm>
        </p:grpSpPr>
        <p:grpSp>
          <p:nvGrpSpPr>
            <p:cNvPr id="27660" name="Group 291">
              <a:extLst>
                <a:ext uri="{FF2B5EF4-FFF2-40B4-BE49-F238E27FC236}">
                  <a16:creationId xmlns:a16="http://schemas.microsoft.com/office/drawing/2014/main" id="{6E0EF8A6-6DED-1108-3212-F1127B8D0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6" y="2337"/>
              <a:ext cx="1969" cy="1952"/>
              <a:chOff x="2696" y="2337"/>
              <a:chExt cx="1969" cy="1952"/>
            </a:xfrm>
          </p:grpSpPr>
          <p:pic>
            <p:nvPicPr>
              <p:cNvPr id="27715" name="Picture 292" descr="type1_fc_cropped">
                <a:extLst>
                  <a:ext uri="{FF2B5EF4-FFF2-40B4-BE49-F238E27FC236}">
                    <a16:creationId xmlns:a16="http://schemas.microsoft.com/office/drawing/2014/main" id="{84D3E708-7D24-F2CA-3AA9-93A8D8475E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96" y="2337"/>
                <a:ext cx="1969" cy="1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7716" name="Group 293">
                <a:extLst>
                  <a:ext uri="{FF2B5EF4-FFF2-40B4-BE49-F238E27FC236}">
                    <a16:creationId xmlns:a16="http://schemas.microsoft.com/office/drawing/2014/main" id="{8567FD74-48EA-8955-E0F2-EED42D82E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68" y="4017"/>
                <a:ext cx="1588" cy="272"/>
                <a:chOff x="2868" y="4017"/>
                <a:chExt cx="1588" cy="272"/>
              </a:xfrm>
            </p:grpSpPr>
            <p:grpSp>
              <p:nvGrpSpPr>
                <p:cNvPr id="27717" name="Group 294">
                  <a:extLst>
                    <a:ext uri="{FF2B5EF4-FFF2-40B4-BE49-F238E27FC236}">
                      <a16:creationId xmlns:a16="http://schemas.microsoft.com/office/drawing/2014/main" id="{15B66955-E2BB-5D66-D4DC-1317946733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139" y="4064"/>
                  <a:ext cx="1317" cy="179"/>
                  <a:chOff x="3249" y="2234"/>
                  <a:chExt cx="1126" cy="162"/>
                </a:xfrm>
              </p:grpSpPr>
              <p:grpSp>
                <p:nvGrpSpPr>
                  <p:cNvPr id="27723" name="Group 295">
                    <a:extLst>
                      <a:ext uri="{FF2B5EF4-FFF2-40B4-BE49-F238E27FC236}">
                        <a16:creationId xmlns:a16="http://schemas.microsoft.com/office/drawing/2014/main" id="{8142104E-CF3B-287D-C5A1-215801A588E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276" y="2268"/>
                    <a:ext cx="750" cy="35"/>
                    <a:chOff x="1059" y="3999"/>
                    <a:chExt cx="921" cy="36"/>
                  </a:xfrm>
                </p:grpSpPr>
                <p:sp>
                  <p:nvSpPr>
                    <p:cNvPr id="27730" name="Rectangle 296">
                      <a:extLst>
                        <a:ext uri="{FF2B5EF4-FFF2-40B4-BE49-F238E27FC236}">
                          <a16:creationId xmlns:a16="http://schemas.microsoft.com/office/drawing/2014/main" id="{2DFEE009-A1CE-9F97-1609-72418C14B83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59" y="3999"/>
                      <a:ext cx="921" cy="35"/>
                    </a:xfrm>
                    <a:prstGeom prst="rect">
                      <a:avLst/>
                    </a:prstGeom>
                    <a:noFill/>
                    <a:ln w="12700" algn="ctr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7731" name="Rectangle 297">
                      <a:extLst>
                        <a:ext uri="{FF2B5EF4-FFF2-40B4-BE49-F238E27FC236}">
                          <a16:creationId xmlns:a16="http://schemas.microsoft.com/office/drawing/2014/main" id="{98DB587A-C901-E6F4-E5D6-C71A0E8D311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49" y="3999"/>
                      <a:ext cx="230" cy="3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7732" name="Rectangle 298">
                      <a:extLst>
                        <a:ext uri="{FF2B5EF4-FFF2-40B4-BE49-F238E27FC236}">
                          <a16:creationId xmlns:a16="http://schemas.microsoft.com/office/drawing/2014/main" id="{3CFA229D-F2A4-8416-A8FB-C12085C7B03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87" y="3999"/>
                      <a:ext cx="230" cy="3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7733" name="Rectangle 299">
                      <a:extLst>
                        <a:ext uri="{FF2B5EF4-FFF2-40B4-BE49-F238E27FC236}">
                          <a16:creationId xmlns:a16="http://schemas.microsoft.com/office/drawing/2014/main" id="{51D90766-1048-05C0-5D5B-B12931192D0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59" y="3999"/>
                      <a:ext cx="58" cy="3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7734" name="Rectangle 300">
                      <a:extLst>
                        <a:ext uri="{FF2B5EF4-FFF2-40B4-BE49-F238E27FC236}">
                          <a16:creationId xmlns:a16="http://schemas.microsoft.com/office/drawing/2014/main" id="{2DAFF338-63CB-2CE8-0523-CE2FB7CD361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73" y="4000"/>
                      <a:ext cx="58" cy="3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27724" name="Text Box 301">
                    <a:extLst>
                      <a:ext uri="{FF2B5EF4-FFF2-40B4-BE49-F238E27FC236}">
                        <a16:creationId xmlns:a16="http://schemas.microsoft.com/office/drawing/2014/main" id="{4E48237E-3B93-00A8-9F32-1C7367D7F1A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986" y="2309"/>
                    <a:ext cx="75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12</a:t>
                    </a:r>
                  </a:p>
                </p:txBody>
              </p:sp>
              <p:sp>
                <p:nvSpPr>
                  <p:cNvPr id="27725" name="Text Box 302">
                    <a:extLst>
                      <a:ext uri="{FF2B5EF4-FFF2-40B4-BE49-F238E27FC236}">
                        <a16:creationId xmlns:a16="http://schemas.microsoft.com/office/drawing/2014/main" id="{739DC5C4-4F53-C6B1-659D-62CEBA03A43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819" y="2309"/>
                    <a:ext cx="38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9</a:t>
                    </a:r>
                  </a:p>
                </p:txBody>
              </p:sp>
              <p:sp>
                <p:nvSpPr>
                  <p:cNvPr id="27726" name="Text Box 303">
                    <a:extLst>
                      <a:ext uri="{FF2B5EF4-FFF2-40B4-BE49-F238E27FC236}">
                        <a16:creationId xmlns:a16="http://schemas.microsoft.com/office/drawing/2014/main" id="{8ED73F46-6F9D-324B-F80A-B7AA33087B0A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621" y="2309"/>
                    <a:ext cx="38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6</a:t>
                    </a:r>
                  </a:p>
                </p:txBody>
              </p:sp>
              <p:sp>
                <p:nvSpPr>
                  <p:cNvPr id="27727" name="Text Box 304">
                    <a:extLst>
                      <a:ext uri="{FF2B5EF4-FFF2-40B4-BE49-F238E27FC236}">
                        <a16:creationId xmlns:a16="http://schemas.microsoft.com/office/drawing/2014/main" id="{8F0940F0-B383-4DB3-9CEA-8C9725E2CEDE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438" y="2309"/>
                    <a:ext cx="38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3</a:t>
                    </a:r>
                  </a:p>
                </p:txBody>
              </p:sp>
              <p:sp>
                <p:nvSpPr>
                  <p:cNvPr id="27728" name="Text Box 305">
                    <a:extLst>
                      <a:ext uri="{FF2B5EF4-FFF2-40B4-BE49-F238E27FC236}">
                        <a16:creationId xmlns:a16="http://schemas.microsoft.com/office/drawing/2014/main" id="{EE6660EF-FA9B-3403-10A3-9B31454AF79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249" y="2309"/>
                    <a:ext cx="38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0</a:t>
                    </a:r>
                  </a:p>
                </p:txBody>
              </p:sp>
              <p:sp>
                <p:nvSpPr>
                  <p:cNvPr id="27729" name="Text Box 306">
                    <a:extLst>
                      <a:ext uri="{FF2B5EF4-FFF2-40B4-BE49-F238E27FC236}">
                        <a16:creationId xmlns:a16="http://schemas.microsoft.com/office/drawing/2014/main" id="{E2BE8843-4078-A1E8-C031-01B3FCC9BA1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4053" y="2234"/>
                    <a:ext cx="322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Kilometers</a:t>
                    </a:r>
                  </a:p>
                </p:txBody>
              </p:sp>
            </p:grpSp>
            <p:grpSp>
              <p:nvGrpSpPr>
                <p:cNvPr id="27718" name="Group 1126">
                  <a:extLst>
                    <a:ext uri="{FF2B5EF4-FFF2-40B4-BE49-F238E27FC236}">
                      <a16:creationId xmlns:a16="http://schemas.microsoft.com/office/drawing/2014/main" id="{42F69B30-CDF9-9A63-6B4D-FE7D1104B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868" y="4017"/>
                  <a:ext cx="120" cy="272"/>
                  <a:chOff x="3360" y="3744"/>
                  <a:chExt cx="150" cy="338"/>
                </a:xfrm>
              </p:grpSpPr>
              <p:sp>
                <p:nvSpPr>
                  <p:cNvPr id="27719" name="Text Box 1127">
                    <a:extLst>
                      <a:ext uri="{FF2B5EF4-FFF2-40B4-BE49-F238E27FC236}">
                        <a16:creationId xmlns:a16="http://schemas.microsoft.com/office/drawing/2014/main" id="{3BCCC134-7854-63E2-840F-39BF4C5F8DDC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391" y="3939"/>
                    <a:ext cx="87" cy="1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200" b="0">
                        <a:solidFill>
                          <a:schemeClr val="bg1"/>
                        </a:solidFill>
                      </a:rPr>
                      <a:t>N</a:t>
                    </a:r>
                  </a:p>
                </p:txBody>
              </p:sp>
              <p:grpSp>
                <p:nvGrpSpPr>
                  <p:cNvPr id="27720" name="Group 1128">
                    <a:extLst>
                      <a:ext uri="{FF2B5EF4-FFF2-40B4-BE49-F238E27FC236}">
                        <a16:creationId xmlns:a16="http://schemas.microsoft.com/office/drawing/2014/main" id="{BF4B0319-3DFA-DA92-FFE5-A2071FFC329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360" y="3744"/>
                    <a:ext cx="150" cy="210"/>
                    <a:chOff x="3360" y="3744"/>
                    <a:chExt cx="134" cy="188"/>
                  </a:xfrm>
                </p:grpSpPr>
                <p:sp>
                  <p:nvSpPr>
                    <p:cNvPr id="27721" name="Freeform 1129">
                      <a:extLst>
                        <a:ext uri="{FF2B5EF4-FFF2-40B4-BE49-F238E27FC236}">
                          <a16:creationId xmlns:a16="http://schemas.microsoft.com/office/drawing/2014/main" id="{7B5AF712-258C-8533-A9D0-2C859777294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0" y="3755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12700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722" name="Freeform 1130">
                      <a:extLst>
                        <a:ext uri="{FF2B5EF4-FFF2-40B4-BE49-F238E27FC236}">
                          <a16:creationId xmlns:a16="http://schemas.microsoft.com/office/drawing/2014/main" id="{0EC8A351-C50C-C629-FC7F-50901740D68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60" y="3744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12700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27661" name="Group 312">
              <a:extLst>
                <a:ext uri="{FF2B5EF4-FFF2-40B4-BE49-F238E27FC236}">
                  <a16:creationId xmlns:a16="http://schemas.microsoft.com/office/drawing/2014/main" id="{B303EF54-C220-1069-02EA-5748EC4DA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0" y="2625"/>
              <a:ext cx="1587" cy="1146"/>
              <a:chOff x="2890" y="2625"/>
              <a:chExt cx="1587" cy="1146"/>
            </a:xfrm>
          </p:grpSpPr>
          <p:sp>
            <p:nvSpPr>
              <p:cNvPr id="27662" name="Oval 313">
                <a:extLst>
                  <a:ext uri="{FF2B5EF4-FFF2-40B4-BE49-F238E27FC236}">
                    <a16:creationId xmlns:a16="http://schemas.microsoft.com/office/drawing/2014/main" id="{132909A6-3475-7681-3BC6-D56E1A291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3731"/>
                <a:ext cx="40" cy="40"/>
              </a:xfrm>
              <a:prstGeom prst="ellipse">
                <a:avLst/>
              </a:prstGeom>
              <a:solidFill>
                <a:srgbClr val="0066FF"/>
              </a:solidFill>
              <a:ln w="1270" algn="ctr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3" name="Oval 314">
                <a:extLst>
                  <a:ext uri="{FF2B5EF4-FFF2-40B4-BE49-F238E27FC236}">
                    <a16:creationId xmlns:a16="http://schemas.microsoft.com/office/drawing/2014/main" id="{0EE93CF2-055B-C5A8-3BDF-A7DAA3B12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34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4" name="Oval 315">
                <a:extLst>
                  <a:ext uri="{FF2B5EF4-FFF2-40B4-BE49-F238E27FC236}">
                    <a16:creationId xmlns:a16="http://schemas.microsoft.com/office/drawing/2014/main" id="{2EF9457F-B9E6-C865-1033-E013D16B5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6" y="3283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5" name="Oval 316">
                <a:extLst>
                  <a:ext uri="{FF2B5EF4-FFF2-40B4-BE49-F238E27FC236}">
                    <a16:creationId xmlns:a16="http://schemas.microsoft.com/office/drawing/2014/main" id="{D457E26E-91C2-07FB-944B-DCAB36F9F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0" y="3639"/>
                <a:ext cx="40" cy="40"/>
              </a:xfrm>
              <a:prstGeom prst="ellipse">
                <a:avLst/>
              </a:prstGeom>
              <a:solidFill>
                <a:srgbClr val="0066FF"/>
              </a:solidFill>
              <a:ln w="1270" algn="ctr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6" name="Oval 317">
                <a:extLst>
                  <a:ext uri="{FF2B5EF4-FFF2-40B4-BE49-F238E27FC236}">
                    <a16:creationId xmlns:a16="http://schemas.microsoft.com/office/drawing/2014/main" id="{81E14E4C-362D-C5EC-D102-434D173D4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6" y="3595"/>
                <a:ext cx="40" cy="40"/>
              </a:xfrm>
              <a:prstGeom prst="ellipse">
                <a:avLst/>
              </a:prstGeom>
              <a:solidFill>
                <a:srgbClr val="0066FF"/>
              </a:solidFill>
              <a:ln w="1270" algn="ctr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7" name="Oval 318">
                <a:extLst>
                  <a:ext uri="{FF2B5EF4-FFF2-40B4-BE49-F238E27FC236}">
                    <a16:creationId xmlns:a16="http://schemas.microsoft.com/office/drawing/2014/main" id="{74893EC4-7AFC-016B-EC46-46814E83F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6" y="331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8" name="Oval 319">
                <a:extLst>
                  <a:ext uri="{FF2B5EF4-FFF2-40B4-BE49-F238E27FC236}">
                    <a16:creationId xmlns:a16="http://schemas.microsoft.com/office/drawing/2014/main" id="{28A963F6-2F44-1A12-6B94-96D403886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7" y="326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9" name="Oval 320">
                <a:extLst>
                  <a:ext uri="{FF2B5EF4-FFF2-40B4-BE49-F238E27FC236}">
                    <a16:creationId xmlns:a16="http://schemas.microsoft.com/office/drawing/2014/main" id="{51D2666E-2CCA-7503-BF3B-024D68CF8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331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0" name="Oval 321">
                <a:extLst>
                  <a:ext uri="{FF2B5EF4-FFF2-40B4-BE49-F238E27FC236}">
                    <a16:creationId xmlns:a16="http://schemas.microsoft.com/office/drawing/2014/main" id="{DC6CF32D-F552-FE7F-1BDC-95BF88BF5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34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1" name="Oval 322">
                <a:extLst>
                  <a:ext uri="{FF2B5EF4-FFF2-40B4-BE49-F238E27FC236}">
                    <a16:creationId xmlns:a16="http://schemas.microsoft.com/office/drawing/2014/main" id="{2BD8D8E2-C514-2445-DA24-F2E168B51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" y="324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2" name="Oval 323">
                <a:extLst>
                  <a:ext uri="{FF2B5EF4-FFF2-40B4-BE49-F238E27FC236}">
                    <a16:creationId xmlns:a16="http://schemas.microsoft.com/office/drawing/2014/main" id="{FAB0ABC2-AAB6-2721-0D86-C0540D765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2" y="329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3" name="Oval 324">
                <a:extLst>
                  <a:ext uri="{FF2B5EF4-FFF2-40B4-BE49-F238E27FC236}">
                    <a16:creationId xmlns:a16="http://schemas.microsoft.com/office/drawing/2014/main" id="{7C1AFE8A-5907-A62C-A71C-FD8E93EBC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6" y="331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4" name="Oval 325">
                <a:extLst>
                  <a:ext uri="{FF2B5EF4-FFF2-40B4-BE49-F238E27FC236}">
                    <a16:creationId xmlns:a16="http://schemas.microsoft.com/office/drawing/2014/main" id="{4188E186-2ABA-0E9A-F7C2-A886C78CB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2983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5" name="Oval 326">
                <a:extLst>
                  <a:ext uri="{FF2B5EF4-FFF2-40B4-BE49-F238E27FC236}">
                    <a16:creationId xmlns:a16="http://schemas.microsoft.com/office/drawing/2014/main" id="{09B2C22F-106B-8FE7-B794-A1A73BCEB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311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6" name="Oval 327">
                <a:extLst>
                  <a:ext uri="{FF2B5EF4-FFF2-40B4-BE49-F238E27FC236}">
                    <a16:creationId xmlns:a16="http://schemas.microsoft.com/office/drawing/2014/main" id="{D6F65653-839C-1DBC-9BE5-3344A31C1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8" y="310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7" name="Oval 328">
                <a:extLst>
                  <a:ext uri="{FF2B5EF4-FFF2-40B4-BE49-F238E27FC236}">
                    <a16:creationId xmlns:a16="http://schemas.microsoft.com/office/drawing/2014/main" id="{3DEF6B87-9296-98C3-06F4-04CBD782F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10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8" name="Oval 329">
                <a:extLst>
                  <a:ext uri="{FF2B5EF4-FFF2-40B4-BE49-F238E27FC236}">
                    <a16:creationId xmlns:a16="http://schemas.microsoft.com/office/drawing/2014/main" id="{2E0D1341-4CE6-9A6D-51B0-3798299AB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4" y="305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9" name="Oval 330">
                <a:extLst>
                  <a:ext uri="{FF2B5EF4-FFF2-40B4-BE49-F238E27FC236}">
                    <a16:creationId xmlns:a16="http://schemas.microsoft.com/office/drawing/2014/main" id="{AE807C43-AFA1-1D57-8E6C-337988CEF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302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0" name="Oval 331">
                <a:extLst>
                  <a:ext uri="{FF2B5EF4-FFF2-40B4-BE49-F238E27FC236}">
                    <a16:creationId xmlns:a16="http://schemas.microsoft.com/office/drawing/2014/main" id="{853D45C3-2A57-5ADA-1A80-1731E04A4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299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1" name="Oval 332">
                <a:extLst>
                  <a:ext uri="{FF2B5EF4-FFF2-40B4-BE49-F238E27FC236}">
                    <a16:creationId xmlns:a16="http://schemas.microsoft.com/office/drawing/2014/main" id="{DC9FE9AD-FFEB-B128-C849-6FE791E59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91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2" name="Oval 333">
                <a:extLst>
                  <a:ext uri="{FF2B5EF4-FFF2-40B4-BE49-F238E27FC236}">
                    <a16:creationId xmlns:a16="http://schemas.microsoft.com/office/drawing/2014/main" id="{F4F001E6-7C8A-46B9-7C2E-CB5412D05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28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3" name="Oval 334">
                <a:extLst>
                  <a:ext uri="{FF2B5EF4-FFF2-40B4-BE49-F238E27FC236}">
                    <a16:creationId xmlns:a16="http://schemas.microsoft.com/office/drawing/2014/main" id="{77DA1497-0413-AC13-2AC5-E7504982F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284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4" name="Oval 335">
                <a:extLst>
                  <a:ext uri="{FF2B5EF4-FFF2-40B4-BE49-F238E27FC236}">
                    <a16:creationId xmlns:a16="http://schemas.microsoft.com/office/drawing/2014/main" id="{36C5A9F7-18C4-5A7C-5714-FFCA31A4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1" y="304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5" name="Oval 336">
                <a:extLst>
                  <a:ext uri="{FF2B5EF4-FFF2-40B4-BE49-F238E27FC236}">
                    <a16:creationId xmlns:a16="http://schemas.microsoft.com/office/drawing/2014/main" id="{DB7F79C0-145B-6EE4-6AF6-A118B6E25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4" y="294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6" name="Oval 337">
                <a:extLst>
                  <a:ext uri="{FF2B5EF4-FFF2-40B4-BE49-F238E27FC236}">
                    <a16:creationId xmlns:a16="http://schemas.microsoft.com/office/drawing/2014/main" id="{66D2F457-3287-77F0-D08B-EB31C757D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" y="2973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7" name="Oval 338">
                <a:extLst>
                  <a:ext uri="{FF2B5EF4-FFF2-40B4-BE49-F238E27FC236}">
                    <a16:creationId xmlns:a16="http://schemas.microsoft.com/office/drawing/2014/main" id="{6E029DB2-0B4B-01C0-294C-CCE10E9B4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300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8" name="Oval 339">
                <a:extLst>
                  <a:ext uri="{FF2B5EF4-FFF2-40B4-BE49-F238E27FC236}">
                    <a16:creationId xmlns:a16="http://schemas.microsoft.com/office/drawing/2014/main" id="{C7322988-B32A-5D69-76B2-2A27737DC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9" y="302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9" name="Oval 340">
                <a:extLst>
                  <a:ext uri="{FF2B5EF4-FFF2-40B4-BE49-F238E27FC236}">
                    <a16:creationId xmlns:a16="http://schemas.microsoft.com/office/drawing/2014/main" id="{AB14DA83-C967-B0C2-9D75-665BF821C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1" y="320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0" name="Oval 341">
                <a:extLst>
                  <a:ext uri="{FF2B5EF4-FFF2-40B4-BE49-F238E27FC236}">
                    <a16:creationId xmlns:a16="http://schemas.microsoft.com/office/drawing/2014/main" id="{39705E2A-182C-F448-F228-EF302AAAB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291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1" name="Oval 342">
                <a:extLst>
                  <a:ext uri="{FF2B5EF4-FFF2-40B4-BE49-F238E27FC236}">
                    <a16:creationId xmlns:a16="http://schemas.microsoft.com/office/drawing/2014/main" id="{6178A200-27A2-DC86-FD78-B2AFBDAA9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7" y="274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2" name="Oval 343">
                <a:extLst>
                  <a:ext uri="{FF2B5EF4-FFF2-40B4-BE49-F238E27FC236}">
                    <a16:creationId xmlns:a16="http://schemas.microsoft.com/office/drawing/2014/main" id="{325E7243-2D8F-63E7-3DB1-BA20B05BF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7" y="279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3" name="Oval 344">
                <a:extLst>
                  <a:ext uri="{FF2B5EF4-FFF2-40B4-BE49-F238E27FC236}">
                    <a16:creationId xmlns:a16="http://schemas.microsoft.com/office/drawing/2014/main" id="{77447BC5-746C-820D-77CC-03E7C117B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278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4" name="Oval 345">
                <a:extLst>
                  <a:ext uri="{FF2B5EF4-FFF2-40B4-BE49-F238E27FC236}">
                    <a16:creationId xmlns:a16="http://schemas.microsoft.com/office/drawing/2014/main" id="{5562DF20-E7BE-DE7E-E987-F562F6486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" y="279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5" name="Oval 346">
                <a:extLst>
                  <a:ext uri="{FF2B5EF4-FFF2-40B4-BE49-F238E27FC236}">
                    <a16:creationId xmlns:a16="http://schemas.microsoft.com/office/drawing/2014/main" id="{2590C9A9-7A1A-3FA1-F590-18F1B44B1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287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6" name="Oval 347">
                <a:extLst>
                  <a:ext uri="{FF2B5EF4-FFF2-40B4-BE49-F238E27FC236}">
                    <a16:creationId xmlns:a16="http://schemas.microsoft.com/office/drawing/2014/main" id="{68F46049-1CB0-02D4-A1AB-7BA83D252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286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7" name="Oval 348">
                <a:extLst>
                  <a:ext uri="{FF2B5EF4-FFF2-40B4-BE49-F238E27FC236}">
                    <a16:creationId xmlns:a16="http://schemas.microsoft.com/office/drawing/2014/main" id="{D35E5491-A0D8-9FB6-A09B-788D576BF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2" y="269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8" name="Oval 349">
                <a:extLst>
                  <a:ext uri="{FF2B5EF4-FFF2-40B4-BE49-F238E27FC236}">
                    <a16:creationId xmlns:a16="http://schemas.microsoft.com/office/drawing/2014/main" id="{EB4316EC-A871-5425-BB24-ED75223E9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73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9" name="Oval 350">
                <a:extLst>
                  <a:ext uri="{FF2B5EF4-FFF2-40B4-BE49-F238E27FC236}">
                    <a16:creationId xmlns:a16="http://schemas.microsoft.com/office/drawing/2014/main" id="{CD259953-6A89-420E-13AE-309B773D1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270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0" name="Oval 351">
                <a:extLst>
                  <a:ext uri="{FF2B5EF4-FFF2-40B4-BE49-F238E27FC236}">
                    <a16:creationId xmlns:a16="http://schemas.microsoft.com/office/drawing/2014/main" id="{53703928-EF6B-A474-5AC8-A1BD36576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0" y="262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1" name="Oval 352">
                <a:extLst>
                  <a:ext uri="{FF2B5EF4-FFF2-40B4-BE49-F238E27FC236}">
                    <a16:creationId xmlns:a16="http://schemas.microsoft.com/office/drawing/2014/main" id="{87F8D141-043A-6A23-D99D-19486D4DC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" y="272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2" name="Oval 353">
                <a:extLst>
                  <a:ext uri="{FF2B5EF4-FFF2-40B4-BE49-F238E27FC236}">
                    <a16:creationId xmlns:a16="http://schemas.microsoft.com/office/drawing/2014/main" id="{3607FB7E-26A9-4CB9-7A8E-C7B093A0C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" y="270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3" name="Oval 354">
                <a:extLst>
                  <a:ext uri="{FF2B5EF4-FFF2-40B4-BE49-F238E27FC236}">
                    <a16:creationId xmlns:a16="http://schemas.microsoft.com/office/drawing/2014/main" id="{6160E186-B5D9-FB09-A6DC-7874AD18F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" y="282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4" name="Oval 355">
                <a:extLst>
                  <a:ext uri="{FF2B5EF4-FFF2-40B4-BE49-F238E27FC236}">
                    <a16:creationId xmlns:a16="http://schemas.microsoft.com/office/drawing/2014/main" id="{7413B282-EE44-E111-4483-FC692C6D8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283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5" name="Oval 356">
                <a:extLst>
                  <a:ext uri="{FF2B5EF4-FFF2-40B4-BE49-F238E27FC236}">
                    <a16:creationId xmlns:a16="http://schemas.microsoft.com/office/drawing/2014/main" id="{00CFB6E9-955E-807E-0A39-8E3022D8A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8" y="284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6" name="Oval 357">
                <a:extLst>
                  <a:ext uri="{FF2B5EF4-FFF2-40B4-BE49-F238E27FC236}">
                    <a16:creationId xmlns:a16="http://schemas.microsoft.com/office/drawing/2014/main" id="{A9617ED9-5C2D-384D-AEFD-63500252A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314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7" name="Oval 358">
                <a:extLst>
                  <a:ext uri="{FF2B5EF4-FFF2-40B4-BE49-F238E27FC236}">
                    <a16:creationId xmlns:a16="http://schemas.microsoft.com/office/drawing/2014/main" id="{7C81AC5F-A528-37BC-6FCA-66FEBE436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0" y="310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8" name="Oval 359">
                <a:extLst>
                  <a:ext uri="{FF2B5EF4-FFF2-40B4-BE49-F238E27FC236}">
                    <a16:creationId xmlns:a16="http://schemas.microsoft.com/office/drawing/2014/main" id="{A9E1494F-23ED-2E4A-BD0D-C7C8ACBD8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303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9" name="Oval 360">
                <a:extLst>
                  <a:ext uri="{FF2B5EF4-FFF2-40B4-BE49-F238E27FC236}">
                    <a16:creationId xmlns:a16="http://schemas.microsoft.com/office/drawing/2014/main" id="{4EC238B0-307C-D361-C538-FE93BBD9C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3" y="302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0" name="Oval 361">
                <a:extLst>
                  <a:ext uri="{FF2B5EF4-FFF2-40B4-BE49-F238E27FC236}">
                    <a16:creationId xmlns:a16="http://schemas.microsoft.com/office/drawing/2014/main" id="{02ACFE8D-A368-37B8-3E18-48B2EB962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6" y="314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1" name="Oval 362">
                <a:extLst>
                  <a:ext uri="{FF2B5EF4-FFF2-40B4-BE49-F238E27FC236}">
                    <a16:creationId xmlns:a16="http://schemas.microsoft.com/office/drawing/2014/main" id="{B780295D-ED66-2F4D-6B85-8AD13E295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6" y="321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2" name="Oval 363">
                <a:extLst>
                  <a:ext uri="{FF2B5EF4-FFF2-40B4-BE49-F238E27FC236}">
                    <a16:creationId xmlns:a16="http://schemas.microsoft.com/office/drawing/2014/main" id="{445F424A-D02A-B8D5-3520-05328BD06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7" y="2760"/>
                <a:ext cx="40" cy="40"/>
              </a:xfrm>
              <a:prstGeom prst="ellipse">
                <a:avLst/>
              </a:prstGeom>
              <a:solidFill>
                <a:srgbClr val="0066FF"/>
              </a:solidFill>
              <a:ln w="1270" algn="ctr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3" name="Oval 364">
                <a:extLst>
                  <a:ext uri="{FF2B5EF4-FFF2-40B4-BE49-F238E27FC236}">
                    <a16:creationId xmlns:a16="http://schemas.microsoft.com/office/drawing/2014/main" id="{59FA8685-2BD2-0118-795F-B381D7103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1" y="274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4" name="Oval 365">
                <a:extLst>
                  <a:ext uri="{FF2B5EF4-FFF2-40B4-BE49-F238E27FC236}">
                    <a16:creationId xmlns:a16="http://schemas.microsoft.com/office/drawing/2014/main" id="{F96F4D2E-6C18-1B4A-E106-EE4D295C7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8" y="272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87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oup 720">
            <a:extLst>
              <a:ext uri="{FF2B5EF4-FFF2-40B4-BE49-F238E27FC236}">
                <a16:creationId xmlns:a16="http://schemas.microsoft.com/office/drawing/2014/main" id="{6A1A0B57-B5AE-D71A-9DBE-8B1830DD8294}"/>
              </a:ext>
            </a:extLst>
          </p:cNvPr>
          <p:cNvGrpSpPr>
            <a:grpSpLocks/>
          </p:cNvGrpSpPr>
          <p:nvPr/>
        </p:nvGrpSpPr>
        <p:grpSpPr bwMode="auto">
          <a:xfrm>
            <a:off x="231775" y="293688"/>
            <a:ext cx="4429125" cy="6335712"/>
            <a:chOff x="146" y="185"/>
            <a:chExt cx="2790" cy="3991"/>
          </a:xfrm>
        </p:grpSpPr>
        <p:sp>
          <p:nvSpPr>
            <p:cNvPr id="28883" name="Rectangle 714">
              <a:extLst>
                <a:ext uri="{FF2B5EF4-FFF2-40B4-BE49-F238E27FC236}">
                  <a16:creationId xmlns:a16="http://schemas.microsoft.com/office/drawing/2014/main" id="{FA3A4CB0-5A08-4C7D-F570-DC1489926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" y="185"/>
              <a:ext cx="2790" cy="399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28884" name="Group 698">
              <a:extLst>
                <a:ext uri="{FF2B5EF4-FFF2-40B4-BE49-F238E27FC236}">
                  <a16:creationId xmlns:a16="http://schemas.microsoft.com/office/drawing/2014/main" id="{BBB85737-C03B-3D40-A707-26024A2E7F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" y="2223"/>
              <a:ext cx="2736" cy="1936"/>
              <a:chOff x="97" y="2318"/>
              <a:chExt cx="2736" cy="1936"/>
            </a:xfrm>
          </p:grpSpPr>
          <p:sp>
            <p:nvSpPr>
              <p:cNvPr id="29134" name="Line 402">
                <a:extLst>
                  <a:ext uri="{FF2B5EF4-FFF2-40B4-BE49-F238E27FC236}">
                    <a16:creationId xmlns:a16="http://schemas.microsoft.com/office/drawing/2014/main" id="{FF5F0F84-DB4E-CA37-ED84-57838814C5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07" y="3921"/>
                <a:ext cx="1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5" name="Line 403">
                <a:extLst>
                  <a:ext uri="{FF2B5EF4-FFF2-40B4-BE49-F238E27FC236}">
                    <a16:creationId xmlns:a16="http://schemas.microsoft.com/office/drawing/2014/main" id="{37FE621A-48CD-EDF9-E184-732CA73BE2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14" y="3921"/>
                <a:ext cx="2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6" name="Line 404">
                <a:extLst>
                  <a:ext uri="{FF2B5EF4-FFF2-40B4-BE49-F238E27FC236}">
                    <a16:creationId xmlns:a16="http://schemas.microsoft.com/office/drawing/2014/main" id="{F3D9950D-C20A-D3D1-0B5B-8B2EADB2B1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121" y="3921"/>
                <a:ext cx="1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7" name="Line 405">
                <a:extLst>
                  <a:ext uri="{FF2B5EF4-FFF2-40B4-BE49-F238E27FC236}">
                    <a16:creationId xmlns:a16="http://schemas.microsoft.com/office/drawing/2014/main" id="{79103D1B-ADDA-1D18-E192-6C1E74B8BEF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29" y="3921"/>
                <a:ext cx="1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8" name="Line 406">
                <a:extLst>
                  <a:ext uri="{FF2B5EF4-FFF2-40B4-BE49-F238E27FC236}">
                    <a16:creationId xmlns:a16="http://schemas.microsoft.com/office/drawing/2014/main" id="{93ACFE44-8602-7CE8-C88E-041855CBDC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35" y="3921"/>
                <a:ext cx="2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9" name="Line 407">
                <a:extLst>
                  <a:ext uri="{FF2B5EF4-FFF2-40B4-BE49-F238E27FC236}">
                    <a16:creationId xmlns:a16="http://schemas.microsoft.com/office/drawing/2014/main" id="{C60AAAF1-624B-1BED-E854-6E7B26FAA0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042" y="3921"/>
                <a:ext cx="1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0" name="Line 408">
                <a:extLst>
                  <a:ext uri="{FF2B5EF4-FFF2-40B4-BE49-F238E27FC236}">
                    <a16:creationId xmlns:a16="http://schemas.microsoft.com/office/drawing/2014/main" id="{24AFCE70-1F1A-2D3C-99CB-AA067712C1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8" y="3921"/>
                <a:ext cx="39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1" name="Line 409">
                <a:extLst>
                  <a:ext uri="{FF2B5EF4-FFF2-40B4-BE49-F238E27FC236}">
                    <a16:creationId xmlns:a16="http://schemas.microsoft.com/office/drawing/2014/main" id="{83476A40-C291-A599-3152-9726F3F45B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8" y="3536"/>
                <a:ext cx="39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2" name="Line 410">
                <a:extLst>
                  <a:ext uri="{FF2B5EF4-FFF2-40B4-BE49-F238E27FC236}">
                    <a16:creationId xmlns:a16="http://schemas.microsoft.com/office/drawing/2014/main" id="{A5486A96-1510-7ADB-02F7-E605BC908B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8" y="3153"/>
                <a:ext cx="39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3" name="Line 411">
                <a:extLst>
                  <a:ext uri="{FF2B5EF4-FFF2-40B4-BE49-F238E27FC236}">
                    <a16:creationId xmlns:a16="http://schemas.microsoft.com/office/drawing/2014/main" id="{C6FABE82-133A-8D7C-744E-92AD2483E0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8" y="2768"/>
                <a:ext cx="39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4" name="Line 412">
                <a:extLst>
                  <a:ext uri="{FF2B5EF4-FFF2-40B4-BE49-F238E27FC236}">
                    <a16:creationId xmlns:a16="http://schemas.microsoft.com/office/drawing/2014/main" id="{F6FA9894-1346-4212-ECE5-34118BDBE0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468" y="2385"/>
                <a:ext cx="39" cy="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9145" name="Group 413">
                <a:extLst>
                  <a:ext uri="{FF2B5EF4-FFF2-40B4-BE49-F238E27FC236}">
                    <a16:creationId xmlns:a16="http://schemas.microsoft.com/office/drawing/2014/main" id="{AAD104C8-1069-6D22-2BA2-5DCCE89AE98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07" y="2385"/>
                <a:ext cx="1537" cy="1537"/>
                <a:chOff x="1506" y="1345"/>
                <a:chExt cx="1154" cy="1153"/>
              </a:xfrm>
            </p:grpSpPr>
            <p:sp>
              <p:nvSpPr>
                <p:cNvPr id="29369" name="Line 414">
                  <a:extLst>
                    <a:ext uri="{FF2B5EF4-FFF2-40B4-BE49-F238E27FC236}">
                      <a16:creationId xmlns:a16="http://schemas.microsoft.com/office/drawing/2014/main" id="{D038E2B3-6BC6-6335-4C7F-0D0179B1AC7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06" y="2497"/>
                  <a:ext cx="1153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0" name="Line 415">
                  <a:extLst>
                    <a:ext uri="{FF2B5EF4-FFF2-40B4-BE49-F238E27FC236}">
                      <a16:creationId xmlns:a16="http://schemas.microsoft.com/office/drawing/2014/main" id="{D65E74A0-3DF1-9660-1CA7-83308CFE0CF9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1345"/>
                  <a:ext cx="1" cy="11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1" name="Line 416">
                  <a:extLst>
                    <a:ext uri="{FF2B5EF4-FFF2-40B4-BE49-F238E27FC236}">
                      <a16:creationId xmlns:a16="http://schemas.microsoft.com/office/drawing/2014/main" id="{FAE5C17D-ACA5-97E1-908D-49AAEE9C658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9" y="1345"/>
                  <a:ext cx="1" cy="11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2" name="Line 417">
                  <a:extLst>
                    <a:ext uri="{FF2B5EF4-FFF2-40B4-BE49-F238E27FC236}">
                      <a16:creationId xmlns:a16="http://schemas.microsoft.com/office/drawing/2014/main" id="{4385328D-F8CE-C087-8FBC-37D16ADCF92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506" y="1345"/>
                  <a:ext cx="1153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9146" name="Freeform 418">
                <a:extLst>
                  <a:ext uri="{FF2B5EF4-FFF2-40B4-BE49-F238E27FC236}">
                    <a16:creationId xmlns:a16="http://schemas.microsoft.com/office/drawing/2014/main" id="{AC84F887-81D1-953E-7609-FF09FDD241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51" y="3762"/>
                <a:ext cx="960" cy="35"/>
              </a:xfrm>
              <a:custGeom>
                <a:avLst/>
                <a:gdLst>
                  <a:gd name="T0" fmla="*/ 27 w 1801"/>
                  <a:gd name="T1" fmla="*/ 60 h 66"/>
                  <a:gd name="T2" fmla="*/ 83 w 1801"/>
                  <a:gd name="T3" fmla="*/ 50 h 66"/>
                  <a:gd name="T4" fmla="*/ 138 w 1801"/>
                  <a:gd name="T5" fmla="*/ 39 h 66"/>
                  <a:gd name="T6" fmla="*/ 193 w 1801"/>
                  <a:gd name="T7" fmla="*/ 31 h 66"/>
                  <a:gd name="T8" fmla="*/ 249 w 1801"/>
                  <a:gd name="T9" fmla="*/ 23 h 66"/>
                  <a:gd name="T10" fmla="*/ 304 w 1801"/>
                  <a:gd name="T11" fmla="*/ 16 h 66"/>
                  <a:gd name="T12" fmla="*/ 360 w 1801"/>
                  <a:gd name="T13" fmla="*/ 11 h 66"/>
                  <a:gd name="T14" fmla="*/ 415 w 1801"/>
                  <a:gd name="T15" fmla="*/ 6 h 66"/>
                  <a:gd name="T16" fmla="*/ 471 w 1801"/>
                  <a:gd name="T17" fmla="*/ 3 h 66"/>
                  <a:gd name="T18" fmla="*/ 526 w 1801"/>
                  <a:gd name="T19" fmla="*/ 1 h 66"/>
                  <a:gd name="T20" fmla="*/ 581 w 1801"/>
                  <a:gd name="T21" fmla="*/ 0 h 66"/>
                  <a:gd name="T22" fmla="*/ 637 w 1801"/>
                  <a:gd name="T23" fmla="*/ 0 h 66"/>
                  <a:gd name="T24" fmla="*/ 692 w 1801"/>
                  <a:gd name="T25" fmla="*/ 1 h 66"/>
                  <a:gd name="T26" fmla="*/ 748 w 1801"/>
                  <a:gd name="T27" fmla="*/ 2 h 66"/>
                  <a:gd name="T28" fmla="*/ 803 w 1801"/>
                  <a:gd name="T29" fmla="*/ 5 h 66"/>
                  <a:gd name="T30" fmla="*/ 858 w 1801"/>
                  <a:gd name="T31" fmla="*/ 8 h 66"/>
                  <a:gd name="T32" fmla="*/ 914 w 1801"/>
                  <a:gd name="T33" fmla="*/ 11 h 66"/>
                  <a:gd name="T34" fmla="*/ 969 w 1801"/>
                  <a:gd name="T35" fmla="*/ 14 h 66"/>
                  <a:gd name="T36" fmla="*/ 1025 w 1801"/>
                  <a:gd name="T37" fmla="*/ 18 h 66"/>
                  <a:gd name="T38" fmla="*/ 1080 w 1801"/>
                  <a:gd name="T39" fmla="*/ 21 h 66"/>
                  <a:gd name="T40" fmla="*/ 1135 w 1801"/>
                  <a:gd name="T41" fmla="*/ 24 h 66"/>
                  <a:gd name="T42" fmla="*/ 1191 w 1801"/>
                  <a:gd name="T43" fmla="*/ 27 h 66"/>
                  <a:gd name="T44" fmla="*/ 1246 w 1801"/>
                  <a:gd name="T45" fmla="*/ 29 h 66"/>
                  <a:gd name="T46" fmla="*/ 1302 w 1801"/>
                  <a:gd name="T47" fmla="*/ 31 h 66"/>
                  <a:gd name="T48" fmla="*/ 1357 w 1801"/>
                  <a:gd name="T49" fmla="*/ 33 h 66"/>
                  <a:gd name="T50" fmla="*/ 1413 w 1801"/>
                  <a:gd name="T51" fmla="*/ 34 h 66"/>
                  <a:gd name="T52" fmla="*/ 1468 w 1801"/>
                  <a:gd name="T53" fmla="*/ 35 h 66"/>
                  <a:gd name="T54" fmla="*/ 1524 w 1801"/>
                  <a:gd name="T55" fmla="*/ 35 h 66"/>
                  <a:gd name="T56" fmla="*/ 1579 w 1801"/>
                  <a:gd name="T57" fmla="*/ 35 h 66"/>
                  <a:gd name="T58" fmla="*/ 1634 w 1801"/>
                  <a:gd name="T59" fmla="*/ 34 h 66"/>
                  <a:gd name="T60" fmla="*/ 1690 w 1801"/>
                  <a:gd name="T61" fmla="*/ 34 h 66"/>
                  <a:gd name="T62" fmla="*/ 1745 w 1801"/>
                  <a:gd name="T63" fmla="*/ 32 h 66"/>
                  <a:gd name="T64" fmla="*/ 1801 w 1801"/>
                  <a:gd name="T65" fmla="*/ 31 h 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01"/>
                  <a:gd name="T100" fmla="*/ 0 h 66"/>
                  <a:gd name="T101" fmla="*/ 1801 w 1801"/>
                  <a:gd name="T102" fmla="*/ 66 h 6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01" h="66">
                    <a:moveTo>
                      <a:pt x="0" y="66"/>
                    </a:moveTo>
                    <a:lnTo>
                      <a:pt x="27" y="60"/>
                    </a:lnTo>
                    <a:lnTo>
                      <a:pt x="55" y="54"/>
                    </a:lnTo>
                    <a:lnTo>
                      <a:pt x="83" y="50"/>
                    </a:lnTo>
                    <a:lnTo>
                      <a:pt x="110" y="44"/>
                    </a:lnTo>
                    <a:lnTo>
                      <a:pt x="138" y="39"/>
                    </a:lnTo>
                    <a:lnTo>
                      <a:pt x="166" y="35"/>
                    </a:lnTo>
                    <a:lnTo>
                      <a:pt x="193" y="31"/>
                    </a:lnTo>
                    <a:lnTo>
                      <a:pt x="221" y="27"/>
                    </a:lnTo>
                    <a:lnTo>
                      <a:pt x="249" y="23"/>
                    </a:lnTo>
                    <a:lnTo>
                      <a:pt x="277" y="19"/>
                    </a:lnTo>
                    <a:lnTo>
                      <a:pt x="304" y="16"/>
                    </a:lnTo>
                    <a:lnTo>
                      <a:pt x="332" y="13"/>
                    </a:lnTo>
                    <a:lnTo>
                      <a:pt x="360" y="11"/>
                    </a:lnTo>
                    <a:lnTo>
                      <a:pt x="387" y="8"/>
                    </a:lnTo>
                    <a:lnTo>
                      <a:pt x="415" y="6"/>
                    </a:lnTo>
                    <a:lnTo>
                      <a:pt x="443" y="4"/>
                    </a:lnTo>
                    <a:lnTo>
                      <a:pt x="471" y="3"/>
                    </a:lnTo>
                    <a:lnTo>
                      <a:pt x="498" y="1"/>
                    </a:lnTo>
                    <a:lnTo>
                      <a:pt x="526" y="1"/>
                    </a:lnTo>
                    <a:lnTo>
                      <a:pt x="554" y="0"/>
                    </a:lnTo>
                    <a:lnTo>
                      <a:pt x="581" y="0"/>
                    </a:lnTo>
                    <a:lnTo>
                      <a:pt x="609" y="0"/>
                    </a:lnTo>
                    <a:lnTo>
                      <a:pt x="637" y="0"/>
                    </a:lnTo>
                    <a:lnTo>
                      <a:pt x="664" y="0"/>
                    </a:lnTo>
                    <a:lnTo>
                      <a:pt x="692" y="1"/>
                    </a:lnTo>
                    <a:lnTo>
                      <a:pt x="720" y="1"/>
                    </a:lnTo>
                    <a:lnTo>
                      <a:pt x="748" y="2"/>
                    </a:lnTo>
                    <a:lnTo>
                      <a:pt x="775" y="4"/>
                    </a:lnTo>
                    <a:lnTo>
                      <a:pt x="803" y="5"/>
                    </a:lnTo>
                    <a:lnTo>
                      <a:pt x="831" y="6"/>
                    </a:lnTo>
                    <a:lnTo>
                      <a:pt x="858" y="8"/>
                    </a:lnTo>
                    <a:lnTo>
                      <a:pt x="886" y="9"/>
                    </a:lnTo>
                    <a:lnTo>
                      <a:pt x="914" y="11"/>
                    </a:lnTo>
                    <a:lnTo>
                      <a:pt x="942" y="12"/>
                    </a:lnTo>
                    <a:lnTo>
                      <a:pt x="969" y="14"/>
                    </a:lnTo>
                    <a:lnTo>
                      <a:pt x="997" y="16"/>
                    </a:lnTo>
                    <a:lnTo>
                      <a:pt x="1025" y="18"/>
                    </a:lnTo>
                    <a:lnTo>
                      <a:pt x="1052" y="19"/>
                    </a:lnTo>
                    <a:lnTo>
                      <a:pt x="1080" y="21"/>
                    </a:lnTo>
                    <a:lnTo>
                      <a:pt x="1108" y="22"/>
                    </a:lnTo>
                    <a:lnTo>
                      <a:pt x="1135" y="24"/>
                    </a:lnTo>
                    <a:lnTo>
                      <a:pt x="1163" y="26"/>
                    </a:lnTo>
                    <a:lnTo>
                      <a:pt x="1191" y="27"/>
                    </a:lnTo>
                    <a:lnTo>
                      <a:pt x="1219" y="28"/>
                    </a:lnTo>
                    <a:lnTo>
                      <a:pt x="1246" y="29"/>
                    </a:lnTo>
                    <a:lnTo>
                      <a:pt x="1274" y="31"/>
                    </a:lnTo>
                    <a:lnTo>
                      <a:pt x="1302" y="31"/>
                    </a:lnTo>
                    <a:lnTo>
                      <a:pt x="1330" y="32"/>
                    </a:lnTo>
                    <a:lnTo>
                      <a:pt x="1357" y="33"/>
                    </a:lnTo>
                    <a:lnTo>
                      <a:pt x="1385" y="34"/>
                    </a:lnTo>
                    <a:lnTo>
                      <a:pt x="1413" y="34"/>
                    </a:lnTo>
                    <a:lnTo>
                      <a:pt x="1440" y="34"/>
                    </a:lnTo>
                    <a:lnTo>
                      <a:pt x="1468" y="35"/>
                    </a:lnTo>
                    <a:lnTo>
                      <a:pt x="1496" y="35"/>
                    </a:lnTo>
                    <a:lnTo>
                      <a:pt x="1524" y="35"/>
                    </a:lnTo>
                    <a:lnTo>
                      <a:pt x="1551" y="35"/>
                    </a:lnTo>
                    <a:lnTo>
                      <a:pt x="1579" y="35"/>
                    </a:lnTo>
                    <a:lnTo>
                      <a:pt x="1607" y="34"/>
                    </a:lnTo>
                    <a:lnTo>
                      <a:pt x="1634" y="34"/>
                    </a:lnTo>
                    <a:lnTo>
                      <a:pt x="1662" y="34"/>
                    </a:lnTo>
                    <a:lnTo>
                      <a:pt x="1690" y="34"/>
                    </a:lnTo>
                    <a:lnTo>
                      <a:pt x="1717" y="33"/>
                    </a:lnTo>
                    <a:lnTo>
                      <a:pt x="1745" y="32"/>
                    </a:lnTo>
                    <a:lnTo>
                      <a:pt x="1773" y="31"/>
                    </a:lnTo>
                    <a:lnTo>
                      <a:pt x="1801" y="31"/>
                    </a:lnTo>
                  </a:path>
                </a:pathLst>
              </a:custGeom>
              <a:noFill/>
              <a:ln w="3175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7" name="Freeform 419">
                <a:extLst>
                  <a:ext uri="{FF2B5EF4-FFF2-40B4-BE49-F238E27FC236}">
                    <a16:creationId xmlns:a16="http://schemas.microsoft.com/office/drawing/2014/main" id="{FB155D73-190C-5F1A-F17A-24C4376E9A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17" y="3550"/>
                <a:ext cx="1094" cy="357"/>
              </a:xfrm>
              <a:custGeom>
                <a:avLst/>
                <a:gdLst>
                  <a:gd name="T0" fmla="*/ 28 w 2051"/>
                  <a:gd name="T1" fmla="*/ 669 h 670"/>
                  <a:gd name="T2" fmla="*/ 83 w 2051"/>
                  <a:gd name="T3" fmla="*/ 664 h 670"/>
                  <a:gd name="T4" fmla="*/ 139 w 2051"/>
                  <a:gd name="T5" fmla="*/ 660 h 670"/>
                  <a:gd name="T6" fmla="*/ 194 w 2051"/>
                  <a:gd name="T7" fmla="*/ 655 h 670"/>
                  <a:gd name="T8" fmla="*/ 250 w 2051"/>
                  <a:gd name="T9" fmla="*/ 649 h 670"/>
                  <a:gd name="T10" fmla="*/ 305 w 2051"/>
                  <a:gd name="T11" fmla="*/ 643 h 670"/>
                  <a:gd name="T12" fmla="*/ 360 w 2051"/>
                  <a:gd name="T13" fmla="*/ 636 h 670"/>
                  <a:gd name="T14" fmla="*/ 416 w 2051"/>
                  <a:gd name="T15" fmla="*/ 628 h 670"/>
                  <a:gd name="T16" fmla="*/ 471 w 2051"/>
                  <a:gd name="T17" fmla="*/ 620 h 670"/>
                  <a:gd name="T18" fmla="*/ 527 w 2051"/>
                  <a:gd name="T19" fmla="*/ 610 h 670"/>
                  <a:gd name="T20" fmla="*/ 582 w 2051"/>
                  <a:gd name="T21" fmla="*/ 600 h 670"/>
                  <a:gd name="T22" fmla="*/ 637 w 2051"/>
                  <a:gd name="T23" fmla="*/ 587 h 670"/>
                  <a:gd name="T24" fmla="*/ 693 w 2051"/>
                  <a:gd name="T25" fmla="*/ 575 h 670"/>
                  <a:gd name="T26" fmla="*/ 748 w 2051"/>
                  <a:gd name="T27" fmla="*/ 561 h 670"/>
                  <a:gd name="T28" fmla="*/ 804 w 2051"/>
                  <a:gd name="T29" fmla="*/ 546 h 670"/>
                  <a:gd name="T30" fmla="*/ 859 w 2051"/>
                  <a:gd name="T31" fmla="*/ 530 h 670"/>
                  <a:gd name="T32" fmla="*/ 914 w 2051"/>
                  <a:gd name="T33" fmla="*/ 513 h 670"/>
                  <a:gd name="T34" fmla="*/ 970 w 2051"/>
                  <a:gd name="T35" fmla="*/ 494 h 670"/>
                  <a:gd name="T36" fmla="*/ 1025 w 2051"/>
                  <a:gd name="T37" fmla="*/ 474 h 670"/>
                  <a:gd name="T38" fmla="*/ 1081 w 2051"/>
                  <a:gd name="T39" fmla="*/ 454 h 670"/>
                  <a:gd name="T40" fmla="*/ 1136 w 2051"/>
                  <a:gd name="T41" fmla="*/ 432 h 670"/>
                  <a:gd name="T42" fmla="*/ 1192 w 2051"/>
                  <a:gd name="T43" fmla="*/ 409 h 670"/>
                  <a:gd name="T44" fmla="*/ 1247 w 2051"/>
                  <a:gd name="T45" fmla="*/ 385 h 670"/>
                  <a:gd name="T46" fmla="*/ 1302 w 2051"/>
                  <a:gd name="T47" fmla="*/ 360 h 670"/>
                  <a:gd name="T48" fmla="*/ 1358 w 2051"/>
                  <a:gd name="T49" fmla="*/ 335 h 670"/>
                  <a:gd name="T50" fmla="*/ 1413 w 2051"/>
                  <a:gd name="T51" fmla="*/ 308 h 670"/>
                  <a:gd name="T52" fmla="*/ 1469 w 2051"/>
                  <a:gd name="T53" fmla="*/ 281 h 670"/>
                  <a:gd name="T54" fmla="*/ 1524 w 2051"/>
                  <a:gd name="T55" fmla="*/ 253 h 670"/>
                  <a:gd name="T56" fmla="*/ 1580 w 2051"/>
                  <a:gd name="T57" fmla="*/ 225 h 670"/>
                  <a:gd name="T58" fmla="*/ 1635 w 2051"/>
                  <a:gd name="T59" fmla="*/ 197 h 670"/>
                  <a:gd name="T60" fmla="*/ 1690 w 2051"/>
                  <a:gd name="T61" fmla="*/ 169 h 670"/>
                  <a:gd name="T62" fmla="*/ 1746 w 2051"/>
                  <a:gd name="T63" fmla="*/ 141 h 670"/>
                  <a:gd name="T64" fmla="*/ 1801 w 2051"/>
                  <a:gd name="T65" fmla="*/ 113 h 670"/>
                  <a:gd name="T66" fmla="*/ 1857 w 2051"/>
                  <a:gd name="T67" fmla="*/ 86 h 670"/>
                  <a:gd name="T68" fmla="*/ 1912 w 2051"/>
                  <a:gd name="T69" fmla="*/ 60 h 670"/>
                  <a:gd name="T70" fmla="*/ 1967 w 2051"/>
                  <a:gd name="T71" fmla="*/ 34 h 670"/>
                  <a:gd name="T72" fmla="*/ 2023 w 2051"/>
                  <a:gd name="T73" fmla="*/ 11 h 67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51"/>
                  <a:gd name="T112" fmla="*/ 0 h 670"/>
                  <a:gd name="T113" fmla="*/ 2051 w 2051"/>
                  <a:gd name="T114" fmla="*/ 670 h 67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51" h="670">
                    <a:moveTo>
                      <a:pt x="0" y="670"/>
                    </a:moveTo>
                    <a:lnTo>
                      <a:pt x="28" y="669"/>
                    </a:lnTo>
                    <a:lnTo>
                      <a:pt x="56" y="666"/>
                    </a:lnTo>
                    <a:lnTo>
                      <a:pt x="83" y="664"/>
                    </a:lnTo>
                    <a:lnTo>
                      <a:pt x="111" y="662"/>
                    </a:lnTo>
                    <a:lnTo>
                      <a:pt x="139" y="660"/>
                    </a:lnTo>
                    <a:lnTo>
                      <a:pt x="166" y="658"/>
                    </a:lnTo>
                    <a:lnTo>
                      <a:pt x="194" y="655"/>
                    </a:lnTo>
                    <a:lnTo>
                      <a:pt x="222" y="652"/>
                    </a:lnTo>
                    <a:lnTo>
                      <a:pt x="250" y="649"/>
                    </a:lnTo>
                    <a:lnTo>
                      <a:pt x="277" y="646"/>
                    </a:lnTo>
                    <a:lnTo>
                      <a:pt x="305" y="643"/>
                    </a:lnTo>
                    <a:lnTo>
                      <a:pt x="333" y="640"/>
                    </a:lnTo>
                    <a:lnTo>
                      <a:pt x="360" y="636"/>
                    </a:lnTo>
                    <a:lnTo>
                      <a:pt x="388" y="632"/>
                    </a:lnTo>
                    <a:lnTo>
                      <a:pt x="416" y="628"/>
                    </a:lnTo>
                    <a:lnTo>
                      <a:pt x="443" y="624"/>
                    </a:lnTo>
                    <a:lnTo>
                      <a:pt x="471" y="620"/>
                    </a:lnTo>
                    <a:lnTo>
                      <a:pt x="499" y="615"/>
                    </a:lnTo>
                    <a:lnTo>
                      <a:pt x="527" y="610"/>
                    </a:lnTo>
                    <a:lnTo>
                      <a:pt x="554" y="605"/>
                    </a:lnTo>
                    <a:lnTo>
                      <a:pt x="582" y="600"/>
                    </a:lnTo>
                    <a:lnTo>
                      <a:pt x="610" y="594"/>
                    </a:lnTo>
                    <a:lnTo>
                      <a:pt x="637" y="587"/>
                    </a:lnTo>
                    <a:lnTo>
                      <a:pt x="665" y="582"/>
                    </a:lnTo>
                    <a:lnTo>
                      <a:pt x="693" y="575"/>
                    </a:lnTo>
                    <a:lnTo>
                      <a:pt x="721" y="568"/>
                    </a:lnTo>
                    <a:lnTo>
                      <a:pt x="748" y="561"/>
                    </a:lnTo>
                    <a:lnTo>
                      <a:pt x="776" y="553"/>
                    </a:lnTo>
                    <a:lnTo>
                      <a:pt x="804" y="546"/>
                    </a:lnTo>
                    <a:lnTo>
                      <a:pt x="831" y="538"/>
                    </a:lnTo>
                    <a:lnTo>
                      <a:pt x="859" y="530"/>
                    </a:lnTo>
                    <a:lnTo>
                      <a:pt x="887" y="521"/>
                    </a:lnTo>
                    <a:lnTo>
                      <a:pt x="914" y="513"/>
                    </a:lnTo>
                    <a:lnTo>
                      <a:pt x="942" y="504"/>
                    </a:lnTo>
                    <a:lnTo>
                      <a:pt x="970" y="494"/>
                    </a:lnTo>
                    <a:lnTo>
                      <a:pt x="998" y="484"/>
                    </a:lnTo>
                    <a:lnTo>
                      <a:pt x="1025" y="474"/>
                    </a:lnTo>
                    <a:lnTo>
                      <a:pt x="1053" y="464"/>
                    </a:lnTo>
                    <a:lnTo>
                      <a:pt x="1081" y="454"/>
                    </a:lnTo>
                    <a:lnTo>
                      <a:pt x="1108" y="443"/>
                    </a:lnTo>
                    <a:lnTo>
                      <a:pt x="1136" y="432"/>
                    </a:lnTo>
                    <a:lnTo>
                      <a:pt x="1164" y="421"/>
                    </a:lnTo>
                    <a:lnTo>
                      <a:pt x="1192" y="409"/>
                    </a:lnTo>
                    <a:lnTo>
                      <a:pt x="1219" y="397"/>
                    </a:lnTo>
                    <a:lnTo>
                      <a:pt x="1247" y="385"/>
                    </a:lnTo>
                    <a:lnTo>
                      <a:pt x="1275" y="373"/>
                    </a:lnTo>
                    <a:lnTo>
                      <a:pt x="1302" y="360"/>
                    </a:lnTo>
                    <a:lnTo>
                      <a:pt x="1330" y="348"/>
                    </a:lnTo>
                    <a:lnTo>
                      <a:pt x="1358" y="335"/>
                    </a:lnTo>
                    <a:lnTo>
                      <a:pt x="1385" y="322"/>
                    </a:lnTo>
                    <a:lnTo>
                      <a:pt x="1413" y="308"/>
                    </a:lnTo>
                    <a:lnTo>
                      <a:pt x="1441" y="295"/>
                    </a:lnTo>
                    <a:lnTo>
                      <a:pt x="1469" y="281"/>
                    </a:lnTo>
                    <a:lnTo>
                      <a:pt x="1496" y="267"/>
                    </a:lnTo>
                    <a:lnTo>
                      <a:pt x="1524" y="253"/>
                    </a:lnTo>
                    <a:lnTo>
                      <a:pt x="1552" y="240"/>
                    </a:lnTo>
                    <a:lnTo>
                      <a:pt x="1580" y="225"/>
                    </a:lnTo>
                    <a:lnTo>
                      <a:pt x="1607" y="212"/>
                    </a:lnTo>
                    <a:lnTo>
                      <a:pt x="1635" y="197"/>
                    </a:lnTo>
                    <a:lnTo>
                      <a:pt x="1663" y="183"/>
                    </a:lnTo>
                    <a:lnTo>
                      <a:pt x="1690" y="169"/>
                    </a:lnTo>
                    <a:lnTo>
                      <a:pt x="1718" y="155"/>
                    </a:lnTo>
                    <a:lnTo>
                      <a:pt x="1746" y="141"/>
                    </a:lnTo>
                    <a:lnTo>
                      <a:pt x="1774" y="127"/>
                    </a:lnTo>
                    <a:lnTo>
                      <a:pt x="1801" y="113"/>
                    </a:lnTo>
                    <a:lnTo>
                      <a:pt x="1829" y="99"/>
                    </a:lnTo>
                    <a:lnTo>
                      <a:pt x="1857" y="86"/>
                    </a:lnTo>
                    <a:lnTo>
                      <a:pt x="1884" y="73"/>
                    </a:lnTo>
                    <a:lnTo>
                      <a:pt x="1912" y="60"/>
                    </a:lnTo>
                    <a:lnTo>
                      <a:pt x="1940" y="47"/>
                    </a:lnTo>
                    <a:lnTo>
                      <a:pt x="1967" y="34"/>
                    </a:lnTo>
                    <a:lnTo>
                      <a:pt x="1995" y="23"/>
                    </a:lnTo>
                    <a:lnTo>
                      <a:pt x="2023" y="11"/>
                    </a:lnTo>
                    <a:lnTo>
                      <a:pt x="2051" y="0"/>
                    </a:lnTo>
                  </a:path>
                </a:pathLst>
              </a:custGeom>
              <a:noFill/>
              <a:ln w="31750">
                <a:solidFill>
                  <a:srgbClr val="FF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8" name="Freeform 420">
                <a:extLst>
                  <a:ext uri="{FF2B5EF4-FFF2-40B4-BE49-F238E27FC236}">
                    <a16:creationId xmlns:a16="http://schemas.microsoft.com/office/drawing/2014/main" id="{B9D7DA56-D84E-8836-2395-D56A0C2EF9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14" y="3160"/>
                <a:ext cx="1197" cy="758"/>
              </a:xfrm>
              <a:custGeom>
                <a:avLst/>
                <a:gdLst>
                  <a:gd name="T0" fmla="*/ 28 w 2245"/>
                  <a:gd name="T1" fmla="*/ 1420 h 1421"/>
                  <a:gd name="T2" fmla="*/ 83 w 2245"/>
                  <a:gd name="T3" fmla="*/ 1418 h 1421"/>
                  <a:gd name="T4" fmla="*/ 139 w 2245"/>
                  <a:gd name="T5" fmla="*/ 1416 h 1421"/>
                  <a:gd name="T6" fmla="*/ 194 w 2245"/>
                  <a:gd name="T7" fmla="*/ 1413 h 1421"/>
                  <a:gd name="T8" fmla="*/ 250 w 2245"/>
                  <a:gd name="T9" fmla="*/ 1410 h 1421"/>
                  <a:gd name="T10" fmla="*/ 305 w 2245"/>
                  <a:gd name="T11" fmla="*/ 1406 h 1421"/>
                  <a:gd name="T12" fmla="*/ 360 w 2245"/>
                  <a:gd name="T13" fmla="*/ 1401 h 1421"/>
                  <a:gd name="T14" fmla="*/ 416 w 2245"/>
                  <a:gd name="T15" fmla="*/ 1394 h 1421"/>
                  <a:gd name="T16" fmla="*/ 471 w 2245"/>
                  <a:gd name="T17" fmla="*/ 1386 h 1421"/>
                  <a:gd name="T18" fmla="*/ 527 w 2245"/>
                  <a:gd name="T19" fmla="*/ 1377 h 1421"/>
                  <a:gd name="T20" fmla="*/ 582 w 2245"/>
                  <a:gd name="T21" fmla="*/ 1366 h 1421"/>
                  <a:gd name="T22" fmla="*/ 637 w 2245"/>
                  <a:gd name="T23" fmla="*/ 1353 h 1421"/>
                  <a:gd name="T24" fmla="*/ 693 w 2245"/>
                  <a:gd name="T25" fmla="*/ 1337 h 1421"/>
                  <a:gd name="T26" fmla="*/ 748 w 2245"/>
                  <a:gd name="T27" fmla="*/ 1319 h 1421"/>
                  <a:gd name="T28" fmla="*/ 804 w 2245"/>
                  <a:gd name="T29" fmla="*/ 1298 h 1421"/>
                  <a:gd name="T30" fmla="*/ 859 w 2245"/>
                  <a:gd name="T31" fmla="*/ 1273 h 1421"/>
                  <a:gd name="T32" fmla="*/ 915 w 2245"/>
                  <a:gd name="T33" fmla="*/ 1246 h 1421"/>
                  <a:gd name="T34" fmla="*/ 970 w 2245"/>
                  <a:gd name="T35" fmla="*/ 1214 h 1421"/>
                  <a:gd name="T36" fmla="*/ 1025 w 2245"/>
                  <a:gd name="T37" fmla="*/ 1179 h 1421"/>
                  <a:gd name="T38" fmla="*/ 1081 w 2245"/>
                  <a:gd name="T39" fmla="*/ 1141 h 1421"/>
                  <a:gd name="T40" fmla="*/ 1136 w 2245"/>
                  <a:gd name="T41" fmla="*/ 1099 h 1421"/>
                  <a:gd name="T42" fmla="*/ 1192 w 2245"/>
                  <a:gd name="T43" fmla="*/ 1053 h 1421"/>
                  <a:gd name="T44" fmla="*/ 1247 w 2245"/>
                  <a:gd name="T45" fmla="*/ 1003 h 1421"/>
                  <a:gd name="T46" fmla="*/ 1302 w 2245"/>
                  <a:gd name="T47" fmla="*/ 951 h 1421"/>
                  <a:gd name="T48" fmla="*/ 1358 w 2245"/>
                  <a:gd name="T49" fmla="*/ 896 h 1421"/>
                  <a:gd name="T50" fmla="*/ 1413 w 2245"/>
                  <a:gd name="T51" fmla="*/ 839 h 1421"/>
                  <a:gd name="T52" fmla="*/ 1469 w 2245"/>
                  <a:gd name="T53" fmla="*/ 780 h 1421"/>
                  <a:gd name="T54" fmla="*/ 1524 w 2245"/>
                  <a:gd name="T55" fmla="*/ 718 h 1421"/>
                  <a:gd name="T56" fmla="*/ 1579 w 2245"/>
                  <a:gd name="T57" fmla="*/ 657 h 1421"/>
                  <a:gd name="T58" fmla="*/ 1635 w 2245"/>
                  <a:gd name="T59" fmla="*/ 594 h 1421"/>
                  <a:gd name="T60" fmla="*/ 1690 w 2245"/>
                  <a:gd name="T61" fmla="*/ 531 h 1421"/>
                  <a:gd name="T62" fmla="*/ 1746 w 2245"/>
                  <a:gd name="T63" fmla="*/ 469 h 1421"/>
                  <a:gd name="T64" fmla="*/ 1801 w 2245"/>
                  <a:gd name="T65" fmla="*/ 408 h 1421"/>
                  <a:gd name="T66" fmla="*/ 1857 w 2245"/>
                  <a:gd name="T67" fmla="*/ 348 h 1421"/>
                  <a:gd name="T68" fmla="*/ 1912 w 2245"/>
                  <a:gd name="T69" fmla="*/ 290 h 1421"/>
                  <a:gd name="T70" fmla="*/ 1968 w 2245"/>
                  <a:gd name="T71" fmla="*/ 234 h 1421"/>
                  <a:gd name="T72" fmla="*/ 2023 w 2245"/>
                  <a:gd name="T73" fmla="*/ 181 h 1421"/>
                  <a:gd name="T74" fmla="*/ 2078 w 2245"/>
                  <a:gd name="T75" fmla="*/ 130 h 1421"/>
                  <a:gd name="T76" fmla="*/ 2134 w 2245"/>
                  <a:gd name="T77" fmla="*/ 83 h 1421"/>
                  <a:gd name="T78" fmla="*/ 2189 w 2245"/>
                  <a:gd name="T79" fmla="*/ 40 h 1421"/>
                  <a:gd name="T80" fmla="*/ 2245 w 2245"/>
                  <a:gd name="T81" fmla="*/ 0 h 142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245"/>
                  <a:gd name="T124" fmla="*/ 0 h 1421"/>
                  <a:gd name="T125" fmla="*/ 2245 w 2245"/>
                  <a:gd name="T126" fmla="*/ 1421 h 142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245" h="1421">
                    <a:moveTo>
                      <a:pt x="0" y="1421"/>
                    </a:moveTo>
                    <a:lnTo>
                      <a:pt x="28" y="1420"/>
                    </a:lnTo>
                    <a:lnTo>
                      <a:pt x="55" y="1420"/>
                    </a:lnTo>
                    <a:lnTo>
                      <a:pt x="83" y="1418"/>
                    </a:lnTo>
                    <a:lnTo>
                      <a:pt x="111" y="1418"/>
                    </a:lnTo>
                    <a:lnTo>
                      <a:pt x="139" y="1416"/>
                    </a:lnTo>
                    <a:lnTo>
                      <a:pt x="166" y="1415"/>
                    </a:lnTo>
                    <a:lnTo>
                      <a:pt x="194" y="1413"/>
                    </a:lnTo>
                    <a:lnTo>
                      <a:pt x="222" y="1412"/>
                    </a:lnTo>
                    <a:lnTo>
                      <a:pt x="250" y="1410"/>
                    </a:lnTo>
                    <a:lnTo>
                      <a:pt x="277" y="1408"/>
                    </a:lnTo>
                    <a:lnTo>
                      <a:pt x="305" y="1406"/>
                    </a:lnTo>
                    <a:lnTo>
                      <a:pt x="333" y="1403"/>
                    </a:lnTo>
                    <a:lnTo>
                      <a:pt x="360" y="1401"/>
                    </a:lnTo>
                    <a:lnTo>
                      <a:pt x="388" y="1397"/>
                    </a:lnTo>
                    <a:lnTo>
                      <a:pt x="416" y="1394"/>
                    </a:lnTo>
                    <a:lnTo>
                      <a:pt x="444" y="1391"/>
                    </a:lnTo>
                    <a:lnTo>
                      <a:pt x="471" y="1386"/>
                    </a:lnTo>
                    <a:lnTo>
                      <a:pt x="499" y="1382"/>
                    </a:lnTo>
                    <a:lnTo>
                      <a:pt x="527" y="1377"/>
                    </a:lnTo>
                    <a:lnTo>
                      <a:pt x="554" y="1372"/>
                    </a:lnTo>
                    <a:lnTo>
                      <a:pt x="582" y="1366"/>
                    </a:lnTo>
                    <a:lnTo>
                      <a:pt x="610" y="1360"/>
                    </a:lnTo>
                    <a:lnTo>
                      <a:pt x="637" y="1353"/>
                    </a:lnTo>
                    <a:lnTo>
                      <a:pt x="665" y="1346"/>
                    </a:lnTo>
                    <a:lnTo>
                      <a:pt x="693" y="1337"/>
                    </a:lnTo>
                    <a:lnTo>
                      <a:pt x="721" y="1328"/>
                    </a:lnTo>
                    <a:lnTo>
                      <a:pt x="748" y="1319"/>
                    </a:lnTo>
                    <a:lnTo>
                      <a:pt x="776" y="1309"/>
                    </a:lnTo>
                    <a:lnTo>
                      <a:pt x="804" y="1298"/>
                    </a:lnTo>
                    <a:lnTo>
                      <a:pt x="831" y="1286"/>
                    </a:lnTo>
                    <a:lnTo>
                      <a:pt x="859" y="1273"/>
                    </a:lnTo>
                    <a:lnTo>
                      <a:pt x="887" y="1260"/>
                    </a:lnTo>
                    <a:lnTo>
                      <a:pt x="915" y="1246"/>
                    </a:lnTo>
                    <a:lnTo>
                      <a:pt x="942" y="1230"/>
                    </a:lnTo>
                    <a:lnTo>
                      <a:pt x="970" y="1214"/>
                    </a:lnTo>
                    <a:lnTo>
                      <a:pt x="998" y="1197"/>
                    </a:lnTo>
                    <a:lnTo>
                      <a:pt x="1025" y="1179"/>
                    </a:lnTo>
                    <a:lnTo>
                      <a:pt x="1053" y="1160"/>
                    </a:lnTo>
                    <a:lnTo>
                      <a:pt x="1081" y="1141"/>
                    </a:lnTo>
                    <a:lnTo>
                      <a:pt x="1108" y="1120"/>
                    </a:lnTo>
                    <a:lnTo>
                      <a:pt x="1136" y="1099"/>
                    </a:lnTo>
                    <a:lnTo>
                      <a:pt x="1164" y="1076"/>
                    </a:lnTo>
                    <a:lnTo>
                      <a:pt x="1192" y="1053"/>
                    </a:lnTo>
                    <a:lnTo>
                      <a:pt x="1219" y="1029"/>
                    </a:lnTo>
                    <a:lnTo>
                      <a:pt x="1247" y="1003"/>
                    </a:lnTo>
                    <a:lnTo>
                      <a:pt x="1275" y="978"/>
                    </a:lnTo>
                    <a:lnTo>
                      <a:pt x="1302" y="951"/>
                    </a:lnTo>
                    <a:lnTo>
                      <a:pt x="1330" y="924"/>
                    </a:lnTo>
                    <a:lnTo>
                      <a:pt x="1358" y="896"/>
                    </a:lnTo>
                    <a:lnTo>
                      <a:pt x="1386" y="867"/>
                    </a:lnTo>
                    <a:lnTo>
                      <a:pt x="1413" y="839"/>
                    </a:lnTo>
                    <a:lnTo>
                      <a:pt x="1441" y="809"/>
                    </a:lnTo>
                    <a:lnTo>
                      <a:pt x="1469" y="780"/>
                    </a:lnTo>
                    <a:lnTo>
                      <a:pt x="1496" y="750"/>
                    </a:lnTo>
                    <a:lnTo>
                      <a:pt x="1524" y="718"/>
                    </a:lnTo>
                    <a:lnTo>
                      <a:pt x="1552" y="687"/>
                    </a:lnTo>
                    <a:lnTo>
                      <a:pt x="1579" y="657"/>
                    </a:lnTo>
                    <a:lnTo>
                      <a:pt x="1607" y="626"/>
                    </a:lnTo>
                    <a:lnTo>
                      <a:pt x="1635" y="594"/>
                    </a:lnTo>
                    <a:lnTo>
                      <a:pt x="1663" y="563"/>
                    </a:lnTo>
                    <a:lnTo>
                      <a:pt x="1690" y="531"/>
                    </a:lnTo>
                    <a:lnTo>
                      <a:pt x="1718" y="500"/>
                    </a:lnTo>
                    <a:lnTo>
                      <a:pt x="1746" y="469"/>
                    </a:lnTo>
                    <a:lnTo>
                      <a:pt x="1774" y="438"/>
                    </a:lnTo>
                    <a:lnTo>
                      <a:pt x="1801" y="408"/>
                    </a:lnTo>
                    <a:lnTo>
                      <a:pt x="1829" y="378"/>
                    </a:lnTo>
                    <a:lnTo>
                      <a:pt x="1857" y="348"/>
                    </a:lnTo>
                    <a:lnTo>
                      <a:pt x="1884" y="319"/>
                    </a:lnTo>
                    <a:lnTo>
                      <a:pt x="1912" y="290"/>
                    </a:lnTo>
                    <a:lnTo>
                      <a:pt x="1940" y="262"/>
                    </a:lnTo>
                    <a:lnTo>
                      <a:pt x="1968" y="234"/>
                    </a:lnTo>
                    <a:lnTo>
                      <a:pt x="1995" y="207"/>
                    </a:lnTo>
                    <a:lnTo>
                      <a:pt x="2023" y="181"/>
                    </a:lnTo>
                    <a:lnTo>
                      <a:pt x="2051" y="155"/>
                    </a:lnTo>
                    <a:lnTo>
                      <a:pt x="2078" y="130"/>
                    </a:lnTo>
                    <a:lnTo>
                      <a:pt x="2106" y="107"/>
                    </a:lnTo>
                    <a:lnTo>
                      <a:pt x="2134" y="83"/>
                    </a:lnTo>
                    <a:lnTo>
                      <a:pt x="2161" y="61"/>
                    </a:lnTo>
                    <a:lnTo>
                      <a:pt x="2189" y="40"/>
                    </a:lnTo>
                    <a:lnTo>
                      <a:pt x="2217" y="19"/>
                    </a:lnTo>
                    <a:lnTo>
                      <a:pt x="2245" y="0"/>
                    </a:lnTo>
                  </a:path>
                </a:pathLst>
              </a:custGeom>
              <a:noFill/>
              <a:ln w="31750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9" name="Freeform 421">
                <a:extLst>
                  <a:ext uri="{FF2B5EF4-FFF2-40B4-BE49-F238E27FC236}">
                    <a16:creationId xmlns:a16="http://schemas.microsoft.com/office/drawing/2014/main" id="{69957A5B-0EB1-9B8F-9DFE-4CD7193697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5" y="2800"/>
                <a:ext cx="1286" cy="1119"/>
              </a:xfrm>
              <a:custGeom>
                <a:avLst/>
                <a:gdLst>
                  <a:gd name="T0" fmla="*/ 28 w 2411"/>
                  <a:gd name="T1" fmla="*/ 2100 h 2101"/>
                  <a:gd name="T2" fmla="*/ 83 w 2411"/>
                  <a:gd name="T3" fmla="*/ 2099 h 2101"/>
                  <a:gd name="T4" fmla="*/ 139 w 2411"/>
                  <a:gd name="T5" fmla="*/ 2099 h 2101"/>
                  <a:gd name="T6" fmla="*/ 194 w 2411"/>
                  <a:gd name="T7" fmla="*/ 2097 h 2101"/>
                  <a:gd name="T8" fmla="*/ 249 w 2411"/>
                  <a:gd name="T9" fmla="*/ 2095 h 2101"/>
                  <a:gd name="T10" fmla="*/ 305 w 2411"/>
                  <a:gd name="T11" fmla="*/ 2093 h 2101"/>
                  <a:gd name="T12" fmla="*/ 360 w 2411"/>
                  <a:gd name="T13" fmla="*/ 2089 h 2101"/>
                  <a:gd name="T14" fmla="*/ 416 w 2411"/>
                  <a:gd name="T15" fmla="*/ 2086 h 2101"/>
                  <a:gd name="T16" fmla="*/ 471 w 2411"/>
                  <a:gd name="T17" fmla="*/ 2081 h 2101"/>
                  <a:gd name="T18" fmla="*/ 526 w 2411"/>
                  <a:gd name="T19" fmla="*/ 2074 h 2101"/>
                  <a:gd name="T20" fmla="*/ 582 w 2411"/>
                  <a:gd name="T21" fmla="*/ 2065 h 2101"/>
                  <a:gd name="T22" fmla="*/ 637 w 2411"/>
                  <a:gd name="T23" fmla="*/ 2055 h 2101"/>
                  <a:gd name="T24" fmla="*/ 693 w 2411"/>
                  <a:gd name="T25" fmla="*/ 2043 h 2101"/>
                  <a:gd name="T26" fmla="*/ 748 w 2411"/>
                  <a:gd name="T27" fmla="*/ 2027 h 2101"/>
                  <a:gd name="T28" fmla="*/ 803 w 2411"/>
                  <a:gd name="T29" fmla="*/ 2008 h 2101"/>
                  <a:gd name="T30" fmla="*/ 859 w 2411"/>
                  <a:gd name="T31" fmla="*/ 1984 h 2101"/>
                  <a:gd name="T32" fmla="*/ 914 w 2411"/>
                  <a:gd name="T33" fmla="*/ 1956 h 2101"/>
                  <a:gd name="T34" fmla="*/ 970 w 2411"/>
                  <a:gd name="T35" fmla="*/ 1923 h 2101"/>
                  <a:gd name="T36" fmla="*/ 1025 w 2411"/>
                  <a:gd name="T37" fmla="*/ 1883 h 2101"/>
                  <a:gd name="T38" fmla="*/ 1081 w 2411"/>
                  <a:gd name="T39" fmla="*/ 1837 h 2101"/>
                  <a:gd name="T40" fmla="*/ 1136 w 2411"/>
                  <a:gd name="T41" fmla="*/ 1784 h 2101"/>
                  <a:gd name="T42" fmla="*/ 1191 w 2411"/>
                  <a:gd name="T43" fmla="*/ 1723 h 2101"/>
                  <a:gd name="T44" fmla="*/ 1247 w 2411"/>
                  <a:gd name="T45" fmla="*/ 1656 h 2101"/>
                  <a:gd name="T46" fmla="*/ 1302 w 2411"/>
                  <a:gd name="T47" fmla="*/ 1581 h 2101"/>
                  <a:gd name="T48" fmla="*/ 1358 w 2411"/>
                  <a:gd name="T49" fmla="*/ 1500 h 2101"/>
                  <a:gd name="T50" fmla="*/ 1413 w 2411"/>
                  <a:gd name="T51" fmla="*/ 1412 h 2101"/>
                  <a:gd name="T52" fmla="*/ 1468 w 2411"/>
                  <a:gd name="T53" fmla="*/ 1319 h 2101"/>
                  <a:gd name="T54" fmla="*/ 1524 w 2411"/>
                  <a:gd name="T55" fmla="*/ 1221 h 2101"/>
                  <a:gd name="T56" fmla="*/ 1579 w 2411"/>
                  <a:gd name="T57" fmla="*/ 1121 h 2101"/>
                  <a:gd name="T58" fmla="*/ 1635 w 2411"/>
                  <a:gd name="T59" fmla="*/ 1019 h 2101"/>
                  <a:gd name="T60" fmla="*/ 1690 w 2411"/>
                  <a:gd name="T61" fmla="*/ 918 h 2101"/>
                  <a:gd name="T62" fmla="*/ 1745 w 2411"/>
                  <a:gd name="T63" fmla="*/ 817 h 2101"/>
                  <a:gd name="T64" fmla="*/ 1801 w 2411"/>
                  <a:gd name="T65" fmla="*/ 718 h 2101"/>
                  <a:gd name="T66" fmla="*/ 1856 w 2411"/>
                  <a:gd name="T67" fmla="*/ 624 h 2101"/>
                  <a:gd name="T68" fmla="*/ 1912 w 2411"/>
                  <a:gd name="T69" fmla="*/ 533 h 2101"/>
                  <a:gd name="T70" fmla="*/ 1967 w 2411"/>
                  <a:gd name="T71" fmla="*/ 448 h 2101"/>
                  <a:gd name="T72" fmla="*/ 2023 w 2411"/>
                  <a:gd name="T73" fmla="*/ 369 h 2101"/>
                  <a:gd name="T74" fmla="*/ 2078 w 2411"/>
                  <a:gd name="T75" fmla="*/ 295 h 2101"/>
                  <a:gd name="T76" fmla="*/ 2134 w 2411"/>
                  <a:gd name="T77" fmla="*/ 229 h 2101"/>
                  <a:gd name="T78" fmla="*/ 2189 w 2411"/>
                  <a:gd name="T79" fmla="*/ 169 h 2101"/>
                  <a:gd name="T80" fmla="*/ 2244 w 2411"/>
                  <a:gd name="T81" fmla="*/ 117 h 2101"/>
                  <a:gd name="T82" fmla="*/ 2300 w 2411"/>
                  <a:gd name="T83" fmla="*/ 71 h 2101"/>
                  <a:gd name="T84" fmla="*/ 2355 w 2411"/>
                  <a:gd name="T85" fmla="*/ 32 h 2101"/>
                  <a:gd name="T86" fmla="*/ 2411 w 2411"/>
                  <a:gd name="T87" fmla="*/ 0 h 21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11"/>
                  <a:gd name="T133" fmla="*/ 0 h 2101"/>
                  <a:gd name="T134" fmla="*/ 2411 w 2411"/>
                  <a:gd name="T135" fmla="*/ 2101 h 21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11" h="2101">
                    <a:moveTo>
                      <a:pt x="0" y="2101"/>
                    </a:moveTo>
                    <a:lnTo>
                      <a:pt x="28" y="2100"/>
                    </a:lnTo>
                    <a:lnTo>
                      <a:pt x="55" y="2100"/>
                    </a:lnTo>
                    <a:lnTo>
                      <a:pt x="83" y="2099"/>
                    </a:lnTo>
                    <a:lnTo>
                      <a:pt x="111" y="2099"/>
                    </a:lnTo>
                    <a:lnTo>
                      <a:pt x="139" y="2099"/>
                    </a:lnTo>
                    <a:lnTo>
                      <a:pt x="166" y="2098"/>
                    </a:lnTo>
                    <a:lnTo>
                      <a:pt x="194" y="2097"/>
                    </a:lnTo>
                    <a:lnTo>
                      <a:pt x="221" y="2096"/>
                    </a:lnTo>
                    <a:lnTo>
                      <a:pt x="249" y="2095"/>
                    </a:lnTo>
                    <a:lnTo>
                      <a:pt x="277" y="2094"/>
                    </a:lnTo>
                    <a:lnTo>
                      <a:pt x="305" y="2093"/>
                    </a:lnTo>
                    <a:lnTo>
                      <a:pt x="332" y="2091"/>
                    </a:lnTo>
                    <a:lnTo>
                      <a:pt x="360" y="2089"/>
                    </a:lnTo>
                    <a:lnTo>
                      <a:pt x="388" y="2088"/>
                    </a:lnTo>
                    <a:lnTo>
                      <a:pt x="416" y="2086"/>
                    </a:lnTo>
                    <a:lnTo>
                      <a:pt x="443" y="2083"/>
                    </a:lnTo>
                    <a:lnTo>
                      <a:pt x="471" y="2081"/>
                    </a:lnTo>
                    <a:lnTo>
                      <a:pt x="499" y="2078"/>
                    </a:lnTo>
                    <a:lnTo>
                      <a:pt x="526" y="2074"/>
                    </a:lnTo>
                    <a:lnTo>
                      <a:pt x="554" y="2070"/>
                    </a:lnTo>
                    <a:lnTo>
                      <a:pt x="582" y="2065"/>
                    </a:lnTo>
                    <a:lnTo>
                      <a:pt x="610" y="2061"/>
                    </a:lnTo>
                    <a:lnTo>
                      <a:pt x="637" y="2055"/>
                    </a:lnTo>
                    <a:lnTo>
                      <a:pt x="665" y="2050"/>
                    </a:lnTo>
                    <a:lnTo>
                      <a:pt x="693" y="2043"/>
                    </a:lnTo>
                    <a:lnTo>
                      <a:pt x="720" y="2035"/>
                    </a:lnTo>
                    <a:lnTo>
                      <a:pt x="748" y="2027"/>
                    </a:lnTo>
                    <a:lnTo>
                      <a:pt x="776" y="2018"/>
                    </a:lnTo>
                    <a:lnTo>
                      <a:pt x="803" y="2008"/>
                    </a:lnTo>
                    <a:lnTo>
                      <a:pt x="831" y="1996"/>
                    </a:lnTo>
                    <a:lnTo>
                      <a:pt x="859" y="1984"/>
                    </a:lnTo>
                    <a:lnTo>
                      <a:pt x="887" y="1971"/>
                    </a:lnTo>
                    <a:lnTo>
                      <a:pt x="914" y="1956"/>
                    </a:lnTo>
                    <a:lnTo>
                      <a:pt x="942" y="1940"/>
                    </a:lnTo>
                    <a:lnTo>
                      <a:pt x="970" y="1923"/>
                    </a:lnTo>
                    <a:lnTo>
                      <a:pt x="997" y="1903"/>
                    </a:lnTo>
                    <a:lnTo>
                      <a:pt x="1025" y="1883"/>
                    </a:lnTo>
                    <a:lnTo>
                      <a:pt x="1053" y="1861"/>
                    </a:lnTo>
                    <a:lnTo>
                      <a:pt x="1081" y="1837"/>
                    </a:lnTo>
                    <a:lnTo>
                      <a:pt x="1108" y="1811"/>
                    </a:lnTo>
                    <a:lnTo>
                      <a:pt x="1136" y="1784"/>
                    </a:lnTo>
                    <a:lnTo>
                      <a:pt x="1164" y="1754"/>
                    </a:lnTo>
                    <a:lnTo>
                      <a:pt x="1191" y="1723"/>
                    </a:lnTo>
                    <a:lnTo>
                      <a:pt x="1219" y="1691"/>
                    </a:lnTo>
                    <a:lnTo>
                      <a:pt x="1247" y="1656"/>
                    </a:lnTo>
                    <a:lnTo>
                      <a:pt x="1274" y="1620"/>
                    </a:lnTo>
                    <a:lnTo>
                      <a:pt x="1302" y="1581"/>
                    </a:lnTo>
                    <a:lnTo>
                      <a:pt x="1330" y="1541"/>
                    </a:lnTo>
                    <a:lnTo>
                      <a:pt x="1358" y="1500"/>
                    </a:lnTo>
                    <a:lnTo>
                      <a:pt x="1385" y="1456"/>
                    </a:lnTo>
                    <a:lnTo>
                      <a:pt x="1413" y="1412"/>
                    </a:lnTo>
                    <a:lnTo>
                      <a:pt x="1441" y="1366"/>
                    </a:lnTo>
                    <a:lnTo>
                      <a:pt x="1468" y="1319"/>
                    </a:lnTo>
                    <a:lnTo>
                      <a:pt x="1496" y="1271"/>
                    </a:lnTo>
                    <a:lnTo>
                      <a:pt x="1524" y="1221"/>
                    </a:lnTo>
                    <a:lnTo>
                      <a:pt x="1552" y="1171"/>
                    </a:lnTo>
                    <a:lnTo>
                      <a:pt x="1579" y="1121"/>
                    </a:lnTo>
                    <a:lnTo>
                      <a:pt x="1607" y="1070"/>
                    </a:lnTo>
                    <a:lnTo>
                      <a:pt x="1635" y="1019"/>
                    </a:lnTo>
                    <a:lnTo>
                      <a:pt x="1662" y="968"/>
                    </a:lnTo>
                    <a:lnTo>
                      <a:pt x="1690" y="918"/>
                    </a:lnTo>
                    <a:lnTo>
                      <a:pt x="1718" y="867"/>
                    </a:lnTo>
                    <a:lnTo>
                      <a:pt x="1745" y="817"/>
                    </a:lnTo>
                    <a:lnTo>
                      <a:pt x="1773" y="767"/>
                    </a:lnTo>
                    <a:lnTo>
                      <a:pt x="1801" y="718"/>
                    </a:lnTo>
                    <a:lnTo>
                      <a:pt x="1829" y="670"/>
                    </a:lnTo>
                    <a:lnTo>
                      <a:pt x="1856" y="624"/>
                    </a:lnTo>
                    <a:lnTo>
                      <a:pt x="1884" y="577"/>
                    </a:lnTo>
                    <a:lnTo>
                      <a:pt x="1912" y="533"/>
                    </a:lnTo>
                    <a:lnTo>
                      <a:pt x="1940" y="490"/>
                    </a:lnTo>
                    <a:lnTo>
                      <a:pt x="1967" y="448"/>
                    </a:lnTo>
                    <a:lnTo>
                      <a:pt x="1995" y="408"/>
                    </a:lnTo>
                    <a:lnTo>
                      <a:pt x="2023" y="369"/>
                    </a:lnTo>
                    <a:lnTo>
                      <a:pt x="2050" y="331"/>
                    </a:lnTo>
                    <a:lnTo>
                      <a:pt x="2078" y="295"/>
                    </a:lnTo>
                    <a:lnTo>
                      <a:pt x="2106" y="261"/>
                    </a:lnTo>
                    <a:lnTo>
                      <a:pt x="2134" y="229"/>
                    </a:lnTo>
                    <a:lnTo>
                      <a:pt x="2161" y="198"/>
                    </a:lnTo>
                    <a:lnTo>
                      <a:pt x="2189" y="169"/>
                    </a:lnTo>
                    <a:lnTo>
                      <a:pt x="2217" y="142"/>
                    </a:lnTo>
                    <a:lnTo>
                      <a:pt x="2244" y="117"/>
                    </a:lnTo>
                    <a:lnTo>
                      <a:pt x="2272" y="93"/>
                    </a:lnTo>
                    <a:lnTo>
                      <a:pt x="2300" y="71"/>
                    </a:lnTo>
                    <a:lnTo>
                      <a:pt x="2327" y="50"/>
                    </a:lnTo>
                    <a:lnTo>
                      <a:pt x="2355" y="32"/>
                    </a:lnTo>
                    <a:lnTo>
                      <a:pt x="2383" y="15"/>
                    </a:lnTo>
                    <a:lnTo>
                      <a:pt x="2411" y="0"/>
                    </a:lnTo>
                  </a:path>
                </a:pathLst>
              </a:custGeom>
              <a:noFill/>
              <a:ln w="31750">
                <a:solidFill>
                  <a:srgbClr val="FF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0" name="Freeform 422">
                <a:extLst>
                  <a:ext uri="{FF2B5EF4-FFF2-40B4-BE49-F238E27FC236}">
                    <a16:creationId xmlns:a16="http://schemas.microsoft.com/office/drawing/2014/main" id="{19583DCA-DF06-EA79-53E3-CDF35B19DC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3" y="2738"/>
                <a:ext cx="1388" cy="1183"/>
              </a:xfrm>
              <a:custGeom>
                <a:avLst/>
                <a:gdLst>
                  <a:gd name="T0" fmla="*/ 28 w 2605"/>
                  <a:gd name="T1" fmla="*/ 2216 h 2216"/>
                  <a:gd name="T2" fmla="*/ 83 w 2605"/>
                  <a:gd name="T3" fmla="*/ 2216 h 2216"/>
                  <a:gd name="T4" fmla="*/ 138 w 2605"/>
                  <a:gd name="T5" fmla="*/ 2215 h 2216"/>
                  <a:gd name="T6" fmla="*/ 194 w 2605"/>
                  <a:gd name="T7" fmla="*/ 2215 h 2216"/>
                  <a:gd name="T8" fmla="*/ 249 w 2605"/>
                  <a:gd name="T9" fmla="*/ 2215 h 2216"/>
                  <a:gd name="T10" fmla="*/ 305 w 2605"/>
                  <a:gd name="T11" fmla="*/ 2214 h 2216"/>
                  <a:gd name="T12" fmla="*/ 360 w 2605"/>
                  <a:gd name="T13" fmla="*/ 2213 h 2216"/>
                  <a:gd name="T14" fmla="*/ 415 w 2605"/>
                  <a:gd name="T15" fmla="*/ 2212 h 2216"/>
                  <a:gd name="T16" fmla="*/ 471 w 2605"/>
                  <a:gd name="T17" fmla="*/ 2210 h 2216"/>
                  <a:gd name="T18" fmla="*/ 526 w 2605"/>
                  <a:gd name="T19" fmla="*/ 2208 h 2216"/>
                  <a:gd name="T20" fmla="*/ 582 w 2605"/>
                  <a:gd name="T21" fmla="*/ 2205 h 2216"/>
                  <a:gd name="T22" fmla="*/ 637 w 2605"/>
                  <a:gd name="T23" fmla="*/ 2200 h 2216"/>
                  <a:gd name="T24" fmla="*/ 693 w 2605"/>
                  <a:gd name="T25" fmla="*/ 2195 h 2216"/>
                  <a:gd name="T26" fmla="*/ 748 w 2605"/>
                  <a:gd name="T27" fmla="*/ 2188 h 2216"/>
                  <a:gd name="T28" fmla="*/ 804 w 2605"/>
                  <a:gd name="T29" fmla="*/ 2179 h 2216"/>
                  <a:gd name="T30" fmla="*/ 859 w 2605"/>
                  <a:gd name="T31" fmla="*/ 2167 h 2216"/>
                  <a:gd name="T32" fmla="*/ 914 w 2605"/>
                  <a:gd name="T33" fmla="*/ 2152 h 2216"/>
                  <a:gd name="T34" fmla="*/ 970 w 2605"/>
                  <a:gd name="T35" fmla="*/ 2133 h 2216"/>
                  <a:gd name="T36" fmla="*/ 1025 w 2605"/>
                  <a:gd name="T37" fmla="*/ 2109 h 2216"/>
                  <a:gd name="T38" fmla="*/ 1081 w 2605"/>
                  <a:gd name="T39" fmla="*/ 2079 h 2216"/>
                  <a:gd name="T40" fmla="*/ 1136 w 2605"/>
                  <a:gd name="T41" fmla="*/ 2043 h 2216"/>
                  <a:gd name="T42" fmla="*/ 1191 w 2605"/>
                  <a:gd name="T43" fmla="*/ 1999 h 2216"/>
                  <a:gd name="T44" fmla="*/ 1247 w 2605"/>
                  <a:gd name="T45" fmla="*/ 1946 h 2216"/>
                  <a:gd name="T46" fmla="*/ 1302 w 2605"/>
                  <a:gd name="T47" fmla="*/ 1882 h 2216"/>
                  <a:gd name="T48" fmla="*/ 1358 w 2605"/>
                  <a:gd name="T49" fmla="*/ 1809 h 2216"/>
                  <a:gd name="T50" fmla="*/ 1413 w 2605"/>
                  <a:gd name="T51" fmla="*/ 1726 h 2216"/>
                  <a:gd name="T52" fmla="*/ 1468 w 2605"/>
                  <a:gd name="T53" fmla="*/ 1632 h 2216"/>
                  <a:gd name="T54" fmla="*/ 1524 w 2605"/>
                  <a:gd name="T55" fmla="*/ 1529 h 2216"/>
                  <a:gd name="T56" fmla="*/ 1579 w 2605"/>
                  <a:gd name="T57" fmla="*/ 1417 h 2216"/>
                  <a:gd name="T58" fmla="*/ 1635 w 2605"/>
                  <a:gd name="T59" fmla="*/ 1300 h 2216"/>
                  <a:gd name="T60" fmla="*/ 1690 w 2605"/>
                  <a:gd name="T61" fmla="*/ 1179 h 2216"/>
                  <a:gd name="T62" fmla="*/ 1746 w 2605"/>
                  <a:gd name="T63" fmla="*/ 1056 h 2216"/>
                  <a:gd name="T64" fmla="*/ 1801 w 2605"/>
                  <a:gd name="T65" fmla="*/ 933 h 2216"/>
                  <a:gd name="T66" fmla="*/ 1856 w 2605"/>
                  <a:gd name="T67" fmla="*/ 815 h 2216"/>
                  <a:gd name="T68" fmla="*/ 1912 w 2605"/>
                  <a:gd name="T69" fmla="*/ 701 h 2216"/>
                  <a:gd name="T70" fmla="*/ 1967 w 2605"/>
                  <a:gd name="T71" fmla="*/ 594 h 2216"/>
                  <a:gd name="T72" fmla="*/ 2023 w 2605"/>
                  <a:gd name="T73" fmla="*/ 496 h 2216"/>
                  <a:gd name="T74" fmla="*/ 2078 w 2605"/>
                  <a:gd name="T75" fmla="*/ 407 h 2216"/>
                  <a:gd name="T76" fmla="*/ 2134 w 2605"/>
                  <a:gd name="T77" fmla="*/ 327 h 2216"/>
                  <a:gd name="T78" fmla="*/ 2189 w 2605"/>
                  <a:gd name="T79" fmla="*/ 257 h 2216"/>
                  <a:gd name="T80" fmla="*/ 2244 w 2605"/>
                  <a:gd name="T81" fmla="*/ 196 h 2216"/>
                  <a:gd name="T82" fmla="*/ 2300 w 2605"/>
                  <a:gd name="T83" fmla="*/ 144 h 2216"/>
                  <a:gd name="T84" fmla="*/ 2355 w 2605"/>
                  <a:gd name="T85" fmla="*/ 101 h 2216"/>
                  <a:gd name="T86" fmla="*/ 2411 w 2605"/>
                  <a:gd name="T87" fmla="*/ 66 h 2216"/>
                  <a:gd name="T88" fmla="*/ 2466 w 2605"/>
                  <a:gd name="T89" fmla="*/ 39 h 2216"/>
                  <a:gd name="T90" fmla="*/ 2521 w 2605"/>
                  <a:gd name="T91" fmla="*/ 18 h 2216"/>
                  <a:gd name="T92" fmla="*/ 2577 w 2605"/>
                  <a:gd name="T93" fmla="*/ 4 h 22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605"/>
                  <a:gd name="T142" fmla="*/ 0 h 2216"/>
                  <a:gd name="T143" fmla="*/ 2605 w 2605"/>
                  <a:gd name="T144" fmla="*/ 2216 h 22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605" h="2216">
                    <a:moveTo>
                      <a:pt x="0" y="2216"/>
                    </a:moveTo>
                    <a:lnTo>
                      <a:pt x="28" y="2216"/>
                    </a:lnTo>
                    <a:lnTo>
                      <a:pt x="55" y="2216"/>
                    </a:lnTo>
                    <a:lnTo>
                      <a:pt x="83" y="2216"/>
                    </a:lnTo>
                    <a:lnTo>
                      <a:pt x="111" y="2216"/>
                    </a:lnTo>
                    <a:lnTo>
                      <a:pt x="138" y="2215"/>
                    </a:lnTo>
                    <a:lnTo>
                      <a:pt x="166" y="2215"/>
                    </a:lnTo>
                    <a:lnTo>
                      <a:pt x="194" y="2215"/>
                    </a:lnTo>
                    <a:lnTo>
                      <a:pt x="222" y="2215"/>
                    </a:lnTo>
                    <a:lnTo>
                      <a:pt x="249" y="2215"/>
                    </a:lnTo>
                    <a:lnTo>
                      <a:pt x="277" y="2215"/>
                    </a:lnTo>
                    <a:lnTo>
                      <a:pt x="305" y="2214"/>
                    </a:lnTo>
                    <a:lnTo>
                      <a:pt x="333" y="2213"/>
                    </a:lnTo>
                    <a:lnTo>
                      <a:pt x="360" y="2213"/>
                    </a:lnTo>
                    <a:lnTo>
                      <a:pt x="388" y="2213"/>
                    </a:lnTo>
                    <a:lnTo>
                      <a:pt x="415" y="2212"/>
                    </a:lnTo>
                    <a:lnTo>
                      <a:pt x="443" y="2211"/>
                    </a:lnTo>
                    <a:lnTo>
                      <a:pt x="471" y="2210"/>
                    </a:lnTo>
                    <a:lnTo>
                      <a:pt x="499" y="2209"/>
                    </a:lnTo>
                    <a:lnTo>
                      <a:pt x="526" y="2208"/>
                    </a:lnTo>
                    <a:lnTo>
                      <a:pt x="554" y="2206"/>
                    </a:lnTo>
                    <a:lnTo>
                      <a:pt x="582" y="2205"/>
                    </a:lnTo>
                    <a:lnTo>
                      <a:pt x="610" y="2202"/>
                    </a:lnTo>
                    <a:lnTo>
                      <a:pt x="637" y="2200"/>
                    </a:lnTo>
                    <a:lnTo>
                      <a:pt x="665" y="2197"/>
                    </a:lnTo>
                    <a:lnTo>
                      <a:pt x="693" y="2195"/>
                    </a:lnTo>
                    <a:lnTo>
                      <a:pt x="720" y="2192"/>
                    </a:lnTo>
                    <a:lnTo>
                      <a:pt x="748" y="2188"/>
                    </a:lnTo>
                    <a:lnTo>
                      <a:pt x="776" y="2184"/>
                    </a:lnTo>
                    <a:lnTo>
                      <a:pt x="804" y="2179"/>
                    </a:lnTo>
                    <a:lnTo>
                      <a:pt x="831" y="2173"/>
                    </a:lnTo>
                    <a:lnTo>
                      <a:pt x="859" y="2167"/>
                    </a:lnTo>
                    <a:lnTo>
                      <a:pt x="887" y="2160"/>
                    </a:lnTo>
                    <a:lnTo>
                      <a:pt x="914" y="2152"/>
                    </a:lnTo>
                    <a:lnTo>
                      <a:pt x="942" y="2143"/>
                    </a:lnTo>
                    <a:lnTo>
                      <a:pt x="970" y="2133"/>
                    </a:lnTo>
                    <a:lnTo>
                      <a:pt x="997" y="2122"/>
                    </a:lnTo>
                    <a:lnTo>
                      <a:pt x="1025" y="2109"/>
                    </a:lnTo>
                    <a:lnTo>
                      <a:pt x="1053" y="2095"/>
                    </a:lnTo>
                    <a:lnTo>
                      <a:pt x="1081" y="2079"/>
                    </a:lnTo>
                    <a:lnTo>
                      <a:pt x="1108" y="2062"/>
                    </a:lnTo>
                    <a:lnTo>
                      <a:pt x="1136" y="2043"/>
                    </a:lnTo>
                    <a:lnTo>
                      <a:pt x="1164" y="2022"/>
                    </a:lnTo>
                    <a:lnTo>
                      <a:pt x="1191" y="1999"/>
                    </a:lnTo>
                    <a:lnTo>
                      <a:pt x="1219" y="1973"/>
                    </a:lnTo>
                    <a:lnTo>
                      <a:pt x="1247" y="1946"/>
                    </a:lnTo>
                    <a:lnTo>
                      <a:pt x="1275" y="1915"/>
                    </a:lnTo>
                    <a:lnTo>
                      <a:pt x="1302" y="1882"/>
                    </a:lnTo>
                    <a:lnTo>
                      <a:pt x="1330" y="1847"/>
                    </a:lnTo>
                    <a:lnTo>
                      <a:pt x="1358" y="1809"/>
                    </a:lnTo>
                    <a:lnTo>
                      <a:pt x="1385" y="1768"/>
                    </a:lnTo>
                    <a:lnTo>
                      <a:pt x="1413" y="1726"/>
                    </a:lnTo>
                    <a:lnTo>
                      <a:pt x="1441" y="1680"/>
                    </a:lnTo>
                    <a:lnTo>
                      <a:pt x="1468" y="1632"/>
                    </a:lnTo>
                    <a:lnTo>
                      <a:pt x="1496" y="1581"/>
                    </a:lnTo>
                    <a:lnTo>
                      <a:pt x="1524" y="1529"/>
                    </a:lnTo>
                    <a:lnTo>
                      <a:pt x="1552" y="1474"/>
                    </a:lnTo>
                    <a:lnTo>
                      <a:pt x="1579" y="1417"/>
                    </a:lnTo>
                    <a:lnTo>
                      <a:pt x="1607" y="1360"/>
                    </a:lnTo>
                    <a:lnTo>
                      <a:pt x="1635" y="1300"/>
                    </a:lnTo>
                    <a:lnTo>
                      <a:pt x="1662" y="1239"/>
                    </a:lnTo>
                    <a:lnTo>
                      <a:pt x="1690" y="1179"/>
                    </a:lnTo>
                    <a:lnTo>
                      <a:pt x="1718" y="1117"/>
                    </a:lnTo>
                    <a:lnTo>
                      <a:pt x="1746" y="1056"/>
                    </a:lnTo>
                    <a:lnTo>
                      <a:pt x="1773" y="994"/>
                    </a:lnTo>
                    <a:lnTo>
                      <a:pt x="1801" y="933"/>
                    </a:lnTo>
                    <a:lnTo>
                      <a:pt x="1829" y="874"/>
                    </a:lnTo>
                    <a:lnTo>
                      <a:pt x="1856" y="815"/>
                    </a:lnTo>
                    <a:lnTo>
                      <a:pt x="1884" y="757"/>
                    </a:lnTo>
                    <a:lnTo>
                      <a:pt x="1912" y="701"/>
                    </a:lnTo>
                    <a:lnTo>
                      <a:pt x="1939" y="647"/>
                    </a:lnTo>
                    <a:lnTo>
                      <a:pt x="1967" y="594"/>
                    </a:lnTo>
                    <a:lnTo>
                      <a:pt x="1995" y="545"/>
                    </a:lnTo>
                    <a:lnTo>
                      <a:pt x="2023" y="496"/>
                    </a:lnTo>
                    <a:lnTo>
                      <a:pt x="2050" y="450"/>
                    </a:lnTo>
                    <a:lnTo>
                      <a:pt x="2078" y="407"/>
                    </a:lnTo>
                    <a:lnTo>
                      <a:pt x="2106" y="366"/>
                    </a:lnTo>
                    <a:lnTo>
                      <a:pt x="2134" y="327"/>
                    </a:lnTo>
                    <a:lnTo>
                      <a:pt x="2161" y="290"/>
                    </a:lnTo>
                    <a:lnTo>
                      <a:pt x="2189" y="257"/>
                    </a:lnTo>
                    <a:lnTo>
                      <a:pt x="2217" y="225"/>
                    </a:lnTo>
                    <a:lnTo>
                      <a:pt x="2244" y="196"/>
                    </a:lnTo>
                    <a:lnTo>
                      <a:pt x="2272" y="169"/>
                    </a:lnTo>
                    <a:lnTo>
                      <a:pt x="2300" y="144"/>
                    </a:lnTo>
                    <a:lnTo>
                      <a:pt x="2328" y="121"/>
                    </a:lnTo>
                    <a:lnTo>
                      <a:pt x="2355" y="101"/>
                    </a:lnTo>
                    <a:lnTo>
                      <a:pt x="2383" y="82"/>
                    </a:lnTo>
                    <a:lnTo>
                      <a:pt x="2411" y="66"/>
                    </a:lnTo>
                    <a:lnTo>
                      <a:pt x="2438" y="51"/>
                    </a:lnTo>
                    <a:lnTo>
                      <a:pt x="2466" y="39"/>
                    </a:lnTo>
                    <a:lnTo>
                      <a:pt x="2494" y="28"/>
                    </a:lnTo>
                    <a:lnTo>
                      <a:pt x="2521" y="18"/>
                    </a:lnTo>
                    <a:lnTo>
                      <a:pt x="2549" y="10"/>
                    </a:lnTo>
                    <a:lnTo>
                      <a:pt x="2577" y="4"/>
                    </a:lnTo>
                    <a:lnTo>
                      <a:pt x="2605" y="0"/>
                    </a:lnTo>
                  </a:path>
                </a:pathLst>
              </a:custGeom>
              <a:noFill/>
              <a:ln w="31750">
                <a:solidFill>
                  <a:srgbClr val="CC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1" name="Freeform 423">
                <a:extLst>
                  <a:ext uri="{FF2B5EF4-FFF2-40B4-BE49-F238E27FC236}">
                    <a16:creationId xmlns:a16="http://schemas.microsoft.com/office/drawing/2014/main" id="{35ABFAE6-F551-947C-90E4-87672C303E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34" y="2813"/>
                <a:ext cx="1477" cy="1106"/>
              </a:xfrm>
              <a:custGeom>
                <a:avLst/>
                <a:gdLst>
                  <a:gd name="T0" fmla="*/ 27 w 2771"/>
                  <a:gd name="T1" fmla="*/ 2072 h 2075"/>
                  <a:gd name="T2" fmla="*/ 83 w 2771"/>
                  <a:gd name="T3" fmla="*/ 2073 h 2075"/>
                  <a:gd name="T4" fmla="*/ 138 w 2771"/>
                  <a:gd name="T5" fmla="*/ 2073 h 2075"/>
                  <a:gd name="T6" fmla="*/ 194 w 2771"/>
                  <a:gd name="T7" fmla="*/ 2074 h 2075"/>
                  <a:gd name="T8" fmla="*/ 249 w 2771"/>
                  <a:gd name="T9" fmla="*/ 2075 h 2075"/>
                  <a:gd name="T10" fmla="*/ 304 w 2771"/>
                  <a:gd name="T11" fmla="*/ 2075 h 2075"/>
                  <a:gd name="T12" fmla="*/ 360 w 2771"/>
                  <a:gd name="T13" fmla="*/ 2075 h 2075"/>
                  <a:gd name="T14" fmla="*/ 415 w 2771"/>
                  <a:gd name="T15" fmla="*/ 2075 h 2075"/>
                  <a:gd name="T16" fmla="*/ 471 w 2771"/>
                  <a:gd name="T17" fmla="*/ 2075 h 2075"/>
                  <a:gd name="T18" fmla="*/ 526 w 2771"/>
                  <a:gd name="T19" fmla="*/ 2075 h 2075"/>
                  <a:gd name="T20" fmla="*/ 581 w 2771"/>
                  <a:gd name="T21" fmla="*/ 2074 h 2075"/>
                  <a:gd name="T22" fmla="*/ 637 w 2771"/>
                  <a:gd name="T23" fmla="*/ 2073 h 2075"/>
                  <a:gd name="T24" fmla="*/ 692 w 2771"/>
                  <a:gd name="T25" fmla="*/ 2071 h 2075"/>
                  <a:gd name="T26" fmla="*/ 748 w 2771"/>
                  <a:gd name="T27" fmla="*/ 2070 h 2075"/>
                  <a:gd name="T28" fmla="*/ 803 w 2771"/>
                  <a:gd name="T29" fmla="*/ 2067 h 2075"/>
                  <a:gd name="T30" fmla="*/ 859 w 2771"/>
                  <a:gd name="T31" fmla="*/ 2063 h 2075"/>
                  <a:gd name="T32" fmla="*/ 914 w 2771"/>
                  <a:gd name="T33" fmla="*/ 2058 h 2075"/>
                  <a:gd name="T34" fmla="*/ 970 w 2771"/>
                  <a:gd name="T35" fmla="*/ 2051 h 2075"/>
                  <a:gd name="T36" fmla="*/ 1025 w 2771"/>
                  <a:gd name="T37" fmla="*/ 2042 h 2075"/>
                  <a:gd name="T38" fmla="*/ 1080 w 2771"/>
                  <a:gd name="T39" fmla="*/ 2030 h 2075"/>
                  <a:gd name="T40" fmla="*/ 1136 w 2771"/>
                  <a:gd name="T41" fmla="*/ 2015 h 2075"/>
                  <a:gd name="T42" fmla="*/ 1191 w 2771"/>
                  <a:gd name="T43" fmla="*/ 1995 h 2075"/>
                  <a:gd name="T44" fmla="*/ 1247 w 2771"/>
                  <a:gd name="T45" fmla="*/ 1969 h 2075"/>
                  <a:gd name="T46" fmla="*/ 1302 w 2771"/>
                  <a:gd name="T47" fmla="*/ 1936 h 2075"/>
                  <a:gd name="T48" fmla="*/ 1357 w 2771"/>
                  <a:gd name="T49" fmla="*/ 1894 h 2075"/>
                  <a:gd name="T50" fmla="*/ 1413 w 2771"/>
                  <a:gd name="T51" fmla="*/ 1843 h 2075"/>
                  <a:gd name="T52" fmla="*/ 1468 w 2771"/>
                  <a:gd name="T53" fmla="*/ 1780 h 2075"/>
                  <a:gd name="T54" fmla="*/ 1524 w 2771"/>
                  <a:gd name="T55" fmla="*/ 1706 h 2075"/>
                  <a:gd name="T56" fmla="*/ 1579 w 2771"/>
                  <a:gd name="T57" fmla="*/ 1619 h 2075"/>
                  <a:gd name="T58" fmla="*/ 1634 w 2771"/>
                  <a:gd name="T59" fmla="*/ 1520 h 2075"/>
                  <a:gd name="T60" fmla="*/ 1690 w 2771"/>
                  <a:gd name="T61" fmla="*/ 1410 h 2075"/>
                  <a:gd name="T62" fmla="*/ 1745 w 2771"/>
                  <a:gd name="T63" fmla="*/ 1290 h 2075"/>
                  <a:gd name="T64" fmla="*/ 1801 w 2771"/>
                  <a:gd name="T65" fmla="*/ 1164 h 2075"/>
                  <a:gd name="T66" fmla="*/ 1856 w 2771"/>
                  <a:gd name="T67" fmla="*/ 1035 h 2075"/>
                  <a:gd name="T68" fmla="*/ 1912 w 2771"/>
                  <a:gd name="T69" fmla="*/ 906 h 2075"/>
                  <a:gd name="T70" fmla="*/ 1967 w 2771"/>
                  <a:gd name="T71" fmla="*/ 781 h 2075"/>
                  <a:gd name="T72" fmla="*/ 2022 w 2771"/>
                  <a:gd name="T73" fmla="*/ 662 h 2075"/>
                  <a:gd name="T74" fmla="*/ 2078 w 2771"/>
                  <a:gd name="T75" fmla="*/ 553 h 2075"/>
                  <a:gd name="T76" fmla="*/ 2133 w 2771"/>
                  <a:gd name="T77" fmla="*/ 454 h 2075"/>
                  <a:gd name="T78" fmla="*/ 2189 w 2771"/>
                  <a:gd name="T79" fmla="*/ 366 h 2075"/>
                  <a:gd name="T80" fmla="*/ 2244 w 2771"/>
                  <a:gd name="T81" fmla="*/ 289 h 2075"/>
                  <a:gd name="T82" fmla="*/ 2300 w 2771"/>
                  <a:gd name="T83" fmla="*/ 223 h 2075"/>
                  <a:gd name="T84" fmla="*/ 2355 w 2771"/>
                  <a:gd name="T85" fmla="*/ 168 h 2075"/>
                  <a:gd name="T86" fmla="*/ 2410 w 2771"/>
                  <a:gd name="T87" fmla="*/ 122 h 2075"/>
                  <a:gd name="T88" fmla="*/ 2466 w 2771"/>
                  <a:gd name="T89" fmla="*/ 85 h 2075"/>
                  <a:gd name="T90" fmla="*/ 2521 w 2771"/>
                  <a:gd name="T91" fmla="*/ 55 h 2075"/>
                  <a:gd name="T92" fmla="*/ 2577 w 2771"/>
                  <a:gd name="T93" fmla="*/ 34 h 2075"/>
                  <a:gd name="T94" fmla="*/ 2632 w 2771"/>
                  <a:gd name="T95" fmla="*/ 17 h 2075"/>
                  <a:gd name="T96" fmla="*/ 2687 w 2771"/>
                  <a:gd name="T97" fmla="*/ 7 h 2075"/>
                  <a:gd name="T98" fmla="*/ 2743 w 2771"/>
                  <a:gd name="T99" fmla="*/ 1 h 207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1"/>
                  <a:gd name="T151" fmla="*/ 0 h 2075"/>
                  <a:gd name="T152" fmla="*/ 2771 w 2771"/>
                  <a:gd name="T153" fmla="*/ 2075 h 207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1" h="2075">
                    <a:moveTo>
                      <a:pt x="0" y="2071"/>
                    </a:moveTo>
                    <a:lnTo>
                      <a:pt x="27" y="2072"/>
                    </a:lnTo>
                    <a:lnTo>
                      <a:pt x="55" y="2072"/>
                    </a:lnTo>
                    <a:lnTo>
                      <a:pt x="83" y="2073"/>
                    </a:lnTo>
                    <a:lnTo>
                      <a:pt x="110" y="2073"/>
                    </a:lnTo>
                    <a:lnTo>
                      <a:pt x="138" y="2073"/>
                    </a:lnTo>
                    <a:lnTo>
                      <a:pt x="166" y="2074"/>
                    </a:lnTo>
                    <a:lnTo>
                      <a:pt x="194" y="2074"/>
                    </a:lnTo>
                    <a:lnTo>
                      <a:pt x="221" y="2074"/>
                    </a:lnTo>
                    <a:lnTo>
                      <a:pt x="249" y="2075"/>
                    </a:lnTo>
                    <a:lnTo>
                      <a:pt x="277" y="2075"/>
                    </a:lnTo>
                    <a:lnTo>
                      <a:pt x="304" y="2075"/>
                    </a:lnTo>
                    <a:lnTo>
                      <a:pt x="332" y="2075"/>
                    </a:lnTo>
                    <a:lnTo>
                      <a:pt x="360" y="2075"/>
                    </a:lnTo>
                    <a:lnTo>
                      <a:pt x="388" y="2075"/>
                    </a:lnTo>
                    <a:lnTo>
                      <a:pt x="415" y="2075"/>
                    </a:lnTo>
                    <a:lnTo>
                      <a:pt x="443" y="2075"/>
                    </a:lnTo>
                    <a:lnTo>
                      <a:pt x="471" y="2075"/>
                    </a:lnTo>
                    <a:lnTo>
                      <a:pt x="499" y="2075"/>
                    </a:lnTo>
                    <a:lnTo>
                      <a:pt x="526" y="2075"/>
                    </a:lnTo>
                    <a:lnTo>
                      <a:pt x="554" y="2074"/>
                    </a:lnTo>
                    <a:lnTo>
                      <a:pt x="581" y="2074"/>
                    </a:lnTo>
                    <a:lnTo>
                      <a:pt x="609" y="2073"/>
                    </a:lnTo>
                    <a:lnTo>
                      <a:pt x="637" y="2073"/>
                    </a:lnTo>
                    <a:lnTo>
                      <a:pt x="665" y="2072"/>
                    </a:lnTo>
                    <a:lnTo>
                      <a:pt x="692" y="2071"/>
                    </a:lnTo>
                    <a:lnTo>
                      <a:pt x="720" y="2070"/>
                    </a:lnTo>
                    <a:lnTo>
                      <a:pt x="748" y="2070"/>
                    </a:lnTo>
                    <a:lnTo>
                      <a:pt x="776" y="2068"/>
                    </a:lnTo>
                    <a:lnTo>
                      <a:pt x="803" y="2067"/>
                    </a:lnTo>
                    <a:lnTo>
                      <a:pt x="831" y="2065"/>
                    </a:lnTo>
                    <a:lnTo>
                      <a:pt x="859" y="2063"/>
                    </a:lnTo>
                    <a:lnTo>
                      <a:pt x="886" y="2060"/>
                    </a:lnTo>
                    <a:lnTo>
                      <a:pt x="914" y="2058"/>
                    </a:lnTo>
                    <a:lnTo>
                      <a:pt x="942" y="2055"/>
                    </a:lnTo>
                    <a:lnTo>
                      <a:pt x="970" y="2051"/>
                    </a:lnTo>
                    <a:lnTo>
                      <a:pt x="997" y="2047"/>
                    </a:lnTo>
                    <a:lnTo>
                      <a:pt x="1025" y="2042"/>
                    </a:lnTo>
                    <a:lnTo>
                      <a:pt x="1053" y="2036"/>
                    </a:lnTo>
                    <a:lnTo>
                      <a:pt x="1080" y="2030"/>
                    </a:lnTo>
                    <a:lnTo>
                      <a:pt x="1108" y="2023"/>
                    </a:lnTo>
                    <a:lnTo>
                      <a:pt x="1136" y="2015"/>
                    </a:lnTo>
                    <a:lnTo>
                      <a:pt x="1163" y="2006"/>
                    </a:lnTo>
                    <a:lnTo>
                      <a:pt x="1191" y="1995"/>
                    </a:lnTo>
                    <a:lnTo>
                      <a:pt x="1219" y="1983"/>
                    </a:lnTo>
                    <a:lnTo>
                      <a:pt x="1247" y="1969"/>
                    </a:lnTo>
                    <a:lnTo>
                      <a:pt x="1274" y="1953"/>
                    </a:lnTo>
                    <a:lnTo>
                      <a:pt x="1302" y="1936"/>
                    </a:lnTo>
                    <a:lnTo>
                      <a:pt x="1330" y="1916"/>
                    </a:lnTo>
                    <a:lnTo>
                      <a:pt x="1357" y="1894"/>
                    </a:lnTo>
                    <a:lnTo>
                      <a:pt x="1385" y="1870"/>
                    </a:lnTo>
                    <a:lnTo>
                      <a:pt x="1413" y="1843"/>
                    </a:lnTo>
                    <a:lnTo>
                      <a:pt x="1441" y="1813"/>
                    </a:lnTo>
                    <a:lnTo>
                      <a:pt x="1468" y="1780"/>
                    </a:lnTo>
                    <a:lnTo>
                      <a:pt x="1496" y="1745"/>
                    </a:lnTo>
                    <a:lnTo>
                      <a:pt x="1524" y="1706"/>
                    </a:lnTo>
                    <a:lnTo>
                      <a:pt x="1551" y="1664"/>
                    </a:lnTo>
                    <a:lnTo>
                      <a:pt x="1579" y="1619"/>
                    </a:lnTo>
                    <a:lnTo>
                      <a:pt x="1607" y="1571"/>
                    </a:lnTo>
                    <a:lnTo>
                      <a:pt x="1634" y="1520"/>
                    </a:lnTo>
                    <a:lnTo>
                      <a:pt x="1662" y="1466"/>
                    </a:lnTo>
                    <a:lnTo>
                      <a:pt x="1690" y="1410"/>
                    </a:lnTo>
                    <a:lnTo>
                      <a:pt x="1718" y="1351"/>
                    </a:lnTo>
                    <a:lnTo>
                      <a:pt x="1745" y="1290"/>
                    </a:lnTo>
                    <a:lnTo>
                      <a:pt x="1773" y="1227"/>
                    </a:lnTo>
                    <a:lnTo>
                      <a:pt x="1801" y="1164"/>
                    </a:lnTo>
                    <a:lnTo>
                      <a:pt x="1828" y="1100"/>
                    </a:lnTo>
                    <a:lnTo>
                      <a:pt x="1856" y="1035"/>
                    </a:lnTo>
                    <a:lnTo>
                      <a:pt x="1884" y="970"/>
                    </a:lnTo>
                    <a:lnTo>
                      <a:pt x="1912" y="906"/>
                    </a:lnTo>
                    <a:lnTo>
                      <a:pt x="1939" y="843"/>
                    </a:lnTo>
                    <a:lnTo>
                      <a:pt x="1967" y="781"/>
                    </a:lnTo>
                    <a:lnTo>
                      <a:pt x="1995" y="721"/>
                    </a:lnTo>
                    <a:lnTo>
                      <a:pt x="2022" y="662"/>
                    </a:lnTo>
                    <a:lnTo>
                      <a:pt x="2050" y="607"/>
                    </a:lnTo>
                    <a:lnTo>
                      <a:pt x="2078" y="553"/>
                    </a:lnTo>
                    <a:lnTo>
                      <a:pt x="2105" y="502"/>
                    </a:lnTo>
                    <a:lnTo>
                      <a:pt x="2133" y="454"/>
                    </a:lnTo>
                    <a:lnTo>
                      <a:pt x="2161" y="408"/>
                    </a:lnTo>
                    <a:lnTo>
                      <a:pt x="2189" y="366"/>
                    </a:lnTo>
                    <a:lnTo>
                      <a:pt x="2216" y="326"/>
                    </a:lnTo>
                    <a:lnTo>
                      <a:pt x="2244" y="289"/>
                    </a:lnTo>
                    <a:lnTo>
                      <a:pt x="2272" y="255"/>
                    </a:lnTo>
                    <a:lnTo>
                      <a:pt x="2300" y="223"/>
                    </a:lnTo>
                    <a:lnTo>
                      <a:pt x="2327" y="194"/>
                    </a:lnTo>
                    <a:lnTo>
                      <a:pt x="2355" y="168"/>
                    </a:lnTo>
                    <a:lnTo>
                      <a:pt x="2383" y="144"/>
                    </a:lnTo>
                    <a:lnTo>
                      <a:pt x="2410" y="122"/>
                    </a:lnTo>
                    <a:lnTo>
                      <a:pt x="2438" y="102"/>
                    </a:lnTo>
                    <a:lnTo>
                      <a:pt x="2466" y="85"/>
                    </a:lnTo>
                    <a:lnTo>
                      <a:pt x="2494" y="69"/>
                    </a:lnTo>
                    <a:lnTo>
                      <a:pt x="2521" y="55"/>
                    </a:lnTo>
                    <a:lnTo>
                      <a:pt x="2549" y="44"/>
                    </a:lnTo>
                    <a:lnTo>
                      <a:pt x="2577" y="34"/>
                    </a:lnTo>
                    <a:lnTo>
                      <a:pt x="2604" y="24"/>
                    </a:lnTo>
                    <a:lnTo>
                      <a:pt x="2632" y="17"/>
                    </a:lnTo>
                    <a:lnTo>
                      <a:pt x="2660" y="12"/>
                    </a:lnTo>
                    <a:lnTo>
                      <a:pt x="2687" y="7"/>
                    </a:lnTo>
                    <a:lnTo>
                      <a:pt x="2715" y="4"/>
                    </a:lnTo>
                    <a:lnTo>
                      <a:pt x="2743" y="1"/>
                    </a:lnTo>
                    <a:lnTo>
                      <a:pt x="2771" y="0"/>
                    </a:lnTo>
                  </a:path>
                </a:pathLst>
              </a:custGeom>
              <a:noFill/>
              <a:ln w="31750">
                <a:solidFill>
                  <a:srgbClr val="99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2" name="Freeform 424">
                <a:extLst>
                  <a:ext uri="{FF2B5EF4-FFF2-40B4-BE49-F238E27FC236}">
                    <a16:creationId xmlns:a16="http://schemas.microsoft.com/office/drawing/2014/main" id="{E479C27A-B01F-FEF4-8792-6C98C095CB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34" y="2824"/>
                <a:ext cx="1477" cy="1094"/>
              </a:xfrm>
              <a:custGeom>
                <a:avLst/>
                <a:gdLst>
                  <a:gd name="T0" fmla="*/ 27 w 2771"/>
                  <a:gd name="T1" fmla="*/ 2006 h 2051"/>
                  <a:gd name="T2" fmla="*/ 83 w 2771"/>
                  <a:gd name="T3" fmla="*/ 2015 h 2051"/>
                  <a:gd name="T4" fmla="*/ 138 w 2771"/>
                  <a:gd name="T5" fmla="*/ 2023 h 2051"/>
                  <a:gd name="T6" fmla="*/ 194 w 2771"/>
                  <a:gd name="T7" fmla="*/ 2029 h 2051"/>
                  <a:gd name="T8" fmla="*/ 249 w 2771"/>
                  <a:gd name="T9" fmla="*/ 2035 h 2051"/>
                  <a:gd name="T10" fmla="*/ 304 w 2771"/>
                  <a:gd name="T11" fmla="*/ 2038 h 2051"/>
                  <a:gd name="T12" fmla="*/ 360 w 2771"/>
                  <a:gd name="T13" fmla="*/ 2042 h 2051"/>
                  <a:gd name="T14" fmla="*/ 415 w 2771"/>
                  <a:gd name="T15" fmla="*/ 2045 h 2051"/>
                  <a:gd name="T16" fmla="*/ 471 w 2771"/>
                  <a:gd name="T17" fmla="*/ 2047 h 2051"/>
                  <a:gd name="T18" fmla="*/ 526 w 2771"/>
                  <a:gd name="T19" fmla="*/ 2049 h 2051"/>
                  <a:gd name="T20" fmla="*/ 581 w 2771"/>
                  <a:gd name="T21" fmla="*/ 2050 h 2051"/>
                  <a:gd name="T22" fmla="*/ 637 w 2771"/>
                  <a:gd name="T23" fmla="*/ 2051 h 2051"/>
                  <a:gd name="T24" fmla="*/ 692 w 2771"/>
                  <a:gd name="T25" fmla="*/ 2051 h 2051"/>
                  <a:gd name="T26" fmla="*/ 748 w 2771"/>
                  <a:gd name="T27" fmla="*/ 2051 h 2051"/>
                  <a:gd name="T28" fmla="*/ 803 w 2771"/>
                  <a:gd name="T29" fmla="*/ 2050 h 2051"/>
                  <a:gd name="T30" fmla="*/ 859 w 2771"/>
                  <a:gd name="T31" fmla="*/ 2049 h 2051"/>
                  <a:gd name="T32" fmla="*/ 914 w 2771"/>
                  <a:gd name="T33" fmla="*/ 2047 h 2051"/>
                  <a:gd name="T34" fmla="*/ 970 w 2771"/>
                  <a:gd name="T35" fmla="*/ 2044 h 2051"/>
                  <a:gd name="T36" fmla="*/ 1025 w 2771"/>
                  <a:gd name="T37" fmla="*/ 2039 h 2051"/>
                  <a:gd name="T38" fmla="*/ 1080 w 2771"/>
                  <a:gd name="T39" fmla="*/ 2032 h 2051"/>
                  <a:gd name="T40" fmla="*/ 1136 w 2771"/>
                  <a:gd name="T41" fmla="*/ 2022 h 2051"/>
                  <a:gd name="T42" fmla="*/ 1191 w 2771"/>
                  <a:gd name="T43" fmla="*/ 2009 h 2051"/>
                  <a:gd name="T44" fmla="*/ 1247 w 2771"/>
                  <a:gd name="T45" fmla="*/ 1992 h 2051"/>
                  <a:gd name="T46" fmla="*/ 1302 w 2771"/>
                  <a:gd name="T47" fmla="*/ 1969 h 2051"/>
                  <a:gd name="T48" fmla="*/ 1357 w 2771"/>
                  <a:gd name="T49" fmla="*/ 1939 h 2051"/>
                  <a:gd name="T50" fmla="*/ 1413 w 2771"/>
                  <a:gd name="T51" fmla="*/ 1901 h 2051"/>
                  <a:gd name="T52" fmla="*/ 1468 w 2771"/>
                  <a:gd name="T53" fmla="*/ 1852 h 2051"/>
                  <a:gd name="T54" fmla="*/ 1524 w 2771"/>
                  <a:gd name="T55" fmla="*/ 1790 h 2051"/>
                  <a:gd name="T56" fmla="*/ 1579 w 2771"/>
                  <a:gd name="T57" fmla="*/ 1717 h 2051"/>
                  <a:gd name="T58" fmla="*/ 1634 w 2771"/>
                  <a:gd name="T59" fmla="*/ 1630 h 2051"/>
                  <a:gd name="T60" fmla="*/ 1690 w 2771"/>
                  <a:gd name="T61" fmla="*/ 1530 h 2051"/>
                  <a:gd name="T62" fmla="*/ 1745 w 2771"/>
                  <a:gd name="T63" fmla="*/ 1418 h 2051"/>
                  <a:gd name="T64" fmla="*/ 1801 w 2771"/>
                  <a:gd name="T65" fmla="*/ 1295 h 2051"/>
                  <a:gd name="T66" fmla="*/ 1856 w 2771"/>
                  <a:gd name="T67" fmla="*/ 1166 h 2051"/>
                  <a:gd name="T68" fmla="*/ 1912 w 2771"/>
                  <a:gd name="T69" fmla="*/ 1034 h 2051"/>
                  <a:gd name="T70" fmla="*/ 1967 w 2771"/>
                  <a:gd name="T71" fmla="*/ 902 h 2051"/>
                  <a:gd name="T72" fmla="*/ 2022 w 2771"/>
                  <a:gd name="T73" fmla="*/ 775 h 2051"/>
                  <a:gd name="T74" fmla="*/ 2078 w 2771"/>
                  <a:gd name="T75" fmla="*/ 656 h 2051"/>
                  <a:gd name="T76" fmla="*/ 2133 w 2771"/>
                  <a:gd name="T77" fmla="*/ 546 h 2051"/>
                  <a:gd name="T78" fmla="*/ 2189 w 2771"/>
                  <a:gd name="T79" fmla="*/ 446 h 2051"/>
                  <a:gd name="T80" fmla="*/ 2244 w 2771"/>
                  <a:gd name="T81" fmla="*/ 359 h 2051"/>
                  <a:gd name="T82" fmla="*/ 2300 w 2771"/>
                  <a:gd name="T83" fmla="*/ 283 h 2051"/>
                  <a:gd name="T84" fmla="*/ 2355 w 2771"/>
                  <a:gd name="T85" fmla="*/ 218 h 2051"/>
                  <a:gd name="T86" fmla="*/ 2410 w 2771"/>
                  <a:gd name="T87" fmla="*/ 164 h 2051"/>
                  <a:gd name="T88" fmla="*/ 2466 w 2771"/>
                  <a:gd name="T89" fmla="*/ 119 h 2051"/>
                  <a:gd name="T90" fmla="*/ 2521 w 2771"/>
                  <a:gd name="T91" fmla="*/ 83 h 2051"/>
                  <a:gd name="T92" fmla="*/ 2577 w 2771"/>
                  <a:gd name="T93" fmla="*/ 53 h 2051"/>
                  <a:gd name="T94" fmla="*/ 2632 w 2771"/>
                  <a:gd name="T95" fmla="*/ 32 h 2051"/>
                  <a:gd name="T96" fmla="*/ 2687 w 2771"/>
                  <a:gd name="T97" fmla="*/ 15 h 2051"/>
                  <a:gd name="T98" fmla="*/ 2743 w 2771"/>
                  <a:gd name="T99" fmla="*/ 4 h 20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1"/>
                  <a:gd name="T151" fmla="*/ 0 h 2051"/>
                  <a:gd name="T152" fmla="*/ 2771 w 2771"/>
                  <a:gd name="T153" fmla="*/ 2051 h 20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1" h="2051">
                    <a:moveTo>
                      <a:pt x="0" y="2001"/>
                    </a:moveTo>
                    <a:lnTo>
                      <a:pt x="27" y="2006"/>
                    </a:lnTo>
                    <a:lnTo>
                      <a:pt x="55" y="2011"/>
                    </a:lnTo>
                    <a:lnTo>
                      <a:pt x="83" y="2015"/>
                    </a:lnTo>
                    <a:lnTo>
                      <a:pt x="110" y="2019"/>
                    </a:lnTo>
                    <a:lnTo>
                      <a:pt x="138" y="2023"/>
                    </a:lnTo>
                    <a:lnTo>
                      <a:pt x="166" y="2026"/>
                    </a:lnTo>
                    <a:lnTo>
                      <a:pt x="194" y="2029"/>
                    </a:lnTo>
                    <a:lnTo>
                      <a:pt x="221" y="2032"/>
                    </a:lnTo>
                    <a:lnTo>
                      <a:pt x="249" y="2035"/>
                    </a:lnTo>
                    <a:lnTo>
                      <a:pt x="277" y="2037"/>
                    </a:lnTo>
                    <a:lnTo>
                      <a:pt x="304" y="2038"/>
                    </a:lnTo>
                    <a:lnTo>
                      <a:pt x="332" y="2040"/>
                    </a:lnTo>
                    <a:lnTo>
                      <a:pt x="360" y="2042"/>
                    </a:lnTo>
                    <a:lnTo>
                      <a:pt x="388" y="2043"/>
                    </a:lnTo>
                    <a:lnTo>
                      <a:pt x="415" y="2045"/>
                    </a:lnTo>
                    <a:lnTo>
                      <a:pt x="443" y="2046"/>
                    </a:lnTo>
                    <a:lnTo>
                      <a:pt x="471" y="2047"/>
                    </a:lnTo>
                    <a:lnTo>
                      <a:pt x="499" y="2048"/>
                    </a:lnTo>
                    <a:lnTo>
                      <a:pt x="526" y="2049"/>
                    </a:lnTo>
                    <a:lnTo>
                      <a:pt x="554" y="2050"/>
                    </a:lnTo>
                    <a:lnTo>
                      <a:pt x="581" y="2050"/>
                    </a:lnTo>
                    <a:lnTo>
                      <a:pt x="609" y="2050"/>
                    </a:lnTo>
                    <a:lnTo>
                      <a:pt x="637" y="2051"/>
                    </a:lnTo>
                    <a:lnTo>
                      <a:pt x="665" y="2051"/>
                    </a:lnTo>
                    <a:lnTo>
                      <a:pt x="692" y="2051"/>
                    </a:lnTo>
                    <a:lnTo>
                      <a:pt x="720" y="2051"/>
                    </a:lnTo>
                    <a:lnTo>
                      <a:pt x="748" y="2051"/>
                    </a:lnTo>
                    <a:lnTo>
                      <a:pt x="776" y="2051"/>
                    </a:lnTo>
                    <a:lnTo>
                      <a:pt x="803" y="2050"/>
                    </a:lnTo>
                    <a:lnTo>
                      <a:pt x="831" y="2050"/>
                    </a:lnTo>
                    <a:lnTo>
                      <a:pt x="859" y="2049"/>
                    </a:lnTo>
                    <a:lnTo>
                      <a:pt x="886" y="2048"/>
                    </a:lnTo>
                    <a:lnTo>
                      <a:pt x="914" y="2047"/>
                    </a:lnTo>
                    <a:lnTo>
                      <a:pt x="942" y="2045"/>
                    </a:lnTo>
                    <a:lnTo>
                      <a:pt x="970" y="2044"/>
                    </a:lnTo>
                    <a:lnTo>
                      <a:pt x="997" y="2042"/>
                    </a:lnTo>
                    <a:lnTo>
                      <a:pt x="1025" y="2039"/>
                    </a:lnTo>
                    <a:lnTo>
                      <a:pt x="1053" y="2035"/>
                    </a:lnTo>
                    <a:lnTo>
                      <a:pt x="1080" y="2032"/>
                    </a:lnTo>
                    <a:lnTo>
                      <a:pt x="1108" y="2027"/>
                    </a:lnTo>
                    <a:lnTo>
                      <a:pt x="1136" y="2022"/>
                    </a:lnTo>
                    <a:lnTo>
                      <a:pt x="1163" y="2016"/>
                    </a:lnTo>
                    <a:lnTo>
                      <a:pt x="1191" y="2009"/>
                    </a:lnTo>
                    <a:lnTo>
                      <a:pt x="1219" y="2001"/>
                    </a:lnTo>
                    <a:lnTo>
                      <a:pt x="1247" y="1992"/>
                    </a:lnTo>
                    <a:lnTo>
                      <a:pt x="1274" y="1981"/>
                    </a:lnTo>
                    <a:lnTo>
                      <a:pt x="1302" y="1969"/>
                    </a:lnTo>
                    <a:lnTo>
                      <a:pt x="1330" y="1955"/>
                    </a:lnTo>
                    <a:lnTo>
                      <a:pt x="1357" y="1939"/>
                    </a:lnTo>
                    <a:lnTo>
                      <a:pt x="1385" y="1921"/>
                    </a:lnTo>
                    <a:lnTo>
                      <a:pt x="1413" y="1901"/>
                    </a:lnTo>
                    <a:lnTo>
                      <a:pt x="1441" y="1878"/>
                    </a:lnTo>
                    <a:lnTo>
                      <a:pt x="1468" y="1852"/>
                    </a:lnTo>
                    <a:lnTo>
                      <a:pt x="1496" y="1823"/>
                    </a:lnTo>
                    <a:lnTo>
                      <a:pt x="1524" y="1790"/>
                    </a:lnTo>
                    <a:lnTo>
                      <a:pt x="1551" y="1756"/>
                    </a:lnTo>
                    <a:lnTo>
                      <a:pt x="1579" y="1717"/>
                    </a:lnTo>
                    <a:lnTo>
                      <a:pt x="1607" y="1675"/>
                    </a:lnTo>
                    <a:lnTo>
                      <a:pt x="1634" y="1630"/>
                    </a:lnTo>
                    <a:lnTo>
                      <a:pt x="1662" y="1582"/>
                    </a:lnTo>
                    <a:lnTo>
                      <a:pt x="1690" y="1530"/>
                    </a:lnTo>
                    <a:lnTo>
                      <a:pt x="1718" y="1475"/>
                    </a:lnTo>
                    <a:lnTo>
                      <a:pt x="1745" y="1418"/>
                    </a:lnTo>
                    <a:lnTo>
                      <a:pt x="1773" y="1357"/>
                    </a:lnTo>
                    <a:lnTo>
                      <a:pt x="1801" y="1295"/>
                    </a:lnTo>
                    <a:lnTo>
                      <a:pt x="1828" y="1231"/>
                    </a:lnTo>
                    <a:lnTo>
                      <a:pt x="1856" y="1166"/>
                    </a:lnTo>
                    <a:lnTo>
                      <a:pt x="1884" y="1100"/>
                    </a:lnTo>
                    <a:lnTo>
                      <a:pt x="1912" y="1034"/>
                    </a:lnTo>
                    <a:lnTo>
                      <a:pt x="1939" y="968"/>
                    </a:lnTo>
                    <a:lnTo>
                      <a:pt x="1967" y="902"/>
                    </a:lnTo>
                    <a:lnTo>
                      <a:pt x="1995" y="838"/>
                    </a:lnTo>
                    <a:lnTo>
                      <a:pt x="2022" y="775"/>
                    </a:lnTo>
                    <a:lnTo>
                      <a:pt x="2050" y="714"/>
                    </a:lnTo>
                    <a:lnTo>
                      <a:pt x="2078" y="656"/>
                    </a:lnTo>
                    <a:lnTo>
                      <a:pt x="2105" y="599"/>
                    </a:lnTo>
                    <a:lnTo>
                      <a:pt x="2133" y="546"/>
                    </a:lnTo>
                    <a:lnTo>
                      <a:pt x="2161" y="495"/>
                    </a:lnTo>
                    <a:lnTo>
                      <a:pt x="2189" y="446"/>
                    </a:lnTo>
                    <a:lnTo>
                      <a:pt x="2216" y="401"/>
                    </a:lnTo>
                    <a:lnTo>
                      <a:pt x="2244" y="359"/>
                    </a:lnTo>
                    <a:lnTo>
                      <a:pt x="2272" y="320"/>
                    </a:lnTo>
                    <a:lnTo>
                      <a:pt x="2300" y="283"/>
                    </a:lnTo>
                    <a:lnTo>
                      <a:pt x="2327" y="249"/>
                    </a:lnTo>
                    <a:lnTo>
                      <a:pt x="2355" y="218"/>
                    </a:lnTo>
                    <a:lnTo>
                      <a:pt x="2383" y="190"/>
                    </a:lnTo>
                    <a:lnTo>
                      <a:pt x="2410" y="164"/>
                    </a:lnTo>
                    <a:lnTo>
                      <a:pt x="2438" y="141"/>
                    </a:lnTo>
                    <a:lnTo>
                      <a:pt x="2466" y="119"/>
                    </a:lnTo>
                    <a:lnTo>
                      <a:pt x="2494" y="99"/>
                    </a:lnTo>
                    <a:lnTo>
                      <a:pt x="2521" y="83"/>
                    </a:lnTo>
                    <a:lnTo>
                      <a:pt x="2549" y="67"/>
                    </a:lnTo>
                    <a:lnTo>
                      <a:pt x="2577" y="53"/>
                    </a:lnTo>
                    <a:lnTo>
                      <a:pt x="2604" y="42"/>
                    </a:lnTo>
                    <a:lnTo>
                      <a:pt x="2632" y="32"/>
                    </a:lnTo>
                    <a:lnTo>
                      <a:pt x="2660" y="22"/>
                    </a:lnTo>
                    <a:lnTo>
                      <a:pt x="2687" y="15"/>
                    </a:lnTo>
                    <a:lnTo>
                      <a:pt x="2715" y="9"/>
                    </a:lnTo>
                    <a:lnTo>
                      <a:pt x="2743" y="4"/>
                    </a:lnTo>
                    <a:lnTo>
                      <a:pt x="2771" y="0"/>
                    </a:lnTo>
                  </a:path>
                </a:pathLst>
              </a:custGeom>
              <a:noFill/>
              <a:ln w="31750">
                <a:solidFill>
                  <a:srgbClr val="00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3" name="Freeform 425">
                <a:extLst>
                  <a:ext uri="{FF2B5EF4-FFF2-40B4-BE49-F238E27FC236}">
                    <a16:creationId xmlns:a16="http://schemas.microsoft.com/office/drawing/2014/main" id="{21956E26-97D2-DE74-0AB4-DDCE241C3D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34" y="2911"/>
                <a:ext cx="1477" cy="1002"/>
              </a:xfrm>
              <a:custGeom>
                <a:avLst/>
                <a:gdLst>
                  <a:gd name="T0" fmla="*/ 27 w 2771"/>
                  <a:gd name="T1" fmla="*/ 1637 h 1879"/>
                  <a:gd name="T2" fmla="*/ 83 w 2771"/>
                  <a:gd name="T3" fmla="*/ 1675 h 1879"/>
                  <a:gd name="T4" fmla="*/ 138 w 2771"/>
                  <a:gd name="T5" fmla="*/ 1708 h 1879"/>
                  <a:gd name="T6" fmla="*/ 194 w 2771"/>
                  <a:gd name="T7" fmla="*/ 1737 h 1879"/>
                  <a:gd name="T8" fmla="*/ 249 w 2771"/>
                  <a:gd name="T9" fmla="*/ 1762 h 1879"/>
                  <a:gd name="T10" fmla="*/ 304 w 2771"/>
                  <a:gd name="T11" fmla="*/ 1784 h 1879"/>
                  <a:gd name="T12" fmla="*/ 360 w 2771"/>
                  <a:gd name="T13" fmla="*/ 1803 h 1879"/>
                  <a:gd name="T14" fmla="*/ 415 w 2771"/>
                  <a:gd name="T15" fmla="*/ 1819 h 1879"/>
                  <a:gd name="T16" fmla="*/ 471 w 2771"/>
                  <a:gd name="T17" fmla="*/ 1832 h 1879"/>
                  <a:gd name="T18" fmla="*/ 526 w 2771"/>
                  <a:gd name="T19" fmla="*/ 1843 h 1879"/>
                  <a:gd name="T20" fmla="*/ 581 w 2771"/>
                  <a:gd name="T21" fmla="*/ 1852 h 1879"/>
                  <a:gd name="T22" fmla="*/ 637 w 2771"/>
                  <a:gd name="T23" fmla="*/ 1860 h 1879"/>
                  <a:gd name="T24" fmla="*/ 692 w 2771"/>
                  <a:gd name="T25" fmla="*/ 1866 h 1879"/>
                  <a:gd name="T26" fmla="*/ 748 w 2771"/>
                  <a:gd name="T27" fmla="*/ 1871 h 1879"/>
                  <a:gd name="T28" fmla="*/ 803 w 2771"/>
                  <a:gd name="T29" fmla="*/ 1875 h 1879"/>
                  <a:gd name="T30" fmla="*/ 859 w 2771"/>
                  <a:gd name="T31" fmla="*/ 1878 h 1879"/>
                  <a:gd name="T32" fmla="*/ 914 w 2771"/>
                  <a:gd name="T33" fmla="*/ 1879 h 1879"/>
                  <a:gd name="T34" fmla="*/ 970 w 2771"/>
                  <a:gd name="T35" fmla="*/ 1879 h 1879"/>
                  <a:gd name="T36" fmla="*/ 1025 w 2771"/>
                  <a:gd name="T37" fmla="*/ 1878 h 1879"/>
                  <a:gd name="T38" fmla="*/ 1080 w 2771"/>
                  <a:gd name="T39" fmla="*/ 1876 h 1879"/>
                  <a:gd name="T40" fmla="*/ 1136 w 2771"/>
                  <a:gd name="T41" fmla="*/ 1871 h 1879"/>
                  <a:gd name="T42" fmla="*/ 1191 w 2771"/>
                  <a:gd name="T43" fmla="*/ 1863 h 1879"/>
                  <a:gd name="T44" fmla="*/ 1247 w 2771"/>
                  <a:gd name="T45" fmla="*/ 1852 h 1879"/>
                  <a:gd name="T46" fmla="*/ 1302 w 2771"/>
                  <a:gd name="T47" fmla="*/ 1837 h 1879"/>
                  <a:gd name="T48" fmla="*/ 1357 w 2771"/>
                  <a:gd name="T49" fmla="*/ 1817 h 1879"/>
                  <a:gd name="T50" fmla="*/ 1413 w 2771"/>
                  <a:gd name="T51" fmla="*/ 1790 h 1879"/>
                  <a:gd name="T52" fmla="*/ 1468 w 2771"/>
                  <a:gd name="T53" fmla="*/ 1755 h 1879"/>
                  <a:gd name="T54" fmla="*/ 1524 w 2771"/>
                  <a:gd name="T55" fmla="*/ 1711 h 1879"/>
                  <a:gd name="T56" fmla="*/ 1579 w 2771"/>
                  <a:gd name="T57" fmla="*/ 1655 h 1879"/>
                  <a:gd name="T58" fmla="*/ 1634 w 2771"/>
                  <a:gd name="T59" fmla="*/ 1589 h 1879"/>
                  <a:gd name="T60" fmla="*/ 1690 w 2771"/>
                  <a:gd name="T61" fmla="*/ 1511 h 1879"/>
                  <a:gd name="T62" fmla="*/ 1745 w 2771"/>
                  <a:gd name="T63" fmla="*/ 1421 h 1879"/>
                  <a:gd name="T64" fmla="*/ 1801 w 2771"/>
                  <a:gd name="T65" fmla="*/ 1322 h 1879"/>
                  <a:gd name="T66" fmla="*/ 1856 w 2771"/>
                  <a:gd name="T67" fmla="*/ 1213 h 1879"/>
                  <a:gd name="T68" fmla="*/ 1912 w 2771"/>
                  <a:gd name="T69" fmla="*/ 1099 h 1879"/>
                  <a:gd name="T70" fmla="*/ 1967 w 2771"/>
                  <a:gd name="T71" fmla="*/ 981 h 1879"/>
                  <a:gd name="T72" fmla="*/ 2022 w 2771"/>
                  <a:gd name="T73" fmla="*/ 863 h 1879"/>
                  <a:gd name="T74" fmla="*/ 2078 w 2771"/>
                  <a:gd name="T75" fmla="*/ 748 h 1879"/>
                  <a:gd name="T76" fmla="*/ 2133 w 2771"/>
                  <a:gd name="T77" fmla="*/ 639 h 1879"/>
                  <a:gd name="T78" fmla="*/ 2189 w 2771"/>
                  <a:gd name="T79" fmla="*/ 537 h 1879"/>
                  <a:gd name="T80" fmla="*/ 2244 w 2771"/>
                  <a:gd name="T81" fmla="*/ 442 h 1879"/>
                  <a:gd name="T82" fmla="*/ 2300 w 2771"/>
                  <a:gd name="T83" fmla="*/ 358 h 1879"/>
                  <a:gd name="T84" fmla="*/ 2355 w 2771"/>
                  <a:gd name="T85" fmla="*/ 284 h 1879"/>
                  <a:gd name="T86" fmla="*/ 2410 w 2771"/>
                  <a:gd name="T87" fmla="*/ 219 h 1879"/>
                  <a:gd name="T88" fmla="*/ 2466 w 2771"/>
                  <a:gd name="T89" fmla="*/ 164 h 1879"/>
                  <a:gd name="T90" fmla="*/ 2521 w 2771"/>
                  <a:gd name="T91" fmla="*/ 118 h 1879"/>
                  <a:gd name="T92" fmla="*/ 2577 w 2771"/>
                  <a:gd name="T93" fmla="*/ 79 h 1879"/>
                  <a:gd name="T94" fmla="*/ 2632 w 2771"/>
                  <a:gd name="T95" fmla="*/ 48 h 1879"/>
                  <a:gd name="T96" fmla="*/ 2687 w 2771"/>
                  <a:gd name="T97" fmla="*/ 25 h 1879"/>
                  <a:gd name="T98" fmla="*/ 2743 w 2771"/>
                  <a:gd name="T99" fmla="*/ 7 h 187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1"/>
                  <a:gd name="T151" fmla="*/ 0 h 1879"/>
                  <a:gd name="T152" fmla="*/ 2771 w 2771"/>
                  <a:gd name="T153" fmla="*/ 1879 h 187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1" h="1879">
                    <a:moveTo>
                      <a:pt x="0" y="1617"/>
                    </a:moveTo>
                    <a:lnTo>
                      <a:pt x="27" y="1637"/>
                    </a:lnTo>
                    <a:lnTo>
                      <a:pt x="55" y="1657"/>
                    </a:lnTo>
                    <a:lnTo>
                      <a:pt x="83" y="1675"/>
                    </a:lnTo>
                    <a:lnTo>
                      <a:pt x="110" y="1692"/>
                    </a:lnTo>
                    <a:lnTo>
                      <a:pt x="138" y="1708"/>
                    </a:lnTo>
                    <a:lnTo>
                      <a:pt x="166" y="1723"/>
                    </a:lnTo>
                    <a:lnTo>
                      <a:pt x="194" y="1737"/>
                    </a:lnTo>
                    <a:lnTo>
                      <a:pt x="221" y="1750"/>
                    </a:lnTo>
                    <a:lnTo>
                      <a:pt x="249" y="1762"/>
                    </a:lnTo>
                    <a:lnTo>
                      <a:pt x="277" y="1773"/>
                    </a:lnTo>
                    <a:lnTo>
                      <a:pt x="304" y="1784"/>
                    </a:lnTo>
                    <a:lnTo>
                      <a:pt x="332" y="1794"/>
                    </a:lnTo>
                    <a:lnTo>
                      <a:pt x="360" y="1803"/>
                    </a:lnTo>
                    <a:lnTo>
                      <a:pt x="388" y="1811"/>
                    </a:lnTo>
                    <a:lnTo>
                      <a:pt x="415" y="1819"/>
                    </a:lnTo>
                    <a:lnTo>
                      <a:pt x="443" y="1826"/>
                    </a:lnTo>
                    <a:lnTo>
                      <a:pt x="471" y="1832"/>
                    </a:lnTo>
                    <a:lnTo>
                      <a:pt x="499" y="1838"/>
                    </a:lnTo>
                    <a:lnTo>
                      <a:pt x="526" y="1843"/>
                    </a:lnTo>
                    <a:lnTo>
                      <a:pt x="554" y="1848"/>
                    </a:lnTo>
                    <a:lnTo>
                      <a:pt x="581" y="1852"/>
                    </a:lnTo>
                    <a:lnTo>
                      <a:pt x="609" y="1857"/>
                    </a:lnTo>
                    <a:lnTo>
                      <a:pt x="637" y="1860"/>
                    </a:lnTo>
                    <a:lnTo>
                      <a:pt x="665" y="1863"/>
                    </a:lnTo>
                    <a:lnTo>
                      <a:pt x="692" y="1866"/>
                    </a:lnTo>
                    <a:lnTo>
                      <a:pt x="720" y="1869"/>
                    </a:lnTo>
                    <a:lnTo>
                      <a:pt x="748" y="1871"/>
                    </a:lnTo>
                    <a:lnTo>
                      <a:pt x="776" y="1873"/>
                    </a:lnTo>
                    <a:lnTo>
                      <a:pt x="803" y="1875"/>
                    </a:lnTo>
                    <a:lnTo>
                      <a:pt x="831" y="1876"/>
                    </a:lnTo>
                    <a:lnTo>
                      <a:pt x="859" y="1878"/>
                    </a:lnTo>
                    <a:lnTo>
                      <a:pt x="886" y="1878"/>
                    </a:lnTo>
                    <a:lnTo>
                      <a:pt x="914" y="1879"/>
                    </a:lnTo>
                    <a:lnTo>
                      <a:pt x="942" y="1879"/>
                    </a:lnTo>
                    <a:lnTo>
                      <a:pt x="970" y="1879"/>
                    </a:lnTo>
                    <a:lnTo>
                      <a:pt x="997" y="1879"/>
                    </a:lnTo>
                    <a:lnTo>
                      <a:pt x="1025" y="1878"/>
                    </a:lnTo>
                    <a:lnTo>
                      <a:pt x="1053" y="1877"/>
                    </a:lnTo>
                    <a:lnTo>
                      <a:pt x="1080" y="1876"/>
                    </a:lnTo>
                    <a:lnTo>
                      <a:pt x="1108" y="1873"/>
                    </a:lnTo>
                    <a:lnTo>
                      <a:pt x="1136" y="1871"/>
                    </a:lnTo>
                    <a:lnTo>
                      <a:pt x="1163" y="1868"/>
                    </a:lnTo>
                    <a:lnTo>
                      <a:pt x="1191" y="1863"/>
                    </a:lnTo>
                    <a:lnTo>
                      <a:pt x="1219" y="1858"/>
                    </a:lnTo>
                    <a:lnTo>
                      <a:pt x="1247" y="1852"/>
                    </a:lnTo>
                    <a:lnTo>
                      <a:pt x="1274" y="1845"/>
                    </a:lnTo>
                    <a:lnTo>
                      <a:pt x="1302" y="1837"/>
                    </a:lnTo>
                    <a:lnTo>
                      <a:pt x="1330" y="1828"/>
                    </a:lnTo>
                    <a:lnTo>
                      <a:pt x="1357" y="1817"/>
                    </a:lnTo>
                    <a:lnTo>
                      <a:pt x="1385" y="1804"/>
                    </a:lnTo>
                    <a:lnTo>
                      <a:pt x="1413" y="1790"/>
                    </a:lnTo>
                    <a:lnTo>
                      <a:pt x="1441" y="1773"/>
                    </a:lnTo>
                    <a:lnTo>
                      <a:pt x="1468" y="1755"/>
                    </a:lnTo>
                    <a:lnTo>
                      <a:pt x="1496" y="1734"/>
                    </a:lnTo>
                    <a:lnTo>
                      <a:pt x="1524" y="1711"/>
                    </a:lnTo>
                    <a:lnTo>
                      <a:pt x="1551" y="1684"/>
                    </a:lnTo>
                    <a:lnTo>
                      <a:pt x="1579" y="1655"/>
                    </a:lnTo>
                    <a:lnTo>
                      <a:pt x="1607" y="1624"/>
                    </a:lnTo>
                    <a:lnTo>
                      <a:pt x="1634" y="1589"/>
                    </a:lnTo>
                    <a:lnTo>
                      <a:pt x="1662" y="1552"/>
                    </a:lnTo>
                    <a:lnTo>
                      <a:pt x="1690" y="1511"/>
                    </a:lnTo>
                    <a:lnTo>
                      <a:pt x="1718" y="1467"/>
                    </a:lnTo>
                    <a:lnTo>
                      <a:pt x="1745" y="1421"/>
                    </a:lnTo>
                    <a:lnTo>
                      <a:pt x="1773" y="1373"/>
                    </a:lnTo>
                    <a:lnTo>
                      <a:pt x="1801" y="1322"/>
                    </a:lnTo>
                    <a:lnTo>
                      <a:pt x="1828" y="1269"/>
                    </a:lnTo>
                    <a:lnTo>
                      <a:pt x="1856" y="1213"/>
                    </a:lnTo>
                    <a:lnTo>
                      <a:pt x="1884" y="1156"/>
                    </a:lnTo>
                    <a:lnTo>
                      <a:pt x="1912" y="1099"/>
                    </a:lnTo>
                    <a:lnTo>
                      <a:pt x="1939" y="1040"/>
                    </a:lnTo>
                    <a:lnTo>
                      <a:pt x="1967" y="981"/>
                    </a:lnTo>
                    <a:lnTo>
                      <a:pt x="1995" y="923"/>
                    </a:lnTo>
                    <a:lnTo>
                      <a:pt x="2022" y="863"/>
                    </a:lnTo>
                    <a:lnTo>
                      <a:pt x="2050" y="806"/>
                    </a:lnTo>
                    <a:lnTo>
                      <a:pt x="2078" y="748"/>
                    </a:lnTo>
                    <a:lnTo>
                      <a:pt x="2105" y="693"/>
                    </a:lnTo>
                    <a:lnTo>
                      <a:pt x="2133" y="639"/>
                    </a:lnTo>
                    <a:lnTo>
                      <a:pt x="2161" y="586"/>
                    </a:lnTo>
                    <a:lnTo>
                      <a:pt x="2189" y="537"/>
                    </a:lnTo>
                    <a:lnTo>
                      <a:pt x="2216" y="488"/>
                    </a:lnTo>
                    <a:lnTo>
                      <a:pt x="2244" y="442"/>
                    </a:lnTo>
                    <a:lnTo>
                      <a:pt x="2272" y="399"/>
                    </a:lnTo>
                    <a:lnTo>
                      <a:pt x="2300" y="358"/>
                    </a:lnTo>
                    <a:lnTo>
                      <a:pt x="2327" y="320"/>
                    </a:lnTo>
                    <a:lnTo>
                      <a:pt x="2355" y="284"/>
                    </a:lnTo>
                    <a:lnTo>
                      <a:pt x="2383" y="250"/>
                    </a:lnTo>
                    <a:lnTo>
                      <a:pt x="2410" y="219"/>
                    </a:lnTo>
                    <a:lnTo>
                      <a:pt x="2438" y="190"/>
                    </a:lnTo>
                    <a:lnTo>
                      <a:pt x="2466" y="164"/>
                    </a:lnTo>
                    <a:lnTo>
                      <a:pt x="2494" y="140"/>
                    </a:lnTo>
                    <a:lnTo>
                      <a:pt x="2521" y="118"/>
                    </a:lnTo>
                    <a:lnTo>
                      <a:pt x="2549" y="98"/>
                    </a:lnTo>
                    <a:lnTo>
                      <a:pt x="2577" y="79"/>
                    </a:lnTo>
                    <a:lnTo>
                      <a:pt x="2604" y="63"/>
                    </a:lnTo>
                    <a:lnTo>
                      <a:pt x="2632" y="48"/>
                    </a:lnTo>
                    <a:lnTo>
                      <a:pt x="2660" y="36"/>
                    </a:lnTo>
                    <a:lnTo>
                      <a:pt x="2687" y="25"/>
                    </a:lnTo>
                    <a:lnTo>
                      <a:pt x="2715" y="15"/>
                    </a:lnTo>
                    <a:lnTo>
                      <a:pt x="2743" y="7"/>
                    </a:lnTo>
                    <a:lnTo>
                      <a:pt x="2771" y="0"/>
                    </a:lnTo>
                  </a:path>
                </a:pathLst>
              </a:custGeom>
              <a:noFill/>
              <a:ln w="31750">
                <a:solidFill>
                  <a:srgbClr val="33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4" name="Freeform 426">
                <a:extLst>
                  <a:ext uri="{FF2B5EF4-FFF2-40B4-BE49-F238E27FC236}">
                    <a16:creationId xmlns:a16="http://schemas.microsoft.com/office/drawing/2014/main" id="{AB48A79F-2505-32C9-2636-4B6448F955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34" y="3289"/>
                <a:ext cx="1477" cy="616"/>
              </a:xfrm>
              <a:custGeom>
                <a:avLst/>
                <a:gdLst>
                  <a:gd name="T0" fmla="*/ 27 w 2771"/>
                  <a:gd name="T1" fmla="*/ 362 h 1156"/>
                  <a:gd name="T2" fmla="*/ 83 w 2771"/>
                  <a:gd name="T3" fmla="*/ 454 h 1156"/>
                  <a:gd name="T4" fmla="*/ 138 w 2771"/>
                  <a:gd name="T5" fmla="*/ 540 h 1156"/>
                  <a:gd name="T6" fmla="*/ 194 w 2771"/>
                  <a:gd name="T7" fmla="*/ 619 h 1156"/>
                  <a:gd name="T8" fmla="*/ 249 w 2771"/>
                  <a:gd name="T9" fmla="*/ 693 h 1156"/>
                  <a:gd name="T10" fmla="*/ 304 w 2771"/>
                  <a:gd name="T11" fmla="*/ 759 h 1156"/>
                  <a:gd name="T12" fmla="*/ 360 w 2771"/>
                  <a:gd name="T13" fmla="*/ 819 h 1156"/>
                  <a:gd name="T14" fmla="*/ 415 w 2771"/>
                  <a:gd name="T15" fmla="*/ 873 h 1156"/>
                  <a:gd name="T16" fmla="*/ 471 w 2771"/>
                  <a:gd name="T17" fmla="*/ 920 h 1156"/>
                  <a:gd name="T18" fmla="*/ 526 w 2771"/>
                  <a:gd name="T19" fmla="*/ 962 h 1156"/>
                  <a:gd name="T20" fmla="*/ 581 w 2771"/>
                  <a:gd name="T21" fmla="*/ 999 h 1156"/>
                  <a:gd name="T22" fmla="*/ 637 w 2771"/>
                  <a:gd name="T23" fmla="*/ 1030 h 1156"/>
                  <a:gd name="T24" fmla="*/ 692 w 2771"/>
                  <a:gd name="T25" fmla="*/ 1058 h 1156"/>
                  <a:gd name="T26" fmla="*/ 748 w 2771"/>
                  <a:gd name="T27" fmla="*/ 1081 h 1156"/>
                  <a:gd name="T28" fmla="*/ 803 w 2771"/>
                  <a:gd name="T29" fmla="*/ 1100 h 1156"/>
                  <a:gd name="T30" fmla="*/ 859 w 2771"/>
                  <a:gd name="T31" fmla="*/ 1116 h 1156"/>
                  <a:gd name="T32" fmla="*/ 914 w 2771"/>
                  <a:gd name="T33" fmla="*/ 1129 h 1156"/>
                  <a:gd name="T34" fmla="*/ 970 w 2771"/>
                  <a:gd name="T35" fmla="*/ 1140 h 1156"/>
                  <a:gd name="T36" fmla="*/ 1025 w 2771"/>
                  <a:gd name="T37" fmla="*/ 1148 h 1156"/>
                  <a:gd name="T38" fmla="*/ 1080 w 2771"/>
                  <a:gd name="T39" fmla="*/ 1153 h 1156"/>
                  <a:gd name="T40" fmla="*/ 1136 w 2771"/>
                  <a:gd name="T41" fmla="*/ 1156 h 1156"/>
                  <a:gd name="T42" fmla="*/ 1191 w 2771"/>
                  <a:gd name="T43" fmla="*/ 1155 h 1156"/>
                  <a:gd name="T44" fmla="*/ 1247 w 2771"/>
                  <a:gd name="T45" fmla="*/ 1152 h 1156"/>
                  <a:gd name="T46" fmla="*/ 1302 w 2771"/>
                  <a:gd name="T47" fmla="*/ 1145 h 1156"/>
                  <a:gd name="T48" fmla="*/ 1357 w 2771"/>
                  <a:gd name="T49" fmla="*/ 1133 h 1156"/>
                  <a:gd name="T50" fmla="*/ 1413 w 2771"/>
                  <a:gd name="T51" fmla="*/ 1117 h 1156"/>
                  <a:gd name="T52" fmla="*/ 1468 w 2771"/>
                  <a:gd name="T53" fmla="*/ 1095 h 1156"/>
                  <a:gd name="T54" fmla="*/ 1524 w 2771"/>
                  <a:gd name="T55" fmla="*/ 1066 h 1156"/>
                  <a:gd name="T56" fmla="*/ 1579 w 2771"/>
                  <a:gd name="T57" fmla="*/ 1030 h 1156"/>
                  <a:gd name="T58" fmla="*/ 1634 w 2771"/>
                  <a:gd name="T59" fmla="*/ 988 h 1156"/>
                  <a:gd name="T60" fmla="*/ 1690 w 2771"/>
                  <a:gd name="T61" fmla="*/ 939 h 1156"/>
                  <a:gd name="T62" fmla="*/ 1745 w 2771"/>
                  <a:gd name="T63" fmla="*/ 883 h 1156"/>
                  <a:gd name="T64" fmla="*/ 1801 w 2771"/>
                  <a:gd name="T65" fmla="*/ 821 h 1156"/>
                  <a:gd name="T66" fmla="*/ 1856 w 2771"/>
                  <a:gd name="T67" fmla="*/ 755 h 1156"/>
                  <a:gd name="T68" fmla="*/ 1912 w 2771"/>
                  <a:gd name="T69" fmla="*/ 686 h 1156"/>
                  <a:gd name="T70" fmla="*/ 1967 w 2771"/>
                  <a:gd name="T71" fmla="*/ 614 h 1156"/>
                  <a:gd name="T72" fmla="*/ 2022 w 2771"/>
                  <a:gd name="T73" fmla="*/ 543 h 1156"/>
                  <a:gd name="T74" fmla="*/ 2078 w 2771"/>
                  <a:gd name="T75" fmla="*/ 473 h 1156"/>
                  <a:gd name="T76" fmla="*/ 2133 w 2771"/>
                  <a:gd name="T77" fmla="*/ 406 h 1156"/>
                  <a:gd name="T78" fmla="*/ 2189 w 2771"/>
                  <a:gd name="T79" fmla="*/ 343 h 1156"/>
                  <a:gd name="T80" fmla="*/ 2244 w 2771"/>
                  <a:gd name="T81" fmla="*/ 285 h 1156"/>
                  <a:gd name="T82" fmla="*/ 2300 w 2771"/>
                  <a:gd name="T83" fmla="*/ 231 h 1156"/>
                  <a:gd name="T84" fmla="*/ 2355 w 2771"/>
                  <a:gd name="T85" fmla="*/ 183 h 1156"/>
                  <a:gd name="T86" fmla="*/ 2410 w 2771"/>
                  <a:gd name="T87" fmla="*/ 141 h 1156"/>
                  <a:gd name="T88" fmla="*/ 2466 w 2771"/>
                  <a:gd name="T89" fmla="*/ 105 h 1156"/>
                  <a:gd name="T90" fmla="*/ 2521 w 2771"/>
                  <a:gd name="T91" fmla="*/ 75 h 1156"/>
                  <a:gd name="T92" fmla="*/ 2577 w 2771"/>
                  <a:gd name="T93" fmla="*/ 50 h 1156"/>
                  <a:gd name="T94" fmla="*/ 2632 w 2771"/>
                  <a:gd name="T95" fmla="*/ 30 h 1156"/>
                  <a:gd name="T96" fmla="*/ 2687 w 2771"/>
                  <a:gd name="T97" fmla="*/ 15 h 1156"/>
                  <a:gd name="T98" fmla="*/ 2743 w 2771"/>
                  <a:gd name="T99" fmla="*/ 3 h 11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1"/>
                  <a:gd name="T151" fmla="*/ 0 h 1156"/>
                  <a:gd name="T152" fmla="*/ 2771 w 2771"/>
                  <a:gd name="T153" fmla="*/ 1156 h 11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1" h="1156">
                    <a:moveTo>
                      <a:pt x="0" y="314"/>
                    </a:moveTo>
                    <a:lnTo>
                      <a:pt x="27" y="362"/>
                    </a:lnTo>
                    <a:lnTo>
                      <a:pt x="55" y="409"/>
                    </a:lnTo>
                    <a:lnTo>
                      <a:pt x="83" y="454"/>
                    </a:lnTo>
                    <a:lnTo>
                      <a:pt x="110" y="498"/>
                    </a:lnTo>
                    <a:lnTo>
                      <a:pt x="138" y="540"/>
                    </a:lnTo>
                    <a:lnTo>
                      <a:pt x="166" y="580"/>
                    </a:lnTo>
                    <a:lnTo>
                      <a:pt x="194" y="619"/>
                    </a:lnTo>
                    <a:lnTo>
                      <a:pt x="221" y="657"/>
                    </a:lnTo>
                    <a:lnTo>
                      <a:pt x="249" y="693"/>
                    </a:lnTo>
                    <a:lnTo>
                      <a:pt x="277" y="727"/>
                    </a:lnTo>
                    <a:lnTo>
                      <a:pt x="304" y="759"/>
                    </a:lnTo>
                    <a:lnTo>
                      <a:pt x="332" y="790"/>
                    </a:lnTo>
                    <a:lnTo>
                      <a:pt x="360" y="819"/>
                    </a:lnTo>
                    <a:lnTo>
                      <a:pt x="388" y="847"/>
                    </a:lnTo>
                    <a:lnTo>
                      <a:pt x="415" y="873"/>
                    </a:lnTo>
                    <a:lnTo>
                      <a:pt x="443" y="897"/>
                    </a:lnTo>
                    <a:lnTo>
                      <a:pt x="471" y="920"/>
                    </a:lnTo>
                    <a:lnTo>
                      <a:pt x="499" y="942"/>
                    </a:lnTo>
                    <a:lnTo>
                      <a:pt x="526" y="962"/>
                    </a:lnTo>
                    <a:lnTo>
                      <a:pt x="554" y="981"/>
                    </a:lnTo>
                    <a:lnTo>
                      <a:pt x="581" y="999"/>
                    </a:lnTo>
                    <a:lnTo>
                      <a:pt x="609" y="1015"/>
                    </a:lnTo>
                    <a:lnTo>
                      <a:pt x="637" y="1030"/>
                    </a:lnTo>
                    <a:lnTo>
                      <a:pt x="665" y="1044"/>
                    </a:lnTo>
                    <a:lnTo>
                      <a:pt x="692" y="1058"/>
                    </a:lnTo>
                    <a:lnTo>
                      <a:pt x="720" y="1069"/>
                    </a:lnTo>
                    <a:lnTo>
                      <a:pt x="748" y="1081"/>
                    </a:lnTo>
                    <a:lnTo>
                      <a:pt x="776" y="1091"/>
                    </a:lnTo>
                    <a:lnTo>
                      <a:pt x="803" y="1100"/>
                    </a:lnTo>
                    <a:lnTo>
                      <a:pt x="831" y="1108"/>
                    </a:lnTo>
                    <a:lnTo>
                      <a:pt x="859" y="1116"/>
                    </a:lnTo>
                    <a:lnTo>
                      <a:pt x="886" y="1123"/>
                    </a:lnTo>
                    <a:lnTo>
                      <a:pt x="914" y="1129"/>
                    </a:lnTo>
                    <a:lnTo>
                      <a:pt x="942" y="1135"/>
                    </a:lnTo>
                    <a:lnTo>
                      <a:pt x="970" y="1140"/>
                    </a:lnTo>
                    <a:lnTo>
                      <a:pt x="997" y="1144"/>
                    </a:lnTo>
                    <a:lnTo>
                      <a:pt x="1025" y="1148"/>
                    </a:lnTo>
                    <a:lnTo>
                      <a:pt x="1053" y="1151"/>
                    </a:lnTo>
                    <a:lnTo>
                      <a:pt x="1080" y="1153"/>
                    </a:lnTo>
                    <a:lnTo>
                      <a:pt x="1108" y="1154"/>
                    </a:lnTo>
                    <a:lnTo>
                      <a:pt x="1136" y="1156"/>
                    </a:lnTo>
                    <a:lnTo>
                      <a:pt x="1163" y="1156"/>
                    </a:lnTo>
                    <a:lnTo>
                      <a:pt x="1191" y="1155"/>
                    </a:lnTo>
                    <a:lnTo>
                      <a:pt x="1219" y="1154"/>
                    </a:lnTo>
                    <a:lnTo>
                      <a:pt x="1247" y="1152"/>
                    </a:lnTo>
                    <a:lnTo>
                      <a:pt x="1274" y="1148"/>
                    </a:lnTo>
                    <a:lnTo>
                      <a:pt x="1302" y="1145"/>
                    </a:lnTo>
                    <a:lnTo>
                      <a:pt x="1330" y="1140"/>
                    </a:lnTo>
                    <a:lnTo>
                      <a:pt x="1357" y="1133"/>
                    </a:lnTo>
                    <a:lnTo>
                      <a:pt x="1385" y="1125"/>
                    </a:lnTo>
                    <a:lnTo>
                      <a:pt x="1413" y="1117"/>
                    </a:lnTo>
                    <a:lnTo>
                      <a:pt x="1441" y="1107"/>
                    </a:lnTo>
                    <a:lnTo>
                      <a:pt x="1468" y="1095"/>
                    </a:lnTo>
                    <a:lnTo>
                      <a:pt x="1496" y="1082"/>
                    </a:lnTo>
                    <a:lnTo>
                      <a:pt x="1524" y="1066"/>
                    </a:lnTo>
                    <a:lnTo>
                      <a:pt x="1551" y="1049"/>
                    </a:lnTo>
                    <a:lnTo>
                      <a:pt x="1579" y="1030"/>
                    </a:lnTo>
                    <a:lnTo>
                      <a:pt x="1607" y="1010"/>
                    </a:lnTo>
                    <a:lnTo>
                      <a:pt x="1634" y="988"/>
                    </a:lnTo>
                    <a:lnTo>
                      <a:pt x="1662" y="964"/>
                    </a:lnTo>
                    <a:lnTo>
                      <a:pt x="1690" y="939"/>
                    </a:lnTo>
                    <a:lnTo>
                      <a:pt x="1718" y="912"/>
                    </a:lnTo>
                    <a:lnTo>
                      <a:pt x="1745" y="883"/>
                    </a:lnTo>
                    <a:lnTo>
                      <a:pt x="1773" y="852"/>
                    </a:lnTo>
                    <a:lnTo>
                      <a:pt x="1801" y="821"/>
                    </a:lnTo>
                    <a:lnTo>
                      <a:pt x="1828" y="789"/>
                    </a:lnTo>
                    <a:lnTo>
                      <a:pt x="1856" y="755"/>
                    </a:lnTo>
                    <a:lnTo>
                      <a:pt x="1884" y="721"/>
                    </a:lnTo>
                    <a:lnTo>
                      <a:pt x="1912" y="686"/>
                    </a:lnTo>
                    <a:lnTo>
                      <a:pt x="1939" y="650"/>
                    </a:lnTo>
                    <a:lnTo>
                      <a:pt x="1967" y="614"/>
                    </a:lnTo>
                    <a:lnTo>
                      <a:pt x="1995" y="579"/>
                    </a:lnTo>
                    <a:lnTo>
                      <a:pt x="2022" y="543"/>
                    </a:lnTo>
                    <a:lnTo>
                      <a:pt x="2050" y="508"/>
                    </a:lnTo>
                    <a:lnTo>
                      <a:pt x="2078" y="473"/>
                    </a:lnTo>
                    <a:lnTo>
                      <a:pt x="2105" y="439"/>
                    </a:lnTo>
                    <a:lnTo>
                      <a:pt x="2133" y="406"/>
                    </a:lnTo>
                    <a:lnTo>
                      <a:pt x="2161" y="374"/>
                    </a:lnTo>
                    <a:lnTo>
                      <a:pt x="2189" y="343"/>
                    </a:lnTo>
                    <a:lnTo>
                      <a:pt x="2216" y="313"/>
                    </a:lnTo>
                    <a:lnTo>
                      <a:pt x="2244" y="285"/>
                    </a:lnTo>
                    <a:lnTo>
                      <a:pt x="2272" y="257"/>
                    </a:lnTo>
                    <a:lnTo>
                      <a:pt x="2300" y="231"/>
                    </a:lnTo>
                    <a:lnTo>
                      <a:pt x="2327" y="207"/>
                    </a:lnTo>
                    <a:lnTo>
                      <a:pt x="2355" y="183"/>
                    </a:lnTo>
                    <a:lnTo>
                      <a:pt x="2383" y="161"/>
                    </a:lnTo>
                    <a:lnTo>
                      <a:pt x="2410" y="141"/>
                    </a:lnTo>
                    <a:lnTo>
                      <a:pt x="2438" y="123"/>
                    </a:lnTo>
                    <a:lnTo>
                      <a:pt x="2466" y="105"/>
                    </a:lnTo>
                    <a:lnTo>
                      <a:pt x="2494" y="90"/>
                    </a:lnTo>
                    <a:lnTo>
                      <a:pt x="2521" y="75"/>
                    </a:lnTo>
                    <a:lnTo>
                      <a:pt x="2549" y="62"/>
                    </a:lnTo>
                    <a:lnTo>
                      <a:pt x="2577" y="50"/>
                    </a:lnTo>
                    <a:lnTo>
                      <a:pt x="2604" y="40"/>
                    </a:lnTo>
                    <a:lnTo>
                      <a:pt x="2632" y="30"/>
                    </a:lnTo>
                    <a:lnTo>
                      <a:pt x="2660" y="22"/>
                    </a:lnTo>
                    <a:lnTo>
                      <a:pt x="2687" y="15"/>
                    </a:lnTo>
                    <a:lnTo>
                      <a:pt x="2715" y="8"/>
                    </a:lnTo>
                    <a:lnTo>
                      <a:pt x="2743" y="3"/>
                    </a:lnTo>
                    <a:lnTo>
                      <a:pt x="2771" y="0"/>
                    </a:lnTo>
                  </a:path>
                </a:pathLst>
              </a:custGeom>
              <a:noFill/>
              <a:ln w="3175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5" name="Freeform 427">
                <a:extLst>
                  <a:ext uri="{FF2B5EF4-FFF2-40B4-BE49-F238E27FC236}">
                    <a16:creationId xmlns:a16="http://schemas.microsoft.com/office/drawing/2014/main" id="{7E1F48F0-B36C-E73A-AB70-7B591C2E6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34" y="2981"/>
                <a:ext cx="1477" cy="910"/>
              </a:xfrm>
              <a:custGeom>
                <a:avLst/>
                <a:gdLst>
                  <a:gd name="T0" fmla="*/ 27 w 2771"/>
                  <a:gd name="T1" fmla="*/ 67 h 1707"/>
                  <a:gd name="T2" fmla="*/ 83 w 2771"/>
                  <a:gd name="T3" fmla="*/ 201 h 1707"/>
                  <a:gd name="T4" fmla="*/ 138 w 2771"/>
                  <a:gd name="T5" fmla="*/ 332 h 1707"/>
                  <a:gd name="T6" fmla="*/ 194 w 2771"/>
                  <a:gd name="T7" fmla="*/ 460 h 1707"/>
                  <a:gd name="T8" fmla="*/ 249 w 2771"/>
                  <a:gd name="T9" fmla="*/ 582 h 1707"/>
                  <a:gd name="T10" fmla="*/ 304 w 2771"/>
                  <a:gd name="T11" fmla="*/ 699 h 1707"/>
                  <a:gd name="T12" fmla="*/ 360 w 2771"/>
                  <a:gd name="T13" fmla="*/ 810 h 1707"/>
                  <a:gd name="T14" fmla="*/ 415 w 2771"/>
                  <a:gd name="T15" fmla="*/ 915 h 1707"/>
                  <a:gd name="T16" fmla="*/ 471 w 2771"/>
                  <a:gd name="T17" fmla="*/ 1013 h 1707"/>
                  <a:gd name="T18" fmla="*/ 526 w 2771"/>
                  <a:gd name="T19" fmla="*/ 1105 h 1707"/>
                  <a:gd name="T20" fmla="*/ 581 w 2771"/>
                  <a:gd name="T21" fmla="*/ 1189 h 1707"/>
                  <a:gd name="T22" fmla="*/ 637 w 2771"/>
                  <a:gd name="T23" fmla="*/ 1266 h 1707"/>
                  <a:gd name="T24" fmla="*/ 692 w 2771"/>
                  <a:gd name="T25" fmla="*/ 1336 h 1707"/>
                  <a:gd name="T26" fmla="*/ 748 w 2771"/>
                  <a:gd name="T27" fmla="*/ 1398 h 1707"/>
                  <a:gd name="T28" fmla="*/ 803 w 2771"/>
                  <a:gd name="T29" fmla="*/ 1454 h 1707"/>
                  <a:gd name="T30" fmla="*/ 859 w 2771"/>
                  <a:gd name="T31" fmla="*/ 1504 h 1707"/>
                  <a:gd name="T32" fmla="*/ 914 w 2771"/>
                  <a:gd name="T33" fmla="*/ 1547 h 1707"/>
                  <a:gd name="T34" fmla="*/ 970 w 2771"/>
                  <a:gd name="T35" fmla="*/ 1585 h 1707"/>
                  <a:gd name="T36" fmla="*/ 1025 w 2771"/>
                  <a:gd name="T37" fmla="*/ 1617 h 1707"/>
                  <a:gd name="T38" fmla="*/ 1080 w 2771"/>
                  <a:gd name="T39" fmla="*/ 1644 h 1707"/>
                  <a:gd name="T40" fmla="*/ 1136 w 2771"/>
                  <a:gd name="T41" fmla="*/ 1667 h 1707"/>
                  <a:gd name="T42" fmla="*/ 1191 w 2771"/>
                  <a:gd name="T43" fmla="*/ 1684 h 1707"/>
                  <a:gd name="T44" fmla="*/ 1247 w 2771"/>
                  <a:gd name="T45" fmla="*/ 1696 h 1707"/>
                  <a:gd name="T46" fmla="*/ 1302 w 2771"/>
                  <a:gd name="T47" fmla="*/ 1704 h 1707"/>
                  <a:gd name="T48" fmla="*/ 1357 w 2771"/>
                  <a:gd name="T49" fmla="*/ 1707 h 1707"/>
                  <a:gd name="T50" fmla="*/ 1413 w 2771"/>
                  <a:gd name="T51" fmla="*/ 1705 h 1707"/>
                  <a:gd name="T52" fmla="*/ 1468 w 2771"/>
                  <a:gd name="T53" fmla="*/ 1698 h 1707"/>
                  <a:gd name="T54" fmla="*/ 1524 w 2771"/>
                  <a:gd name="T55" fmla="*/ 1687 h 1707"/>
                  <a:gd name="T56" fmla="*/ 1579 w 2771"/>
                  <a:gd name="T57" fmla="*/ 1672 h 1707"/>
                  <a:gd name="T58" fmla="*/ 1634 w 2771"/>
                  <a:gd name="T59" fmla="*/ 1653 h 1707"/>
                  <a:gd name="T60" fmla="*/ 1690 w 2771"/>
                  <a:gd name="T61" fmla="*/ 1632 h 1707"/>
                  <a:gd name="T62" fmla="*/ 1745 w 2771"/>
                  <a:gd name="T63" fmla="*/ 1610 h 1707"/>
                  <a:gd name="T64" fmla="*/ 1801 w 2771"/>
                  <a:gd name="T65" fmla="*/ 1587 h 1707"/>
                  <a:gd name="T66" fmla="*/ 1856 w 2771"/>
                  <a:gd name="T67" fmla="*/ 1564 h 1707"/>
                  <a:gd name="T68" fmla="*/ 1912 w 2771"/>
                  <a:gd name="T69" fmla="*/ 1541 h 1707"/>
                  <a:gd name="T70" fmla="*/ 1967 w 2771"/>
                  <a:gd name="T71" fmla="*/ 1521 h 1707"/>
                  <a:gd name="T72" fmla="*/ 2022 w 2771"/>
                  <a:gd name="T73" fmla="*/ 1501 h 1707"/>
                  <a:gd name="T74" fmla="*/ 2078 w 2771"/>
                  <a:gd name="T75" fmla="*/ 1483 h 1707"/>
                  <a:gd name="T76" fmla="*/ 2133 w 2771"/>
                  <a:gd name="T77" fmla="*/ 1468 h 1707"/>
                  <a:gd name="T78" fmla="*/ 2189 w 2771"/>
                  <a:gd name="T79" fmla="*/ 1454 h 1707"/>
                  <a:gd name="T80" fmla="*/ 2244 w 2771"/>
                  <a:gd name="T81" fmla="*/ 1442 h 1707"/>
                  <a:gd name="T82" fmla="*/ 2300 w 2771"/>
                  <a:gd name="T83" fmla="*/ 1432 h 1707"/>
                  <a:gd name="T84" fmla="*/ 2355 w 2771"/>
                  <a:gd name="T85" fmla="*/ 1424 h 1707"/>
                  <a:gd name="T86" fmla="*/ 2410 w 2771"/>
                  <a:gd name="T87" fmla="*/ 1418 h 1707"/>
                  <a:gd name="T88" fmla="*/ 2466 w 2771"/>
                  <a:gd name="T89" fmla="*/ 1413 h 1707"/>
                  <a:gd name="T90" fmla="*/ 2521 w 2771"/>
                  <a:gd name="T91" fmla="*/ 1411 h 1707"/>
                  <a:gd name="T92" fmla="*/ 2577 w 2771"/>
                  <a:gd name="T93" fmla="*/ 1409 h 1707"/>
                  <a:gd name="T94" fmla="*/ 2632 w 2771"/>
                  <a:gd name="T95" fmla="*/ 1408 h 1707"/>
                  <a:gd name="T96" fmla="*/ 2687 w 2771"/>
                  <a:gd name="T97" fmla="*/ 1409 h 1707"/>
                  <a:gd name="T98" fmla="*/ 2743 w 2771"/>
                  <a:gd name="T99" fmla="*/ 1411 h 170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1"/>
                  <a:gd name="T151" fmla="*/ 0 h 1707"/>
                  <a:gd name="T152" fmla="*/ 2771 w 2771"/>
                  <a:gd name="T153" fmla="*/ 1707 h 170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1" h="1707">
                    <a:moveTo>
                      <a:pt x="0" y="0"/>
                    </a:moveTo>
                    <a:lnTo>
                      <a:pt x="27" y="67"/>
                    </a:lnTo>
                    <a:lnTo>
                      <a:pt x="55" y="135"/>
                    </a:lnTo>
                    <a:lnTo>
                      <a:pt x="83" y="201"/>
                    </a:lnTo>
                    <a:lnTo>
                      <a:pt x="110" y="267"/>
                    </a:lnTo>
                    <a:lnTo>
                      <a:pt x="138" y="332"/>
                    </a:lnTo>
                    <a:lnTo>
                      <a:pt x="166" y="396"/>
                    </a:lnTo>
                    <a:lnTo>
                      <a:pt x="194" y="460"/>
                    </a:lnTo>
                    <a:lnTo>
                      <a:pt x="221" y="521"/>
                    </a:lnTo>
                    <a:lnTo>
                      <a:pt x="249" y="582"/>
                    </a:lnTo>
                    <a:lnTo>
                      <a:pt x="277" y="641"/>
                    </a:lnTo>
                    <a:lnTo>
                      <a:pt x="304" y="699"/>
                    </a:lnTo>
                    <a:lnTo>
                      <a:pt x="332" y="756"/>
                    </a:lnTo>
                    <a:lnTo>
                      <a:pt x="360" y="810"/>
                    </a:lnTo>
                    <a:lnTo>
                      <a:pt x="388" y="863"/>
                    </a:lnTo>
                    <a:lnTo>
                      <a:pt x="415" y="915"/>
                    </a:lnTo>
                    <a:lnTo>
                      <a:pt x="443" y="965"/>
                    </a:lnTo>
                    <a:lnTo>
                      <a:pt x="471" y="1013"/>
                    </a:lnTo>
                    <a:lnTo>
                      <a:pt x="499" y="1060"/>
                    </a:lnTo>
                    <a:lnTo>
                      <a:pt x="526" y="1105"/>
                    </a:lnTo>
                    <a:lnTo>
                      <a:pt x="554" y="1148"/>
                    </a:lnTo>
                    <a:lnTo>
                      <a:pt x="581" y="1189"/>
                    </a:lnTo>
                    <a:lnTo>
                      <a:pt x="609" y="1228"/>
                    </a:lnTo>
                    <a:lnTo>
                      <a:pt x="637" y="1266"/>
                    </a:lnTo>
                    <a:lnTo>
                      <a:pt x="665" y="1302"/>
                    </a:lnTo>
                    <a:lnTo>
                      <a:pt x="692" y="1336"/>
                    </a:lnTo>
                    <a:lnTo>
                      <a:pt x="720" y="1368"/>
                    </a:lnTo>
                    <a:lnTo>
                      <a:pt x="748" y="1398"/>
                    </a:lnTo>
                    <a:lnTo>
                      <a:pt x="776" y="1427"/>
                    </a:lnTo>
                    <a:lnTo>
                      <a:pt x="803" y="1454"/>
                    </a:lnTo>
                    <a:lnTo>
                      <a:pt x="831" y="1480"/>
                    </a:lnTo>
                    <a:lnTo>
                      <a:pt x="859" y="1504"/>
                    </a:lnTo>
                    <a:lnTo>
                      <a:pt x="886" y="1526"/>
                    </a:lnTo>
                    <a:lnTo>
                      <a:pt x="914" y="1547"/>
                    </a:lnTo>
                    <a:lnTo>
                      <a:pt x="942" y="1567"/>
                    </a:lnTo>
                    <a:lnTo>
                      <a:pt x="970" y="1585"/>
                    </a:lnTo>
                    <a:lnTo>
                      <a:pt x="997" y="1602"/>
                    </a:lnTo>
                    <a:lnTo>
                      <a:pt x="1025" y="1617"/>
                    </a:lnTo>
                    <a:lnTo>
                      <a:pt x="1053" y="1631"/>
                    </a:lnTo>
                    <a:lnTo>
                      <a:pt x="1080" y="1644"/>
                    </a:lnTo>
                    <a:lnTo>
                      <a:pt x="1108" y="1656"/>
                    </a:lnTo>
                    <a:lnTo>
                      <a:pt x="1136" y="1667"/>
                    </a:lnTo>
                    <a:lnTo>
                      <a:pt x="1163" y="1676"/>
                    </a:lnTo>
                    <a:lnTo>
                      <a:pt x="1191" y="1684"/>
                    </a:lnTo>
                    <a:lnTo>
                      <a:pt x="1219" y="1691"/>
                    </a:lnTo>
                    <a:lnTo>
                      <a:pt x="1247" y="1696"/>
                    </a:lnTo>
                    <a:lnTo>
                      <a:pt x="1274" y="1701"/>
                    </a:lnTo>
                    <a:lnTo>
                      <a:pt x="1302" y="1704"/>
                    </a:lnTo>
                    <a:lnTo>
                      <a:pt x="1330" y="1706"/>
                    </a:lnTo>
                    <a:lnTo>
                      <a:pt x="1357" y="1707"/>
                    </a:lnTo>
                    <a:lnTo>
                      <a:pt x="1385" y="1707"/>
                    </a:lnTo>
                    <a:lnTo>
                      <a:pt x="1413" y="1705"/>
                    </a:lnTo>
                    <a:lnTo>
                      <a:pt x="1441" y="1702"/>
                    </a:lnTo>
                    <a:lnTo>
                      <a:pt x="1468" y="1698"/>
                    </a:lnTo>
                    <a:lnTo>
                      <a:pt x="1496" y="1694"/>
                    </a:lnTo>
                    <a:lnTo>
                      <a:pt x="1524" y="1687"/>
                    </a:lnTo>
                    <a:lnTo>
                      <a:pt x="1551" y="1680"/>
                    </a:lnTo>
                    <a:lnTo>
                      <a:pt x="1579" y="1672"/>
                    </a:lnTo>
                    <a:lnTo>
                      <a:pt x="1607" y="1663"/>
                    </a:lnTo>
                    <a:lnTo>
                      <a:pt x="1634" y="1653"/>
                    </a:lnTo>
                    <a:lnTo>
                      <a:pt x="1662" y="1643"/>
                    </a:lnTo>
                    <a:lnTo>
                      <a:pt x="1690" y="1632"/>
                    </a:lnTo>
                    <a:lnTo>
                      <a:pt x="1718" y="1621"/>
                    </a:lnTo>
                    <a:lnTo>
                      <a:pt x="1745" y="1610"/>
                    </a:lnTo>
                    <a:lnTo>
                      <a:pt x="1773" y="1598"/>
                    </a:lnTo>
                    <a:lnTo>
                      <a:pt x="1801" y="1587"/>
                    </a:lnTo>
                    <a:lnTo>
                      <a:pt x="1828" y="1575"/>
                    </a:lnTo>
                    <a:lnTo>
                      <a:pt x="1856" y="1564"/>
                    </a:lnTo>
                    <a:lnTo>
                      <a:pt x="1884" y="1553"/>
                    </a:lnTo>
                    <a:lnTo>
                      <a:pt x="1912" y="1541"/>
                    </a:lnTo>
                    <a:lnTo>
                      <a:pt x="1939" y="1531"/>
                    </a:lnTo>
                    <a:lnTo>
                      <a:pt x="1967" y="1521"/>
                    </a:lnTo>
                    <a:lnTo>
                      <a:pt x="1995" y="1511"/>
                    </a:lnTo>
                    <a:lnTo>
                      <a:pt x="2022" y="1501"/>
                    </a:lnTo>
                    <a:lnTo>
                      <a:pt x="2050" y="1492"/>
                    </a:lnTo>
                    <a:lnTo>
                      <a:pt x="2078" y="1483"/>
                    </a:lnTo>
                    <a:lnTo>
                      <a:pt x="2105" y="1475"/>
                    </a:lnTo>
                    <a:lnTo>
                      <a:pt x="2133" y="1468"/>
                    </a:lnTo>
                    <a:lnTo>
                      <a:pt x="2161" y="1460"/>
                    </a:lnTo>
                    <a:lnTo>
                      <a:pt x="2189" y="1454"/>
                    </a:lnTo>
                    <a:lnTo>
                      <a:pt x="2216" y="1448"/>
                    </a:lnTo>
                    <a:lnTo>
                      <a:pt x="2244" y="1442"/>
                    </a:lnTo>
                    <a:lnTo>
                      <a:pt x="2272" y="1437"/>
                    </a:lnTo>
                    <a:lnTo>
                      <a:pt x="2300" y="1432"/>
                    </a:lnTo>
                    <a:lnTo>
                      <a:pt x="2327" y="1428"/>
                    </a:lnTo>
                    <a:lnTo>
                      <a:pt x="2355" y="1424"/>
                    </a:lnTo>
                    <a:lnTo>
                      <a:pt x="2383" y="1421"/>
                    </a:lnTo>
                    <a:lnTo>
                      <a:pt x="2410" y="1418"/>
                    </a:lnTo>
                    <a:lnTo>
                      <a:pt x="2438" y="1416"/>
                    </a:lnTo>
                    <a:lnTo>
                      <a:pt x="2466" y="1413"/>
                    </a:lnTo>
                    <a:lnTo>
                      <a:pt x="2494" y="1412"/>
                    </a:lnTo>
                    <a:lnTo>
                      <a:pt x="2521" y="1411"/>
                    </a:lnTo>
                    <a:lnTo>
                      <a:pt x="2549" y="1410"/>
                    </a:lnTo>
                    <a:lnTo>
                      <a:pt x="2577" y="1409"/>
                    </a:lnTo>
                    <a:lnTo>
                      <a:pt x="2604" y="1408"/>
                    </a:lnTo>
                    <a:lnTo>
                      <a:pt x="2632" y="1408"/>
                    </a:lnTo>
                    <a:lnTo>
                      <a:pt x="2660" y="1408"/>
                    </a:lnTo>
                    <a:lnTo>
                      <a:pt x="2687" y="1409"/>
                    </a:lnTo>
                    <a:lnTo>
                      <a:pt x="2715" y="1410"/>
                    </a:lnTo>
                    <a:lnTo>
                      <a:pt x="2743" y="1411"/>
                    </a:lnTo>
                    <a:lnTo>
                      <a:pt x="2771" y="1412"/>
                    </a:lnTo>
                  </a:path>
                </a:pathLst>
              </a:custGeom>
              <a:noFill/>
              <a:ln w="31750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6" name="Line 428">
                <a:extLst>
                  <a:ext uri="{FF2B5EF4-FFF2-40B4-BE49-F238E27FC236}">
                    <a16:creationId xmlns:a16="http://schemas.microsoft.com/office/drawing/2014/main" id="{25AC3381-CA73-8ABC-ADDA-5A8875494F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08" y="3921"/>
                <a:ext cx="45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7" name="Oval 429">
                <a:extLst>
                  <a:ext uri="{FF2B5EF4-FFF2-40B4-BE49-F238E27FC236}">
                    <a16:creationId xmlns:a16="http://schemas.microsoft.com/office/drawing/2014/main" id="{F985AB86-6EBD-C308-B175-20AD11A729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63" y="3771"/>
                <a:ext cx="38" cy="39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158" name="Oval 430">
                <a:extLst>
                  <a:ext uri="{FF2B5EF4-FFF2-40B4-BE49-F238E27FC236}">
                    <a16:creationId xmlns:a16="http://schemas.microsoft.com/office/drawing/2014/main" id="{BC29A8EA-CB3E-7FBD-8CB8-2C98A45198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10" y="3750"/>
                <a:ext cx="38" cy="37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159" name="Oval 431">
                <a:extLst>
                  <a:ext uri="{FF2B5EF4-FFF2-40B4-BE49-F238E27FC236}">
                    <a16:creationId xmlns:a16="http://schemas.microsoft.com/office/drawing/2014/main" id="{FFAE56FF-34ED-F830-EABE-F9AC5CBF982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357" y="3742"/>
                <a:ext cx="39" cy="3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160" name="Oval 432">
                <a:extLst>
                  <a:ext uri="{FF2B5EF4-FFF2-40B4-BE49-F238E27FC236}">
                    <a16:creationId xmlns:a16="http://schemas.microsoft.com/office/drawing/2014/main" id="{AEFD0F31-02A9-B4C3-C8D5-189BE2BD69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05" y="3747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161" name="Oval 433">
                <a:extLst>
                  <a:ext uri="{FF2B5EF4-FFF2-40B4-BE49-F238E27FC236}">
                    <a16:creationId xmlns:a16="http://schemas.microsoft.com/office/drawing/2014/main" id="{0C8630EF-9EA4-9BE4-032B-2FE7F40793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52" y="3757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162" name="Oval 434">
                <a:extLst>
                  <a:ext uri="{FF2B5EF4-FFF2-40B4-BE49-F238E27FC236}">
                    <a16:creationId xmlns:a16="http://schemas.microsoft.com/office/drawing/2014/main" id="{2F85EB52-96ED-36D7-4DA1-5EAFEF0B20E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800" y="3761"/>
                <a:ext cx="39" cy="3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163" name="Oval 435">
                <a:extLst>
                  <a:ext uri="{FF2B5EF4-FFF2-40B4-BE49-F238E27FC236}">
                    <a16:creationId xmlns:a16="http://schemas.microsoft.com/office/drawing/2014/main" id="{BAAEBF59-8578-0213-CC89-11186AD1188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48" y="3761"/>
                <a:ext cx="38" cy="37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164" name="Line 436">
                <a:extLst>
                  <a:ext uri="{FF2B5EF4-FFF2-40B4-BE49-F238E27FC236}">
                    <a16:creationId xmlns:a16="http://schemas.microsoft.com/office/drawing/2014/main" id="{AD760265-BC03-462C-DE00-E6C6E59B82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17" y="3890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5" name="Line 437">
                <a:extLst>
                  <a:ext uri="{FF2B5EF4-FFF2-40B4-BE49-F238E27FC236}">
                    <a16:creationId xmlns:a16="http://schemas.microsoft.com/office/drawing/2014/main" id="{553FC3C3-819C-35F1-5085-35C9918FEE6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917" y="3890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6" name="Line 438">
                <a:extLst>
                  <a:ext uri="{FF2B5EF4-FFF2-40B4-BE49-F238E27FC236}">
                    <a16:creationId xmlns:a16="http://schemas.microsoft.com/office/drawing/2014/main" id="{9A647FA3-74D8-F9D4-462F-0CDFDE4625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63" y="3877"/>
                <a:ext cx="35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7" name="Line 439">
                <a:extLst>
                  <a:ext uri="{FF2B5EF4-FFF2-40B4-BE49-F238E27FC236}">
                    <a16:creationId xmlns:a16="http://schemas.microsoft.com/office/drawing/2014/main" id="{1D7C0560-7907-50EA-3FB8-EAE20B700F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063" y="3877"/>
                <a:ext cx="35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8" name="Line 440">
                <a:extLst>
                  <a:ext uri="{FF2B5EF4-FFF2-40B4-BE49-F238E27FC236}">
                    <a16:creationId xmlns:a16="http://schemas.microsoft.com/office/drawing/2014/main" id="{71C00FA0-B89C-AE0E-1654-C53ED1EFB8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211" y="3854"/>
                <a:ext cx="35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9" name="Line 441">
                <a:extLst>
                  <a:ext uri="{FF2B5EF4-FFF2-40B4-BE49-F238E27FC236}">
                    <a16:creationId xmlns:a16="http://schemas.microsoft.com/office/drawing/2014/main" id="{653BECF2-74F6-D057-196A-2CA13CBBE5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11" y="3854"/>
                <a:ext cx="35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0" name="Line 442">
                <a:extLst>
                  <a:ext uri="{FF2B5EF4-FFF2-40B4-BE49-F238E27FC236}">
                    <a16:creationId xmlns:a16="http://schemas.microsoft.com/office/drawing/2014/main" id="{005720CC-9748-7E36-9863-0B2A4597FB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359" y="3817"/>
                <a:ext cx="35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1" name="Line 443">
                <a:extLst>
                  <a:ext uri="{FF2B5EF4-FFF2-40B4-BE49-F238E27FC236}">
                    <a16:creationId xmlns:a16="http://schemas.microsoft.com/office/drawing/2014/main" id="{1CC3F474-107E-C966-CD1D-B04E084D1C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359" y="3817"/>
                <a:ext cx="35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2" name="Line 444">
                <a:extLst>
                  <a:ext uri="{FF2B5EF4-FFF2-40B4-BE49-F238E27FC236}">
                    <a16:creationId xmlns:a16="http://schemas.microsoft.com/office/drawing/2014/main" id="{FCE6C734-A4D5-B405-C1E4-4780496128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507" y="3763"/>
                <a:ext cx="34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3" name="Line 445">
                <a:extLst>
                  <a:ext uri="{FF2B5EF4-FFF2-40B4-BE49-F238E27FC236}">
                    <a16:creationId xmlns:a16="http://schemas.microsoft.com/office/drawing/2014/main" id="{DD0AAD53-00B9-EA05-80A2-DC2342F26E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07" y="3763"/>
                <a:ext cx="34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4" name="Line 446">
                <a:extLst>
                  <a:ext uri="{FF2B5EF4-FFF2-40B4-BE49-F238E27FC236}">
                    <a16:creationId xmlns:a16="http://schemas.microsoft.com/office/drawing/2014/main" id="{D60686A1-B64A-997F-81DB-AEB936E4F7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655" y="3698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5" name="Line 447">
                <a:extLst>
                  <a:ext uri="{FF2B5EF4-FFF2-40B4-BE49-F238E27FC236}">
                    <a16:creationId xmlns:a16="http://schemas.microsoft.com/office/drawing/2014/main" id="{AE760245-D064-3224-C798-6AF288B1C04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655" y="3698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6" name="Line 448">
                <a:extLst>
                  <a:ext uri="{FF2B5EF4-FFF2-40B4-BE49-F238E27FC236}">
                    <a16:creationId xmlns:a16="http://schemas.microsoft.com/office/drawing/2014/main" id="{3CA61CB3-0DAC-4128-E87F-3F9AFEB221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03" y="3625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7" name="Line 449">
                <a:extLst>
                  <a:ext uri="{FF2B5EF4-FFF2-40B4-BE49-F238E27FC236}">
                    <a16:creationId xmlns:a16="http://schemas.microsoft.com/office/drawing/2014/main" id="{437BBF05-E794-A847-F101-CAE1DAA2DD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803" y="3625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8" name="Line 450">
                <a:extLst>
                  <a:ext uri="{FF2B5EF4-FFF2-40B4-BE49-F238E27FC236}">
                    <a16:creationId xmlns:a16="http://schemas.microsoft.com/office/drawing/2014/main" id="{B479EE00-7CE9-2BF3-AB02-3BDCAAF046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951" y="3553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9" name="Line 451">
                <a:extLst>
                  <a:ext uri="{FF2B5EF4-FFF2-40B4-BE49-F238E27FC236}">
                    <a16:creationId xmlns:a16="http://schemas.microsoft.com/office/drawing/2014/main" id="{B594E9E0-AE50-9A64-EDEA-124482E38E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951" y="3553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0" name="Line 452">
                <a:extLst>
                  <a:ext uri="{FF2B5EF4-FFF2-40B4-BE49-F238E27FC236}">
                    <a16:creationId xmlns:a16="http://schemas.microsoft.com/office/drawing/2014/main" id="{BB34DDD4-6D5A-E1C2-6B9D-EFDC6AB297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948" y="3888"/>
                <a:ext cx="1" cy="4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1" name="Line 453">
                <a:extLst>
                  <a:ext uri="{FF2B5EF4-FFF2-40B4-BE49-F238E27FC236}">
                    <a16:creationId xmlns:a16="http://schemas.microsoft.com/office/drawing/2014/main" id="{0E23A2C8-0E44-A739-73A1-70C6FABAA0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924" y="3911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2" name="Line 454">
                <a:extLst>
                  <a:ext uri="{FF2B5EF4-FFF2-40B4-BE49-F238E27FC236}">
                    <a16:creationId xmlns:a16="http://schemas.microsoft.com/office/drawing/2014/main" id="{E23FA6C7-5B20-9578-E759-C0BECDE6D8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96" y="3870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3" name="Line 455">
                <a:extLst>
                  <a:ext uri="{FF2B5EF4-FFF2-40B4-BE49-F238E27FC236}">
                    <a16:creationId xmlns:a16="http://schemas.microsoft.com/office/drawing/2014/main" id="{8270FBCC-E27D-A2A1-5181-190D485D598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072" y="3894"/>
                <a:ext cx="4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4" name="Line 456">
                <a:extLst>
                  <a:ext uri="{FF2B5EF4-FFF2-40B4-BE49-F238E27FC236}">
                    <a16:creationId xmlns:a16="http://schemas.microsoft.com/office/drawing/2014/main" id="{D4235B76-9D20-6047-13D1-45739C243CA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244" y="3827"/>
                <a:ext cx="1" cy="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5" name="Line 457">
                <a:extLst>
                  <a:ext uri="{FF2B5EF4-FFF2-40B4-BE49-F238E27FC236}">
                    <a16:creationId xmlns:a16="http://schemas.microsoft.com/office/drawing/2014/main" id="{D5465605-5405-4BF2-3863-F113AAE3DB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20" y="3851"/>
                <a:ext cx="47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6" name="Line 458">
                <a:extLst>
                  <a:ext uri="{FF2B5EF4-FFF2-40B4-BE49-F238E27FC236}">
                    <a16:creationId xmlns:a16="http://schemas.microsoft.com/office/drawing/2014/main" id="{7E325C17-D960-499D-F5DD-BA1EC71763B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392" y="3745"/>
                <a:ext cx="1" cy="4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7" name="Line 459">
                <a:extLst>
                  <a:ext uri="{FF2B5EF4-FFF2-40B4-BE49-F238E27FC236}">
                    <a16:creationId xmlns:a16="http://schemas.microsoft.com/office/drawing/2014/main" id="{FB4E2ED7-5CB8-C6F8-19EF-8F9A62E030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368" y="3769"/>
                <a:ext cx="4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8" name="Line 460">
                <a:extLst>
                  <a:ext uri="{FF2B5EF4-FFF2-40B4-BE49-F238E27FC236}">
                    <a16:creationId xmlns:a16="http://schemas.microsoft.com/office/drawing/2014/main" id="{B3908390-12AF-5F7D-AB9F-31DA4CC48D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539" y="3614"/>
                <a:ext cx="2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" name="Line 461">
                <a:extLst>
                  <a:ext uri="{FF2B5EF4-FFF2-40B4-BE49-F238E27FC236}">
                    <a16:creationId xmlns:a16="http://schemas.microsoft.com/office/drawing/2014/main" id="{049C1824-BCD6-A385-521F-7338AA28E07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16" y="3638"/>
                <a:ext cx="4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0" name="Line 462">
                <a:extLst>
                  <a:ext uri="{FF2B5EF4-FFF2-40B4-BE49-F238E27FC236}">
                    <a16:creationId xmlns:a16="http://schemas.microsoft.com/office/drawing/2014/main" id="{C6A73B86-0B06-10EF-AD56-6F7EBD9CBA1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687" y="3453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1" name="Line 463">
                <a:extLst>
                  <a:ext uri="{FF2B5EF4-FFF2-40B4-BE49-F238E27FC236}">
                    <a16:creationId xmlns:a16="http://schemas.microsoft.com/office/drawing/2014/main" id="{FCD36271-B537-34CC-E24F-C2C313C1D1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664" y="3477"/>
                <a:ext cx="4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2" name="Line 464">
                <a:extLst>
                  <a:ext uri="{FF2B5EF4-FFF2-40B4-BE49-F238E27FC236}">
                    <a16:creationId xmlns:a16="http://schemas.microsoft.com/office/drawing/2014/main" id="{AF62C60A-11AE-BFC5-AC73-0F11151ECA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834" y="3290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3" name="Line 465">
                <a:extLst>
                  <a:ext uri="{FF2B5EF4-FFF2-40B4-BE49-F238E27FC236}">
                    <a16:creationId xmlns:a16="http://schemas.microsoft.com/office/drawing/2014/main" id="{B1CE33D5-BF32-4E9A-E78E-1121135C91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810" y="3314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4" name="Line 466">
                <a:extLst>
                  <a:ext uri="{FF2B5EF4-FFF2-40B4-BE49-F238E27FC236}">
                    <a16:creationId xmlns:a16="http://schemas.microsoft.com/office/drawing/2014/main" id="{19FDF3BD-5EE5-DE91-9CF0-378834D9EC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981" y="3157"/>
                <a:ext cx="2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5" name="Line 467">
                <a:extLst>
                  <a:ext uri="{FF2B5EF4-FFF2-40B4-BE49-F238E27FC236}">
                    <a16:creationId xmlns:a16="http://schemas.microsoft.com/office/drawing/2014/main" id="{83CA83BF-03F7-6906-BDA2-90D1C6F00C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958" y="3181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6" name="Freeform 468">
                <a:extLst>
                  <a:ext uri="{FF2B5EF4-FFF2-40B4-BE49-F238E27FC236}">
                    <a16:creationId xmlns:a16="http://schemas.microsoft.com/office/drawing/2014/main" id="{5081D38A-634E-EC48-F430-3F86921A4E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95" y="3906"/>
                <a:ext cx="41" cy="36"/>
              </a:xfrm>
              <a:custGeom>
                <a:avLst/>
                <a:gdLst>
                  <a:gd name="T0" fmla="*/ 39 w 78"/>
                  <a:gd name="T1" fmla="*/ 68 h 68"/>
                  <a:gd name="T2" fmla="*/ 78 w 78"/>
                  <a:gd name="T3" fmla="*/ 0 h 68"/>
                  <a:gd name="T4" fmla="*/ 0 w 78"/>
                  <a:gd name="T5" fmla="*/ 0 h 68"/>
                  <a:gd name="T6" fmla="*/ 39 w 78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8"/>
                  <a:gd name="T14" fmla="*/ 78 w 78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8">
                    <a:moveTo>
                      <a:pt x="39" y="68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7" name="Freeform 469">
                <a:extLst>
                  <a:ext uri="{FF2B5EF4-FFF2-40B4-BE49-F238E27FC236}">
                    <a16:creationId xmlns:a16="http://schemas.microsoft.com/office/drawing/2014/main" id="{457F0132-44CA-81FD-50FA-52204E641F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43" y="3898"/>
                <a:ext cx="40" cy="36"/>
              </a:xfrm>
              <a:custGeom>
                <a:avLst/>
                <a:gdLst>
                  <a:gd name="T0" fmla="*/ 38 w 77"/>
                  <a:gd name="T1" fmla="*/ 68 h 68"/>
                  <a:gd name="T2" fmla="*/ 77 w 77"/>
                  <a:gd name="T3" fmla="*/ 0 h 68"/>
                  <a:gd name="T4" fmla="*/ 0 w 77"/>
                  <a:gd name="T5" fmla="*/ 0 h 68"/>
                  <a:gd name="T6" fmla="*/ 38 w 7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8"/>
                  <a:gd name="T14" fmla="*/ 77 w 77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8">
                    <a:moveTo>
                      <a:pt x="38" y="68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8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8" name="Freeform 470">
                <a:extLst>
                  <a:ext uri="{FF2B5EF4-FFF2-40B4-BE49-F238E27FC236}">
                    <a16:creationId xmlns:a16="http://schemas.microsoft.com/office/drawing/2014/main" id="{07957303-6ADC-A851-FB78-5B6CBA2EE5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91" y="3873"/>
                <a:ext cx="40" cy="36"/>
              </a:xfrm>
              <a:custGeom>
                <a:avLst/>
                <a:gdLst>
                  <a:gd name="T0" fmla="*/ 38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8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8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8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9" name="Freeform 471">
                <a:extLst>
                  <a:ext uri="{FF2B5EF4-FFF2-40B4-BE49-F238E27FC236}">
                    <a16:creationId xmlns:a16="http://schemas.microsoft.com/office/drawing/2014/main" id="{A1827CA7-920F-F99A-5D95-F58CEDD8C4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39" y="3802"/>
                <a:ext cx="40" cy="36"/>
              </a:xfrm>
              <a:custGeom>
                <a:avLst/>
                <a:gdLst>
                  <a:gd name="T0" fmla="*/ 38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8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8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8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0" name="Freeform 472">
                <a:extLst>
                  <a:ext uri="{FF2B5EF4-FFF2-40B4-BE49-F238E27FC236}">
                    <a16:creationId xmlns:a16="http://schemas.microsoft.com/office/drawing/2014/main" id="{B178FF74-A31D-E082-F881-B4222F8BA1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386" y="3651"/>
                <a:ext cx="40" cy="37"/>
              </a:xfrm>
              <a:custGeom>
                <a:avLst/>
                <a:gdLst>
                  <a:gd name="T0" fmla="*/ 38 w 77"/>
                  <a:gd name="T1" fmla="*/ 68 h 68"/>
                  <a:gd name="T2" fmla="*/ 77 w 77"/>
                  <a:gd name="T3" fmla="*/ 0 h 68"/>
                  <a:gd name="T4" fmla="*/ 0 w 77"/>
                  <a:gd name="T5" fmla="*/ 0 h 68"/>
                  <a:gd name="T6" fmla="*/ 38 w 7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8"/>
                  <a:gd name="T14" fmla="*/ 77 w 77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8">
                    <a:moveTo>
                      <a:pt x="38" y="68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8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1" name="Freeform 473">
                <a:extLst>
                  <a:ext uri="{FF2B5EF4-FFF2-40B4-BE49-F238E27FC236}">
                    <a16:creationId xmlns:a16="http://schemas.microsoft.com/office/drawing/2014/main" id="{AC1B056F-9028-96F3-DBC6-FD02BB3532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33" y="3411"/>
                <a:ext cx="41" cy="36"/>
              </a:xfrm>
              <a:custGeom>
                <a:avLst/>
                <a:gdLst>
                  <a:gd name="T0" fmla="*/ 39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9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9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2" name="Freeform 474">
                <a:extLst>
                  <a:ext uri="{FF2B5EF4-FFF2-40B4-BE49-F238E27FC236}">
                    <a16:creationId xmlns:a16="http://schemas.microsoft.com/office/drawing/2014/main" id="{0A60F2EC-71C0-F6E9-CC34-ED6759A20C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81" y="3145"/>
                <a:ext cx="41" cy="36"/>
              </a:xfrm>
              <a:custGeom>
                <a:avLst/>
                <a:gdLst>
                  <a:gd name="T0" fmla="*/ 39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9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9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3" name="Freeform 475">
                <a:extLst>
                  <a:ext uri="{FF2B5EF4-FFF2-40B4-BE49-F238E27FC236}">
                    <a16:creationId xmlns:a16="http://schemas.microsoft.com/office/drawing/2014/main" id="{650BA6C7-1462-B593-75D9-FBE1E83143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28" y="2928"/>
                <a:ext cx="42" cy="34"/>
              </a:xfrm>
              <a:custGeom>
                <a:avLst/>
                <a:gdLst>
                  <a:gd name="T0" fmla="*/ 39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9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9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4" name="Freeform 476">
                <a:extLst>
                  <a:ext uri="{FF2B5EF4-FFF2-40B4-BE49-F238E27FC236}">
                    <a16:creationId xmlns:a16="http://schemas.microsoft.com/office/drawing/2014/main" id="{52B4AF48-2120-E9AA-957C-B2FC91B185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6" y="2796"/>
                <a:ext cx="42" cy="35"/>
              </a:xfrm>
              <a:custGeom>
                <a:avLst/>
                <a:gdLst>
                  <a:gd name="T0" fmla="*/ 39 w 78"/>
                  <a:gd name="T1" fmla="*/ 67 h 67"/>
                  <a:gd name="T2" fmla="*/ 78 w 78"/>
                  <a:gd name="T3" fmla="*/ 0 h 67"/>
                  <a:gd name="T4" fmla="*/ 0 w 78"/>
                  <a:gd name="T5" fmla="*/ 0 h 67"/>
                  <a:gd name="T6" fmla="*/ 39 w 78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7"/>
                  <a:gd name="T14" fmla="*/ 78 w 78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7">
                    <a:moveTo>
                      <a:pt x="39" y="67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5" name="Rectangle 477">
                <a:extLst>
                  <a:ext uri="{FF2B5EF4-FFF2-40B4-BE49-F238E27FC236}">
                    <a16:creationId xmlns:a16="http://schemas.microsoft.com/office/drawing/2014/main" id="{7D11D6E9-F213-4BD0-5757-E8B0CA8EB1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63" y="3900"/>
                <a:ext cx="38" cy="3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06" name="Rectangle 478">
                <a:extLst>
                  <a:ext uri="{FF2B5EF4-FFF2-40B4-BE49-F238E27FC236}">
                    <a16:creationId xmlns:a16="http://schemas.microsoft.com/office/drawing/2014/main" id="{F2EBDF7A-B235-8F6F-7586-220AC4268C1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11" y="3900"/>
                <a:ext cx="38" cy="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07" name="Rectangle 479">
                <a:extLst>
                  <a:ext uri="{FF2B5EF4-FFF2-40B4-BE49-F238E27FC236}">
                    <a16:creationId xmlns:a16="http://schemas.microsoft.com/office/drawing/2014/main" id="{10D77AF8-2A78-6B86-B828-17A1479E302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59" y="3891"/>
                <a:ext cx="38" cy="37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08" name="Rectangle 480">
                <a:extLst>
                  <a:ext uri="{FF2B5EF4-FFF2-40B4-BE49-F238E27FC236}">
                    <a16:creationId xmlns:a16="http://schemas.microsoft.com/office/drawing/2014/main" id="{2DDC5EEC-FA4F-E741-128B-4CB6645F1E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107" y="3862"/>
                <a:ext cx="38" cy="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09" name="Rectangle 481">
                <a:extLst>
                  <a:ext uri="{FF2B5EF4-FFF2-40B4-BE49-F238E27FC236}">
                    <a16:creationId xmlns:a16="http://schemas.microsoft.com/office/drawing/2014/main" id="{1608B3AE-6410-135E-DE42-2E1AB37B45A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55" y="3771"/>
                <a:ext cx="38" cy="3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10" name="Rectangle 482">
                <a:extLst>
                  <a:ext uri="{FF2B5EF4-FFF2-40B4-BE49-F238E27FC236}">
                    <a16:creationId xmlns:a16="http://schemas.microsoft.com/office/drawing/2014/main" id="{512C8321-A768-2D18-7277-C10D0B6DCD2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02" y="3562"/>
                <a:ext cx="37" cy="3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11" name="Rectangle 483">
                <a:extLst>
                  <a:ext uri="{FF2B5EF4-FFF2-40B4-BE49-F238E27FC236}">
                    <a16:creationId xmlns:a16="http://schemas.microsoft.com/office/drawing/2014/main" id="{1D0EA3F2-4A98-0604-4A44-41B69B7EB61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49" y="3249"/>
                <a:ext cx="38" cy="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12" name="Rectangle 484">
                <a:extLst>
                  <a:ext uri="{FF2B5EF4-FFF2-40B4-BE49-F238E27FC236}">
                    <a16:creationId xmlns:a16="http://schemas.microsoft.com/office/drawing/2014/main" id="{3D2149D4-2FBA-4409-1A27-8ED76FC1B2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97" y="2960"/>
                <a:ext cx="38" cy="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13" name="Rectangle 485">
                <a:extLst>
                  <a:ext uri="{FF2B5EF4-FFF2-40B4-BE49-F238E27FC236}">
                    <a16:creationId xmlns:a16="http://schemas.microsoft.com/office/drawing/2014/main" id="{3DAAF911-EA3D-8BBA-0FBC-2EB1D288528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845" y="2784"/>
                <a:ext cx="38" cy="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14" name="Rectangle 486">
                <a:extLst>
                  <a:ext uri="{FF2B5EF4-FFF2-40B4-BE49-F238E27FC236}">
                    <a16:creationId xmlns:a16="http://schemas.microsoft.com/office/drawing/2014/main" id="{1FAAA015-57B9-FF0D-10C2-85D3B4B579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92" y="2719"/>
                <a:ext cx="39" cy="3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15" name="Arc 487">
                <a:extLst>
                  <a:ext uri="{FF2B5EF4-FFF2-40B4-BE49-F238E27FC236}">
                    <a16:creationId xmlns:a16="http://schemas.microsoft.com/office/drawing/2014/main" id="{636DCA0B-3A09-D732-3D55-C5412AE6C1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9" y="3918"/>
                <a:ext cx="2" cy="19"/>
              </a:xfrm>
              <a:custGeom>
                <a:avLst/>
                <a:gdLst>
                  <a:gd name="T0" fmla="*/ 2 w 945"/>
                  <a:gd name="T1" fmla="*/ 19 h 21600"/>
                  <a:gd name="T2" fmla="*/ 0 w 945"/>
                  <a:gd name="T3" fmla="*/ 19 h 21600"/>
                  <a:gd name="T4" fmla="*/ 1 w 94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945"/>
                  <a:gd name="T10" fmla="*/ 0 h 21600"/>
                  <a:gd name="T11" fmla="*/ 945 w 94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45" h="21600" fill="none" extrusionOk="0">
                    <a:moveTo>
                      <a:pt x="945" y="21595"/>
                    </a:moveTo>
                    <a:cubicBezTo>
                      <a:pt x="793" y="21598"/>
                      <a:pt x="641" y="21599"/>
                      <a:pt x="489" y="21600"/>
                    </a:cubicBezTo>
                    <a:cubicBezTo>
                      <a:pt x="325" y="21600"/>
                      <a:pt x="162" y="21598"/>
                      <a:pt x="-1" y="21594"/>
                    </a:cubicBezTo>
                  </a:path>
                  <a:path w="945" h="21600" stroke="0" extrusionOk="0">
                    <a:moveTo>
                      <a:pt x="945" y="21595"/>
                    </a:moveTo>
                    <a:cubicBezTo>
                      <a:pt x="793" y="21598"/>
                      <a:pt x="641" y="21599"/>
                      <a:pt x="489" y="21600"/>
                    </a:cubicBezTo>
                    <a:cubicBezTo>
                      <a:pt x="325" y="21600"/>
                      <a:pt x="162" y="21598"/>
                      <a:pt x="-1" y="21594"/>
                    </a:cubicBezTo>
                    <a:lnTo>
                      <a:pt x="489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6" name="Arc 488">
                <a:extLst>
                  <a:ext uri="{FF2B5EF4-FFF2-40B4-BE49-F238E27FC236}">
                    <a16:creationId xmlns:a16="http://schemas.microsoft.com/office/drawing/2014/main" id="{81283128-99BA-2504-807B-04D5954385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30" y="3900"/>
                <a:ext cx="38" cy="37"/>
              </a:xfrm>
              <a:custGeom>
                <a:avLst/>
                <a:gdLst>
                  <a:gd name="T0" fmla="*/ 19 w 43200"/>
                  <a:gd name="T1" fmla="*/ 37 h 43195"/>
                  <a:gd name="T2" fmla="*/ 19 w 43200"/>
                  <a:gd name="T3" fmla="*/ 37 h 43195"/>
                  <a:gd name="T4" fmla="*/ 19 w 43200"/>
                  <a:gd name="T5" fmla="*/ 19 h 43195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5"/>
                  <a:gd name="T11" fmla="*/ 43200 w 43200"/>
                  <a:gd name="T12" fmla="*/ 43195 h 431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5" fill="none" extrusionOk="0">
                    <a:moveTo>
                      <a:pt x="21110" y="43194"/>
                    </a:moveTo>
                    <a:cubicBezTo>
                      <a:pt x="9375" y="42928"/>
                      <a:pt x="0" y="33338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51"/>
                      <a:pt x="33805" y="42947"/>
                      <a:pt x="22056" y="43195"/>
                    </a:cubicBezTo>
                  </a:path>
                  <a:path w="43200" h="43195" stroke="0" extrusionOk="0">
                    <a:moveTo>
                      <a:pt x="21110" y="43194"/>
                    </a:moveTo>
                    <a:cubicBezTo>
                      <a:pt x="9375" y="42928"/>
                      <a:pt x="0" y="33338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51"/>
                      <a:pt x="33805" y="42947"/>
                      <a:pt x="22056" y="43195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7" name="Arc 489">
                <a:extLst>
                  <a:ext uri="{FF2B5EF4-FFF2-40B4-BE49-F238E27FC236}">
                    <a16:creationId xmlns:a16="http://schemas.microsoft.com/office/drawing/2014/main" id="{F2BA7BA0-D807-7313-C554-B38BCED7FE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7" y="3921"/>
                <a:ext cx="2" cy="19"/>
              </a:xfrm>
              <a:custGeom>
                <a:avLst/>
                <a:gdLst>
                  <a:gd name="T0" fmla="*/ 2 w 978"/>
                  <a:gd name="T1" fmla="*/ 19 h 21600"/>
                  <a:gd name="T2" fmla="*/ 0 w 978"/>
                  <a:gd name="T3" fmla="*/ 19 h 21600"/>
                  <a:gd name="T4" fmla="*/ 1 w 978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978"/>
                  <a:gd name="T10" fmla="*/ 0 h 21600"/>
                  <a:gd name="T11" fmla="*/ 978 w 97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78" h="21600" fill="none" extrusionOk="0">
                    <a:moveTo>
                      <a:pt x="977" y="21594"/>
                    </a:moveTo>
                    <a:cubicBezTo>
                      <a:pt x="820" y="21598"/>
                      <a:pt x="663" y="21599"/>
                      <a:pt x="506" y="21600"/>
                    </a:cubicBezTo>
                    <a:cubicBezTo>
                      <a:pt x="337" y="21600"/>
                      <a:pt x="168" y="21598"/>
                      <a:pt x="-1" y="21594"/>
                    </a:cubicBezTo>
                  </a:path>
                  <a:path w="978" h="21600" stroke="0" extrusionOk="0">
                    <a:moveTo>
                      <a:pt x="977" y="21594"/>
                    </a:moveTo>
                    <a:cubicBezTo>
                      <a:pt x="820" y="21598"/>
                      <a:pt x="663" y="21599"/>
                      <a:pt x="506" y="21600"/>
                    </a:cubicBezTo>
                    <a:cubicBezTo>
                      <a:pt x="337" y="21600"/>
                      <a:pt x="168" y="21598"/>
                      <a:pt x="-1" y="21594"/>
                    </a:cubicBezTo>
                    <a:lnTo>
                      <a:pt x="506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8" name="Arc 490">
                <a:extLst>
                  <a:ext uri="{FF2B5EF4-FFF2-40B4-BE49-F238E27FC236}">
                    <a16:creationId xmlns:a16="http://schemas.microsoft.com/office/drawing/2014/main" id="{16DBE439-4F15-98A1-2931-CB5EB944A0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7" y="3900"/>
                <a:ext cx="39" cy="39"/>
              </a:xfrm>
              <a:custGeom>
                <a:avLst/>
                <a:gdLst>
                  <a:gd name="T0" fmla="*/ 19 w 43200"/>
                  <a:gd name="T1" fmla="*/ 39 h 43195"/>
                  <a:gd name="T2" fmla="*/ 20 w 43200"/>
                  <a:gd name="T3" fmla="*/ 39 h 43195"/>
                  <a:gd name="T4" fmla="*/ 20 w 43200"/>
                  <a:gd name="T5" fmla="*/ 20 h 43195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5"/>
                  <a:gd name="T11" fmla="*/ 43200 w 43200"/>
                  <a:gd name="T12" fmla="*/ 43195 h 431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5" fill="none" extrusionOk="0">
                    <a:moveTo>
                      <a:pt x="21093" y="43194"/>
                    </a:moveTo>
                    <a:cubicBezTo>
                      <a:pt x="9365" y="42919"/>
                      <a:pt x="0" y="3333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5"/>
                      <a:pt x="33814" y="42938"/>
                      <a:pt x="22071" y="43194"/>
                    </a:cubicBezTo>
                  </a:path>
                  <a:path w="43200" h="43195" stroke="0" extrusionOk="0">
                    <a:moveTo>
                      <a:pt x="21093" y="43194"/>
                    </a:moveTo>
                    <a:cubicBezTo>
                      <a:pt x="9365" y="42919"/>
                      <a:pt x="0" y="3333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5"/>
                      <a:pt x="33814" y="42938"/>
                      <a:pt x="22071" y="4319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9" name="Arc 491">
                <a:extLst>
                  <a:ext uri="{FF2B5EF4-FFF2-40B4-BE49-F238E27FC236}">
                    <a16:creationId xmlns:a16="http://schemas.microsoft.com/office/drawing/2014/main" id="{09EA3A79-73F9-E56B-08BB-A6C0CC04CC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5" y="3919"/>
                <a:ext cx="2" cy="20"/>
              </a:xfrm>
              <a:custGeom>
                <a:avLst/>
                <a:gdLst>
                  <a:gd name="T0" fmla="*/ 2 w 976"/>
                  <a:gd name="T1" fmla="*/ 20 h 21600"/>
                  <a:gd name="T2" fmla="*/ 0 w 976"/>
                  <a:gd name="T3" fmla="*/ 20 h 21600"/>
                  <a:gd name="T4" fmla="*/ 1 w 976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976"/>
                  <a:gd name="T10" fmla="*/ 0 h 21600"/>
                  <a:gd name="T11" fmla="*/ 976 w 976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76" h="21600" fill="none" extrusionOk="0">
                    <a:moveTo>
                      <a:pt x="976" y="21594"/>
                    </a:moveTo>
                    <a:cubicBezTo>
                      <a:pt x="813" y="21598"/>
                      <a:pt x="650" y="21599"/>
                      <a:pt x="488" y="21600"/>
                    </a:cubicBezTo>
                    <a:cubicBezTo>
                      <a:pt x="325" y="21600"/>
                      <a:pt x="162" y="21598"/>
                      <a:pt x="-1" y="21594"/>
                    </a:cubicBezTo>
                  </a:path>
                  <a:path w="976" h="21600" stroke="0" extrusionOk="0">
                    <a:moveTo>
                      <a:pt x="976" y="21594"/>
                    </a:moveTo>
                    <a:cubicBezTo>
                      <a:pt x="813" y="21598"/>
                      <a:pt x="650" y="21599"/>
                      <a:pt x="488" y="21600"/>
                    </a:cubicBezTo>
                    <a:cubicBezTo>
                      <a:pt x="325" y="21600"/>
                      <a:pt x="162" y="21598"/>
                      <a:pt x="-1" y="21594"/>
                    </a:cubicBezTo>
                    <a:lnTo>
                      <a:pt x="488" y="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0" name="Arc 492">
                <a:extLst>
                  <a:ext uri="{FF2B5EF4-FFF2-40B4-BE49-F238E27FC236}">
                    <a16:creationId xmlns:a16="http://schemas.microsoft.com/office/drawing/2014/main" id="{C2E4E0AD-E68F-F811-F58F-8196EA937CF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26" y="3900"/>
                <a:ext cx="38" cy="38"/>
              </a:xfrm>
              <a:custGeom>
                <a:avLst/>
                <a:gdLst>
                  <a:gd name="T0" fmla="*/ 19 w 43200"/>
                  <a:gd name="T1" fmla="*/ 38 h 43194"/>
                  <a:gd name="T2" fmla="*/ 19 w 43200"/>
                  <a:gd name="T3" fmla="*/ 38 h 43194"/>
                  <a:gd name="T4" fmla="*/ 19 w 43200"/>
                  <a:gd name="T5" fmla="*/ 19 h 43194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4"/>
                  <a:gd name="T11" fmla="*/ 43200 w 43200"/>
                  <a:gd name="T12" fmla="*/ 43194 h 4319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4" fill="none" extrusionOk="0">
                    <a:moveTo>
                      <a:pt x="21111" y="43194"/>
                    </a:moveTo>
                    <a:cubicBezTo>
                      <a:pt x="9375" y="42929"/>
                      <a:pt x="0" y="3333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39"/>
                      <a:pt x="33824" y="42929"/>
                      <a:pt x="22088" y="43194"/>
                    </a:cubicBezTo>
                  </a:path>
                  <a:path w="43200" h="43194" stroke="0" extrusionOk="0">
                    <a:moveTo>
                      <a:pt x="21111" y="43194"/>
                    </a:moveTo>
                    <a:cubicBezTo>
                      <a:pt x="9375" y="42929"/>
                      <a:pt x="0" y="3333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39"/>
                      <a:pt x="33824" y="42929"/>
                      <a:pt x="22088" y="4319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1" name="Arc 493">
                <a:extLst>
                  <a:ext uri="{FF2B5EF4-FFF2-40B4-BE49-F238E27FC236}">
                    <a16:creationId xmlns:a16="http://schemas.microsoft.com/office/drawing/2014/main" id="{BA8E0CE2-EC59-6DCC-3D54-DBB10202F0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93" y="3914"/>
                <a:ext cx="2" cy="20"/>
              </a:xfrm>
              <a:custGeom>
                <a:avLst/>
                <a:gdLst>
                  <a:gd name="T0" fmla="*/ 2 w 982"/>
                  <a:gd name="T1" fmla="*/ 20 h 21600"/>
                  <a:gd name="T2" fmla="*/ 0 w 982"/>
                  <a:gd name="T3" fmla="*/ 20 h 21600"/>
                  <a:gd name="T4" fmla="*/ 1 w 98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982"/>
                  <a:gd name="T10" fmla="*/ 0 h 21600"/>
                  <a:gd name="T11" fmla="*/ 982 w 98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82" h="21600" fill="none" extrusionOk="0">
                    <a:moveTo>
                      <a:pt x="981" y="21594"/>
                    </a:moveTo>
                    <a:cubicBezTo>
                      <a:pt x="824" y="21598"/>
                      <a:pt x="666" y="21599"/>
                      <a:pt x="508" y="21600"/>
                    </a:cubicBezTo>
                    <a:cubicBezTo>
                      <a:pt x="338" y="21600"/>
                      <a:pt x="169" y="21598"/>
                      <a:pt x="-1" y="21594"/>
                    </a:cubicBezTo>
                  </a:path>
                  <a:path w="982" h="21600" stroke="0" extrusionOk="0">
                    <a:moveTo>
                      <a:pt x="981" y="21594"/>
                    </a:moveTo>
                    <a:cubicBezTo>
                      <a:pt x="824" y="21598"/>
                      <a:pt x="666" y="21599"/>
                      <a:pt x="508" y="21600"/>
                    </a:cubicBezTo>
                    <a:cubicBezTo>
                      <a:pt x="338" y="21600"/>
                      <a:pt x="169" y="21598"/>
                      <a:pt x="-1" y="21594"/>
                    </a:cubicBezTo>
                    <a:lnTo>
                      <a:pt x="508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2" name="Arc 494">
                <a:extLst>
                  <a:ext uri="{FF2B5EF4-FFF2-40B4-BE49-F238E27FC236}">
                    <a16:creationId xmlns:a16="http://schemas.microsoft.com/office/drawing/2014/main" id="{2C5149C2-D2C1-3328-9589-19A0F9B7BE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73" y="3894"/>
                <a:ext cx="39" cy="39"/>
              </a:xfrm>
              <a:custGeom>
                <a:avLst/>
                <a:gdLst>
                  <a:gd name="T0" fmla="*/ 19 w 43200"/>
                  <a:gd name="T1" fmla="*/ 39 h 43195"/>
                  <a:gd name="T2" fmla="*/ 20 w 43200"/>
                  <a:gd name="T3" fmla="*/ 39 h 43195"/>
                  <a:gd name="T4" fmla="*/ 20 w 43200"/>
                  <a:gd name="T5" fmla="*/ 20 h 43195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5"/>
                  <a:gd name="T11" fmla="*/ 43200 w 43200"/>
                  <a:gd name="T12" fmla="*/ 43195 h 431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5" fill="none" extrusionOk="0">
                    <a:moveTo>
                      <a:pt x="21091" y="43194"/>
                    </a:moveTo>
                    <a:cubicBezTo>
                      <a:pt x="9363" y="42918"/>
                      <a:pt x="0" y="33331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4"/>
                      <a:pt x="33815" y="42937"/>
                      <a:pt x="22073" y="43194"/>
                    </a:cubicBezTo>
                  </a:path>
                  <a:path w="43200" h="43195" stroke="0" extrusionOk="0">
                    <a:moveTo>
                      <a:pt x="21091" y="43194"/>
                    </a:moveTo>
                    <a:cubicBezTo>
                      <a:pt x="9363" y="42918"/>
                      <a:pt x="0" y="33331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4"/>
                      <a:pt x="33815" y="42937"/>
                      <a:pt x="22073" y="4319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3" name="Arc 495">
                <a:extLst>
                  <a:ext uri="{FF2B5EF4-FFF2-40B4-BE49-F238E27FC236}">
                    <a16:creationId xmlns:a16="http://schemas.microsoft.com/office/drawing/2014/main" id="{09ACD598-DE7D-05C6-63EF-7592429689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41" y="3888"/>
                <a:ext cx="1" cy="21"/>
              </a:xfrm>
              <a:custGeom>
                <a:avLst/>
                <a:gdLst>
                  <a:gd name="T0" fmla="*/ 1 w 997"/>
                  <a:gd name="T1" fmla="*/ 21 h 21600"/>
                  <a:gd name="T2" fmla="*/ 0 w 997"/>
                  <a:gd name="T3" fmla="*/ 21 h 21600"/>
                  <a:gd name="T4" fmla="*/ 1 w 99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997"/>
                  <a:gd name="T10" fmla="*/ 0 h 21600"/>
                  <a:gd name="T11" fmla="*/ 997 w 99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97" h="21600" fill="none" extrusionOk="0">
                    <a:moveTo>
                      <a:pt x="996" y="21594"/>
                    </a:moveTo>
                    <a:cubicBezTo>
                      <a:pt x="836" y="21598"/>
                      <a:pt x="676" y="21599"/>
                      <a:pt x="516" y="21600"/>
                    </a:cubicBezTo>
                    <a:cubicBezTo>
                      <a:pt x="343" y="21600"/>
                      <a:pt x="171" y="21597"/>
                      <a:pt x="0" y="21593"/>
                    </a:cubicBezTo>
                  </a:path>
                  <a:path w="997" h="21600" stroke="0" extrusionOk="0">
                    <a:moveTo>
                      <a:pt x="996" y="21594"/>
                    </a:moveTo>
                    <a:cubicBezTo>
                      <a:pt x="836" y="21598"/>
                      <a:pt x="676" y="21599"/>
                      <a:pt x="516" y="21600"/>
                    </a:cubicBezTo>
                    <a:cubicBezTo>
                      <a:pt x="343" y="21600"/>
                      <a:pt x="171" y="21597"/>
                      <a:pt x="0" y="21593"/>
                    </a:cubicBezTo>
                    <a:lnTo>
                      <a:pt x="516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4" name="Arc 496">
                <a:extLst>
                  <a:ext uri="{FF2B5EF4-FFF2-40B4-BE49-F238E27FC236}">
                    <a16:creationId xmlns:a16="http://schemas.microsoft.com/office/drawing/2014/main" id="{DBD28170-050F-E6AA-859E-3E804DDE2A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21" y="3869"/>
                <a:ext cx="38" cy="38"/>
              </a:xfrm>
              <a:custGeom>
                <a:avLst/>
                <a:gdLst>
                  <a:gd name="T0" fmla="*/ 19 w 43200"/>
                  <a:gd name="T1" fmla="*/ 38 h 43195"/>
                  <a:gd name="T2" fmla="*/ 19 w 43200"/>
                  <a:gd name="T3" fmla="*/ 38 h 43195"/>
                  <a:gd name="T4" fmla="*/ 19 w 43200"/>
                  <a:gd name="T5" fmla="*/ 19 h 43195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5"/>
                  <a:gd name="T11" fmla="*/ 43200 w 43200"/>
                  <a:gd name="T12" fmla="*/ 43195 h 431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5" fill="none" extrusionOk="0">
                    <a:moveTo>
                      <a:pt x="21084" y="43193"/>
                    </a:moveTo>
                    <a:cubicBezTo>
                      <a:pt x="9359" y="42913"/>
                      <a:pt x="0" y="33328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1"/>
                      <a:pt x="33820" y="42933"/>
                      <a:pt x="22080" y="43194"/>
                    </a:cubicBezTo>
                  </a:path>
                  <a:path w="43200" h="43195" stroke="0" extrusionOk="0">
                    <a:moveTo>
                      <a:pt x="21084" y="43193"/>
                    </a:moveTo>
                    <a:cubicBezTo>
                      <a:pt x="9359" y="42913"/>
                      <a:pt x="0" y="33328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1"/>
                      <a:pt x="33820" y="42933"/>
                      <a:pt x="22080" y="4319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5" name="Arc 497">
                <a:extLst>
                  <a:ext uri="{FF2B5EF4-FFF2-40B4-BE49-F238E27FC236}">
                    <a16:creationId xmlns:a16="http://schemas.microsoft.com/office/drawing/2014/main" id="{E039AAE4-8B2B-2097-A2A7-E07ABDC67C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89" y="3797"/>
                <a:ext cx="1" cy="20"/>
              </a:xfrm>
              <a:custGeom>
                <a:avLst/>
                <a:gdLst>
                  <a:gd name="T0" fmla="*/ 1 w 1054"/>
                  <a:gd name="T1" fmla="*/ 20 h 21600"/>
                  <a:gd name="T2" fmla="*/ 0 w 1054"/>
                  <a:gd name="T3" fmla="*/ 20 h 21600"/>
                  <a:gd name="T4" fmla="*/ 1 w 105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054"/>
                  <a:gd name="T10" fmla="*/ 0 h 21600"/>
                  <a:gd name="T11" fmla="*/ 1054 w 105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54" h="21600" fill="none" extrusionOk="0">
                    <a:moveTo>
                      <a:pt x="1054" y="21594"/>
                    </a:moveTo>
                    <a:cubicBezTo>
                      <a:pt x="884" y="21598"/>
                      <a:pt x="714" y="21599"/>
                      <a:pt x="545" y="21600"/>
                    </a:cubicBezTo>
                    <a:cubicBezTo>
                      <a:pt x="363" y="21600"/>
                      <a:pt x="181" y="21597"/>
                      <a:pt x="-1" y="21593"/>
                    </a:cubicBezTo>
                  </a:path>
                  <a:path w="1054" h="21600" stroke="0" extrusionOk="0">
                    <a:moveTo>
                      <a:pt x="1054" y="21594"/>
                    </a:moveTo>
                    <a:cubicBezTo>
                      <a:pt x="884" y="21598"/>
                      <a:pt x="714" y="21599"/>
                      <a:pt x="545" y="21600"/>
                    </a:cubicBezTo>
                    <a:cubicBezTo>
                      <a:pt x="363" y="21600"/>
                      <a:pt x="181" y="21597"/>
                      <a:pt x="-1" y="21593"/>
                    </a:cubicBezTo>
                    <a:lnTo>
                      <a:pt x="545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6" name="Arc 498">
                <a:extLst>
                  <a:ext uri="{FF2B5EF4-FFF2-40B4-BE49-F238E27FC236}">
                    <a16:creationId xmlns:a16="http://schemas.microsoft.com/office/drawing/2014/main" id="{5366A1D3-3A40-0160-1C80-91790D4226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69" y="3777"/>
                <a:ext cx="38" cy="38"/>
              </a:xfrm>
              <a:custGeom>
                <a:avLst/>
                <a:gdLst>
                  <a:gd name="T0" fmla="*/ 19 w 43200"/>
                  <a:gd name="T1" fmla="*/ 38 h 43194"/>
                  <a:gd name="T2" fmla="*/ 19 w 43200"/>
                  <a:gd name="T3" fmla="*/ 38 h 43194"/>
                  <a:gd name="T4" fmla="*/ 19 w 43200"/>
                  <a:gd name="T5" fmla="*/ 19 h 43194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4"/>
                  <a:gd name="T11" fmla="*/ 43200 w 43200"/>
                  <a:gd name="T12" fmla="*/ 43194 h 4319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4" fill="none" extrusionOk="0">
                    <a:moveTo>
                      <a:pt x="21054" y="43193"/>
                    </a:moveTo>
                    <a:cubicBezTo>
                      <a:pt x="9341" y="42897"/>
                      <a:pt x="0" y="3331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31"/>
                      <a:pt x="33836" y="42917"/>
                      <a:pt x="22109" y="43194"/>
                    </a:cubicBezTo>
                  </a:path>
                  <a:path w="43200" h="43194" stroke="0" extrusionOk="0">
                    <a:moveTo>
                      <a:pt x="21054" y="43193"/>
                    </a:moveTo>
                    <a:cubicBezTo>
                      <a:pt x="9341" y="42897"/>
                      <a:pt x="0" y="3331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31"/>
                      <a:pt x="33836" y="42917"/>
                      <a:pt x="22109" y="4319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7" name="Arc 499">
                <a:extLst>
                  <a:ext uri="{FF2B5EF4-FFF2-40B4-BE49-F238E27FC236}">
                    <a16:creationId xmlns:a16="http://schemas.microsoft.com/office/drawing/2014/main" id="{D50F177B-A16C-853B-1CC3-CF042CAEFF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37" y="3566"/>
                <a:ext cx="1" cy="20"/>
              </a:xfrm>
              <a:custGeom>
                <a:avLst/>
                <a:gdLst>
                  <a:gd name="T0" fmla="*/ 1 w 1235"/>
                  <a:gd name="T1" fmla="*/ 20 h 21600"/>
                  <a:gd name="T2" fmla="*/ 0 w 1235"/>
                  <a:gd name="T3" fmla="*/ 20 h 21600"/>
                  <a:gd name="T4" fmla="*/ 1 w 12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235"/>
                  <a:gd name="T10" fmla="*/ 0 h 21600"/>
                  <a:gd name="T11" fmla="*/ 1235 w 12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35" h="21600" fill="none" extrusionOk="0">
                    <a:moveTo>
                      <a:pt x="1234" y="21591"/>
                    </a:moveTo>
                    <a:cubicBezTo>
                      <a:pt x="1036" y="21597"/>
                      <a:pt x="837" y="21599"/>
                      <a:pt x="639" y="21600"/>
                    </a:cubicBezTo>
                    <a:cubicBezTo>
                      <a:pt x="425" y="21600"/>
                      <a:pt x="212" y="21596"/>
                      <a:pt x="0" y="21590"/>
                    </a:cubicBezTo>
                  </a:path>
                  <a:path w="1235" h="21600" stroke="0" extrusionOk="0">
                    <a:moveTo>
                      <a:pt x="1234" y="21591"/>
                    </a:moveTo>
                    <a:cubicBezTo>
                      <a:pt x="1036" y="21597"/>
                      <a:pt x="837" y="21599"/>
                      <a:pt x="639" y="21600"/>
                    </a:cubicBezTo>
                    <a:cubicBezTo>
                      <a:pt x="425" y="21600"/>
                      <a:pt x="212" y="21596"/>
                      <a:pt x="0" y="21590"/>
                    </a:cubicBezTo>
                    <a:lnTo>
                      <a:pt x="639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8" name="Arc 500">
                <a:extLst>
                  <a:ext uri="{FF2B5EF4-FFF2-40B4-BE49-F238E27FC236}">
                    <a16:creationId xmlns:a16="http://schemas.microsoft.com/office/drawing/2014/main" id="{08891A69-CBFD-A195-F67B-7B1D74C20F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17" y="3546"/>
                <a:ext cx="38" cy="39"/>
              </a:xfrm>
              <a:custGeom>
                <a:avLst/>
                <a:gdLst>
                  <a:gd name="T0" fmla="*/ 18 w 43200"/>
                  <a:gd name="T1" fmla="*/ 39 h 43192"/>
                  <a:gd name="T2" fmla="*/ 20 w 43200"/>
                  <a:gd name="T3" fmla="*/ 39 h 43192"/>
                  <a:gd name="T4" fmla="*/ 19 w 43200"/>
                  <a:gd name="T5" fmla="*/ 20 h 43192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2"/>
                  <a:gd name="T11" fmla="*/ 43200 w 43200"/>
                  <a:gd name="T12" fmla="*/ 43192 h 43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2" fill="none" extrusionOk="0">
                    <a:moveTo>
                      <a:pt x="20961" y="43190"/>
                    </a:moveTo>
                    <a:cubicBezTo>
                      <a:pt x="9285" y="42845"/>
                      <a:pt x="0" y="33280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97"/>
                      <a:pt x="33888" y="42869"/>
                      <a:pt x="22195" y="43191"/>
                    </a:cubicBezTo>
                  </a:path>
                  <a:path w="43200" h="43192" stroke="0" extrusionOk="0">
                    <a:moveTo>
                      <a:pt x="20961" y="43190"/>
                    </a:moveTo>
                    <a:cubicBezTo>
                      <a:pt x="9285" y="42845"/>
                      <a:pt x="0" y="33280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97"/>
                      <a:pt x="33888" y="42869"/>
                      <a:pt x="22195" y="43191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9" name="Arc 501">
                <a:extLst>
                  <a:ext uri="{FF2B5EF4-FFF2-40B4-BE49-F238E27FC236}">
                    <a16:creationId xmlns:a16="http://schemas.microsoft.com/office/drawing/2014/main" id="{23BCB369-750F-5FBE-4041-B21E0F759C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82" y="3230"/>
                <a:ext cx="2" cy="20"/>
              </a:xfrm>
              <a:custGeom>
                <a:avLst/>
                <a:gdLst>
                  <a:gd name="T0" fmla="*/ 2 w 1638"/>
                  <a:gd name="T1" fmla="*/ 20 h 21600"/>
                  <a:gd name="T2" fmla="*/ 0 w 1638"/>
                  <a:gd name="T3" fmla="*/ 20 h 21600"/>
                  <a:gd name="T4" fmla="*/ 1 w 1638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638"/>
                  <a:gd name="T10" fmla="*/ 0 h 21600"/>
                  <a:gd name="T11" fmla="*/ 1638 w 163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38" h="21600" fill="none" extrusionOk="0">
                    <a:moveTo>
                      <a:pt x="1638" y="21584"/>
                    </a:moveTo>
                    <a:cubicBezTo>
                      <a:pt x="1365" y="21594"/>
                      <a:pt x="1092" y="21599"/>
                      <a:pt x="819" y="21600"/>
                    </a:cubicBezTo>
                    <a:cubicBezTo>
                      <a:pt x="545" y="21600"/>
                      <a:pt x="272" y="21594"/>
                      <a:pt x="-1" y="21584"/>
                    </a:cubicBezTo>
                  </a:path>
                  <a:path w="1638" h="21600" stroke="0" extrusionOk="0">
                    <a:moveTo>
                      <a:pt x="1638" y="21584"/>
                    </a:moveTo>
                    <a:cubicBezTo>
                      <a:pt x="1365" y="21594"/>
                      <a:pt x="1092" y="21599"/>
                      <a:pt x="819" y="21600"/>
                    </a:cubicBezTo>
                    <a:cubicBezTo>
                      <a:pt x="545" y="21600"/>
                      <a:pt x="272" y="21594"/>
                      <a:pt x="-1" y="21584"/>
                    </a:cubicBezTo>
                    <a:lnTo>
                      <a:pt x="819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0" name="Arc 502">
                <a:extLst>
                  <a:ext uri="{FF2B5EF4-FFF2-40B4-BE49-F238E27FC236}">
                    <a16:creationId xmlns:a16="http://schemas.microsoft.com/office/drawing/2014/main" id="{DFD725C9-07B7-65AD-B421-86E9D0FA49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65" y="3210"/>
                <a:ext cx="37" cy="39"/>
              </a:xfrm>
              <a:custGeom>
                <a:avLst/>
                <a:gdLst>
                  <a:gd name="T0" fmla="*/ 18 w 43200"/>
                  <a:gd name="T1" fmla="*/ 39 h 43184"/>
                  <a:gd name="T2" fmla="*/ 19 w 43200"/>
                  <a:gd name="T3" fmla="*/ 39 h 43184"/>
                  <a:gd name="T4" fmla="*/ 19 w 43200"/>
                  <a:gd name="T5" fmla="*/ 20 h 43184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84"/>
                  <a:gd name="T11" fmla="*/ 43200 w 43200"/>
                  <a:gd name="T12" fmla="*/ 43184 h 4318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84" fill="none" extrusionOk="0">
                    <a:moveTo>
                      <a:pt x="20780" y="43184"/>
                    </a:moveTo>
                    <a:cubicBezTo>
                      <a:pt x="9178" y="42744"/>
                      <a:pt x="0" y="33210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10"/>
                      <a:pt x="34021" y="42744"/>
                      <a:pt x="22419" y="43184"/>
                    </a:cubicBezTo>
                  </a:path>
                  <a:path w="43200" h="43184" stroke="0" extrusionOk="0">
                    <a:moveTo>
                      <a:pt x="20780" y="43184"/>
                    </a:moveTo>
                    <a:cubicBezTo>
                      <a:pt x="9178" y="42744"/>
                      <a:pt x="0" y="33210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10"/>
                      <a:pt x="34021" y="42744"/>
                      <a:pt x="22419" y="4318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1" name="Arc 503">
                <a:extLst>
                  <a:ext uri="{FF2B5EF4-FFF2-40B4-BE49-F238E27FC236}">
                    <a16:creationId xmlns:a16="http://schemas.microsoft.com/office/drawing/2014/main" id="{70D9FF36-0AE8-B142-1FD2-697369E703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30" y="2967"/>
                <a:ext cx="2" cy="19"/>
              </a:xfrm>
              <a:custGeom>
                <a:avLst/>
                <a:gdLst>
                  <a:gd name="T0" fmla="*/ 2 w 2135"/>
                  <a:gd name="T1" fmla="*/ 19 h 21600"/>
                  <a:gd name="T2" fmla="*/ 0 w 2135"/>
                  <a:gd name="T3" fmla="*/ 19 h 21600"/>
                  <a:gd name="T4" fmla="*/ 1 w 21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35"/>
                  <a:gd name="T10" fmla="*/ 0 h 21600"/>
                  <a:gd name="T11" fmla="*/ 2135 w 21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35" h="21600" fill="none" extrusionOk="0">
                    <a:moveTo>
                      <a:pt x="2135" y="21575"/>
                    </a:moveTo>
                    <a:cubicBezTo>
                      <a:pt x="1791" y="21591"/>
                      <a:pt x="1447" y="21599"/>
                      <a:pt x="1104" y="21600"/>
                    </a:cubicBezTo>
                    <a:cubicBezTo>
                      <a:pt x="735" y="21600"/>
                      <a:pt x="367" y="21590"/>
                      <a:pt x="0" y="21571"/>
                    </a:cubicBezTo>
                  </a:path>
                  <a:path w="2135" h="21600" stroke="0" extrusionOk="0">
                    <a:moveTo>
                      <a:pt x="2135" y="21575"/>
                    </a:moveTo>
                    <a:cubicBezTo>
                      <a:pt x="1791" y="21591"/>
                      <a:pt x="1447" y="21599"/>
                      <a:pt x="1104" y="21600"/>
                    </a:cubicBezTo>
                    <a:cubicBezTo>
                      <a:pt x="735" y="21600"/>
                      <a:pt x="367" y="21590"/>
                      <a:pt x="0" y="21571"/>
                    </a:cubicBezTo>
                    <a:lnTo>
                      <a:pt x="1104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2" name="Arc 504">
                <a:extLst>
                  <a:ext uri="{FF2B5EF4-FFF2-40B4-BE49-F238E27FC236}">
                    <a16:creationId xmlns:a16="http://schemas.microsoft.com/office/drawing/2014/main" id="{8A901B98-5787-1F48-5F32-2E785CF325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11" y="2949"/>
                <a:ext cx="39" cy="37"/>
              </a:xfrm>
              <a:custGeom>
                <a:avLst/>
                <a:gdLst>
                  <a:gd name="T0" fmla="*/ 19 w 43200"/>
                  <a:gd name="T1" fmla="*/ 37 h 43175"/>
                  <a:gd name="T2" fmla="*/ 20 w 43200"/>
                  <a:gd name="T3" fmla="*/ 37 h 43175"/>
                  <a:gd name="T4" fmla="*/ 20 w 43200"/>
                  <a:gd name="T5" fmla="*/ 19 h 43175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75"/>
                  <a:gd name="T11" fmla="*/ 43200 w 43200"/>
                  <a:gd name="T12" fmla="*/ 43175 h 431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75" fill="none" extrusionOk="0">
                    <a:moveTo>
                      <a:pt x="20496" y="43171"/>
                    </a:moveTo>
                    <a:cubicBezTo>
                      <a:pt x="9010" y="42583"/>
                      <a:pt x="0" y="33100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128"/>
                      <a:pt x="34146" y="42625"/>
                      <a:pt x="22631" y="43175"/>
                    </a:cubicBezTo>
                  </a:path>
                  <a:path w="43200" h="43175" stroke="0" extrusionOk="0">
                    <a:moveTo>
                      <a:pt x="20496" y="43171"/>
                    </a:moveTo>
                    <a:cubicBezTo>
                      <a:pt x="9010" y="42583"/>
                      <a:pt x="0" y="33100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128"/>
                      <a:pt x="34146" y="42625"/>
                      <a:pt x="22631" y="43175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3" name="Arc 505">
                <a:extLst>
                  <a:ext uri="{FF2B5EF4-FFF2-40B4-BE49-F238E27FC236}">
                    <a16:creationId xmlns:a16="http://schemas.microsoft.com/office/drawing/2014/main" id="{FBA46765-0551-538A-DCD8-C90A147050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78" y="2843"/>
                <a:ext cx="2" cy="21"/>
              </a:xfrm>
              <a:custGeom>
                <a:avLst/>
                <a:gdLst>
                  <a:gd name="T0" fmla="*/ 2 w 2649"/>
                  <a:gd name="T1" fmla="*/ 21 h 21600"/>
                  <a:gd name="T2" fmla="*/ 0 w 2649"/>
                  <a:gd name="T3" fmla="*/ 21 h 21600"/>
                  <a:gd name="T4" fmla="*/ 1 w 2649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649"/>
                  <a:gd name="T10" fmla="*/ 0 h 21600"/>
                  <a:gd name="T11" fmla="*/ 2649 w 2649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49" h="21600" fill="none" extrusionOk="0">
                    <a:moveTo>
                      <a:pt x="2649" y="21562"/>
                    </a:moveTo>
                    <a:cubicBezTo>
                      <a:pt x="2223" y="21587"/>
                      <a:pt x="1796" y="21599"/>
                      <a:pt x="1370" y="21600"/>
                    </a:cubicBezTo>
                    <a:cubicBezTo>
                      <a:pt x="912" y="21600"/>
                      <a:pt x="456" y="21585"/>
                      <a:pt x="0" y="21556"/>
                    </a:cubicBezTo>
                  </a:path>
                  <a:path w="2649" h="21600" stroke="0" extrusionOk="0">
                    <a:moveTo>
                      <a:pt x="2649" y="21562"/>
                    </a:moveTo>
                    <a:cubicBezTo>
                      <a:pt x="2223" y="21587"/>
                      <a:pt x="1796" y="21599"/>
                      <a:pt x="1370" y="21600"/>
                    </a:cubicBezTo>
                    <a:cubicBezTo>
                      <a:pt x="912" y="21600"/>
                      <a:pt x="456" y="21585"/>
                      <a:pt x="0" y="21556"/>
                    </a:cubicBezTo>
                    <a:lnTo>
                      <a:pt x="1370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4" name="Arc 506">
                <a:extLst>
                  <a:ext uri="{FF2B5EF4-FFF2-40B4-BE49-F238E27FC236}">
                    <a16:creationId xmlns:a16="http://schemas.microsoft.com/office/drawing/2014/main" id="{C92794CA-4CED-2317-DF05-E5D2E0BC1F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59" y="2824"/>
                <a:ext cx="39" cy="38"/>
              </a:xfrm>
              <a:custGeom>
                <a:avLst/>
                <a:gdLst>
                  <a:gd name="T0" fmla="*/ 18 w 43200"/>
                  <a:gd name="T1" fmla="*/ 38 h 43162"/>
                  <a:gd name="T2" fmla="*/ 21 w 43200"/>
                  <a:gd name="T3" fmla="*/ 38 h 43162"/>
                  <a:gd name="T4" fmla="*/ 20 w 43200"/>
                  <a:gd name="T5" fmla="*/ 19 h 43162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62"/>
                  <a:gd name="T11" fmla="*/ 43200 w 43200"/>
                  <a:gd name="T12" fmla="*/ 43162 h 4316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62" fill="none" extrusionOk="0">
                    <a:moveTo>
                      <a:pt x="20230" y="43156"/>
                    </a:moveTo>
                    <a:cubicBezTo>
                      <a:pt x="8855" y="42433"/>
                      <a:pt x="0" y="3299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032"/>
                      <a:pt x="34291" y="42485"/>
                      <a:pt x="22879" y="43162"/>
                    </a:cubicBezTo>
                  </a:path>
                  <a:path w="43200" h="43162" stroke="0" extrusionOk="0">
                    <a:moveTo>
                      <a:pt x="20230" y="43156"/>
                    </a:moveTo>
                    <a:cubicBezTo>
                      <a:pt x="8855" y="42433"/>
                      <a:pt x="0" y="3299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032"/>
                      <a:pt x="34291" y="42485"/>
                      <a:pt x="22879" y="4316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5" name="Freeform 507">
                <a:extLst>
                  <a:ext uri="{FF2B5EF4-FFF2-40B4-BE49-F238E27FC236}">
                    <a16:creationId xmlns:a16="http://schemas.microsoft.com/office/drawing/2014/main" id="{BC126B3B-2E8D-DAC0-7FBD-D78CC51FC9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30" y="3870"/>
                <a:ext cx="40" cy="36"/>
              </a:xfrm>
              <a:custGeom>
                <a:avLst/>
                <a:gdLst>
                  <a:gd name="T0" fmla="*/ 46 w 92"/>
                  <a:gd name="T1" fmla="*/ 0 h 82"/>
                  <a:gd name="T2" fmla="*/ 0 w 92"/>
                  <a:gd name="T3" fmla="*/ 82 h 82"/>
                  <a:gd name="T4" fmla="*/ 92 w 92"/>
                  <a:gd name="T5" fmla="*/ 82 h 82"/>
                  <a:gd name="T6" fmla="*/ 46 w 92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2"/>
                  <a:gd name="T14" fmla="*/ 92 w 92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2">
                    <a:moveTo>
                      <a:pt x="46" y="0"/>
                    </a:moveTo>
                    <a:lnTo>
                      <a:pt x="0" y="82"/>
                    </a:lnTo>
                    <a:lnTo>
                      <a:pt x="92" y="8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6" name="Freeform 508">
                <a:extLst>
                  <a:ext uri="{FF2B5EF4-FFF2-40B4-BE49-F238E27FC236}">
                    <a16:creationId xmlns:a16="http://schemas.microsoft.com/office/drawing/2014/main" id="{F2E27663-10B8-5E1A-E6CA-689F9236CD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6" y="3886"/>
                <a:ext cx="41" cy="37"/>
              </a:xfrm>
              <a:custGeom>
                <a:avLst/>
                <a:gdLst>
                  <a:gd name="T0" fmla="*/ 46 w 93"/>
                  <a:gd name="T1" fmla="*/ 0 h 82"/>
                  <a:gd name="T2" fmla="*/ 0 w 93"/>
                  <a:gd name="T3" fmla="*/ 82 h 82"/>
                  <a:gd name="T4" fmla="*/ 93 w 93"/>
                  <a:gd name="T5" fmla="*/ 82 h 82"/>
                  <a:gd name="T6" fmla="*/ 46 w 93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2"/>
                  <a:gd name="T14" fmla="*/ 93 w 93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2">
                    <a:moveTo>
                      <a:pt x="46" y="0"/>
                    </a:moveTo>
                    <a:lnTo>
                      <a:pt x="0" y="82"/>
                    </a:lnTo>
                    <a:lnTo>
                      <a:pt x="93" y="8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7" name="Freeform 509">
                <a:extLst>
                  <a:ext uri="{FF2B5EF4-FFF2-40B4-BE49-F238E27FC236}">
                    <a16:creationId xmlns:a16="http://schemas.microsoft.com/office/drawing/2014/main" id="{54BEF741-46A7-E4BC-13E5-77EDDE9AE5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24" y="3893"/>
                <a:ext cx="41" cy="35"/>
              </a:xfrm>
              <a:custGeom>
                <a:avLst/>
                <a:gdLst>
                  <a:gd name="T0" fmla="*/ 46 w 92"/>
                  <a:gd name="T1" fmla="*/ 0 h 81"/>
                  <a:gd name="T2" fmla="*/ 0 w 92"/>
                  <a:gd name="T3" fmla="*/ 81 h 81"/>
                  <a:gd name="T4" fmla="*/ 92 w 92"/>
                  <a:gd name="T5" fmla="*/ 81 h 81"/>
                  <a:gd name="T6" fmla="*/ 46 w 92"/>
                  <a:gd name="T7" fmla="*/ 0 h 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1"/>
                  <a:gd name="T14" fmla="*/ 92 w 92"/>
                  <a:gd name="T15" fmla="*/ 81 h 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1">
                    <a:moveTo>
                      <a:pt x="46" y="0"/>
                    </a:moveTo>
                    <a:lnTo>
                      <a:pt x="0" y="81"/>
                    </a:lnTo>
                    <a:lnTo>
                      <a:pt x="92" y="8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8" name="Freeform 510">
                <a:extLst>
                  <a:ext uri="{FF2B5EF4-FFF2-40B4-BE49-F238E27FC236}">
                    <a16:creationId xmlns:a16="http://schemas.microsoft.com/office/drawing/2014/main" id="{F7F90A8A-398A-F2AB-58BA-6A5C3D411C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72" y="3893"/>
                <a:ext cx="41" cy="35"/>
              </a:xfrm>
              <a:custGeom>
                <a:avLst/>
                <a:gdLst>
                  <a:gd name="T0" fmla="*/ 47 w 93"/>
                  <a:gd name="T1" fmla="*/ 0 h 80"/>
                  <a:gd name="T2" fmla="*/ 0 w 93"/>
                  <a:gd name="T3" fmla="*/ 80 h 80"/>
                  <a:gd name="T4" fmla="*/ 93 w 93"/>
                  <a:gd name="T5" fmla="*/ 80 h 80"/>
                  <a:gd name="T6" fmla="*/ 47 w 93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0"/>
                  <a:gd name="T14" fmla="*/ 93 w 93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0">
                    <a:moveTo>
                      <a:pt x="47" y="0"/>
                    </a:moveTo>
                    <a:lnTo>
                      <a:pt x="0" y="80"/>
                    </a:lnTo>
                    <a:lnTo>
                      <a:pt x="93" y="8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9" name="Freeform 511">
                <a:extLst>
                  <a:ext uri="{FF2B5EF4-FFF2-40B4-BE49-F238E27FC236}">
                    <a16:creationId xmlns:a16="http://schemas.microsoft.com/office/drawing/2014/main" id="{FFC09EFA-E480-3902-2264-D2918CA43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19" y="3878"/>
                <a:ext cx="42" cy="36"/>
              </a:xfrm>
              <a:custGeom>
                <a:avLst/>
                <a:gdLst>
                  <a:gd name="T0" fmla="*/ 47 w 92"/>
                  <a:gd name="T1" fmla="*/ 0 h 82"/>
                  <a:gd name="T2" fmla="*/ 0 w 92"/>
                  <a:gd name="T3" fmla="*/ 82 h 82"/>
                  <a:gd name="T4" fmla="*/ 92 w 92"/>
                  <a:gd name="T5" fmla="*/ 82 h 82"/>
                  <a:gd name="T6" fmla="*/ 47 w 92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2"/>
                  <a:gd name="T14" fmla="*/ 92 w 92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2">
                    <a:moveTo>
                      <a:pt x="47" y="0"/>
                    </a:moveTo>
                    <a:lnTo>
                      <a:pt x="0" y="82"/>
                    </a:lnTo>
                    <a:lnTo>
                      <a:pt x="92" y="8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0" name="Freeform 512">
                <a:extLst>
                  <a:ext uri="{FF2B5EF4-FFF2-40B4-BE49-F238E27FC236}">
                    <a16:creationId xmlns:a16="http://schemas.microsoft.com/office/drawing/2014/main" id="{DF7FCCD9-1455-7D15-7468-924590FF84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67" y="3814"/>
                <a:ext cx="42" cy="35"/>
              </a:xfrm>
              <a:custGeom>
                <a:avLst/>
                <a:gdLst>
                  <a:gd name="T0" fmla="*/ 47 w 93"/>
                  <a:gd name="T1" fmla="*/ 0 h 80"/>
                  <a:gd name="T2" fmla="*/ 0 w 93"/>
                  <a:gd name="T3" fmla="*/ 80 h 80"/>
                  <a:gd name="T4" fmla="*/ 93 w 93"/>
                  <a:gd name="T5" fmla="*/ 80 h 80"/>
                  <a:gd name="T6" fmla="*/ 47 w 93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0"/>
                  <a:gd name="T14" fmla="*/ 93 w 93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0">
                    <a:moveTo>
                      <a:pt x="47" y="0"/>
                    </a:moveTo>
                    <a:lnTo>
                      <a:pt x="0" y="80"/>
                    </a:lnTo>
                    <a:lnTo>
                      <a:pt x="93" y="8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1" name="Freeform 513">
                <a:extLst>
                  <a:ext uri="{FF2B5EF4-FFF2-40B4-BE49-F238E27FC236}">
                    <a16:creationId xmlns:a16="http://schemas.microsoft.com/office/drawing/2014/main" id="{55D46B88-8CC7-5CEA-E8B0-8C377FC615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15" y="3615"/>
                <a:ext cx="42" cy="36"/>
              </a:xfrm>
              <a:custGeom>
                <a:avLst/>
                <a:gdLst>
                  <a:gd name="T0" fmla="*/ 47 w 93"/>
                  <a:gd name="T1" fmla="*/ 0 h 80"/>
                  <a:gd name="T2" fmla="*/ 0 w 93"/>
                  <a:gd name="T3" fmla="*/ 80 h 80"/>
                  <a:gd name="T4" fmla="*/ 93 w 93"/>
                  <a:gd name="T5" fmla="*/ 80 h 80"/>
                  <a:gd name="T6" fmla="*/ 47 w 93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0"/>
                  <a:gd name="T14" fmla="*/ 93 w 93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0">
                    <a:moveTo>
                      <a:pt x="47" y="0"/>
                    </a:moveTo>
                    <a:lnTo>
                      <a:pt x="0" y="80"/>
                    </a:lnTo>
                    <a:lnTo>
                      <a:pt x="93" y="8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2" name="Freeform 514">
                <a:extLst>
                  <a:ext uri="{FF2B5EF4-FFF2-40B4-BE49-F238E27FC236}">
                    <a16:creationId xmlns:a16="http://schemas.microsoft.com/office/drawing/2014/main" id="{93A1899D-771F-B3A7-B6D5-2069090954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62" y="3280"/>
                <a:ext cx="43" cy="37"/>
              </a:xfrm>
              <a:custGeom>
                <a:avLst/>
                <a:gdLst>
                  <a:gd name="T0" fmla="*/ 47 w 94"/>
                  <a:gd name="T1" fmla="*/ 0 h 82"/>
                  <a:gd name="T2" fmla="*/ 0 w 94"/>
                  <a:gd name="T3" fmla="*/ 82 h 82"/>
                  <a:gd name="T4" fmla="*/ 94 w 94"/>
                  <a:gd name="T5" fmla="*/ 82 h 82"/>
                  <a:gd name="T6" fmla="*/ 47 w 94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82"/>
                  <a:gd name="T14" fmla="*/ 94 w 94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82">
                    <a:moveTo>
                      <a:pt x="47" y="0"/>
                    </a:moveTo>
                    <a:lnTo>
                      <a:pt x="0" y="82"/>
                    </a:lnTo>
                    <a:lnTo>
                      <a:pt x="94" y="8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3" name="Freeform 515">
                <a:extLst>
                  <a:ext uri="{FF2B5EF4-FFF2-40B4-BE49-F238E27FC236}">
                    <a16:creationId xmlns:a16="http://schemas.microsoft.com/office/drawing/2014/main" id="{E6F2B4E0-3FFF-96EB-4F77-798A8BFC81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10" y="2991"/>
                <a:ext cx="41" cy="37"/>
              </a:xfrm>
              <a:custGeom>
                <a:avLst/>
                <a:gdLst>
                  <a:gd name="T0" fmla="*/ 47 w 93"/>
                  <a:gd name="T1" fmla="*/ 0 h 81"/>
                  <a:gd name="T2" fmla="*/ 0 w 93"/>
                  <a:gd name="T3" fmla="*/ 81 h 81"/>
                  <a:gd name="T4" fmla="*/ 93 w 93"/>
                  <a:gd name="T5" fmla="*/ 81 h 81"/>
                  <a:gd name="T6" fmla="*/ 47 w 93"/>
                  <a:gd name="T7" fmla="*/ 0 h 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1"/>
                  <a:gd name="T14" fmla="*/ 93 w 93"/>
                  <a:gd name="T15" fmla="*/ 81 h 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1">
                    <a:moveTo>
                      <a:pt x="47" y="0"/>
                    </a:moveTo>
                    <a:lnTo>
                      <a:pt x="0" y="81"/>
                    </a:lnTo>
                    <a:lnTo>
                      <a:pt x="93" y="8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4" name="Freeform 516">
                <a:extLst>
                  <a:ext uri="{FF2B5EF4-FFF2-40B4-BE49-F238E27FC236}">
                    <a16:creationId xmlns:a16="http://schemas.microsoft.com/office/drawing/2014/main" id="{EA2103A8-1F1F-DFC9-2AEB-2687BCD84B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58" y="2845"/>
                <a:ext cx="41" cy="35"/>
              </a:xfrm>
              <a:custGeom>
                <a:avLst/>
                <a:gdLst>
                  <a:gd name="T0" fmla="*/ 47 w 94"/>
                  <a:gd name="T1" fmla="*/ 0 h 80"/>
                  <a:gd name="T2" fmla="*/ 0 w 94"/>
                  <a:gd name="T3" fmla="*/ 80 h 80"/>
                  <a:gd name="T4" fmla="*/ 94 w 94"/>
                  <a:gd name="T5" fmla="*/ 80 h 80"/>
                  <a:gd name="T6" fmla="*/ 47 w 94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80"/>
                  <a:gd name="T14" fmla="*/ 94 w 94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80">
                    <a:moveTo>
                      <a:pt x="47" y="0"/>
                    </a:moveTo>
                    <a:lnTo>
                      <a:pt x="0" y="80"/>
                    </a:lnTo>
                    <a:lnTo>
                      <a:pt x="94" y="8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5" name="Freeform 517">
                <a:extLst>
                  <a:ext uri="{FF2B5EF4-FFF2-40B4-BE49-F238E27FC236}">
                    <a16:creationId xmlns:a16="http://schemas.microsoft.com/office/drawing/2014/main" id="{A89C6E11-FA29-5849-1501-A1984C8872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40" y="3771"/>
                <a:ext cx="48" cy="49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6" name="Freeform 518">
                <a:extLst>
                  <a:ext uri="{FF2B5EF4-FFF2-40B4-BE49-F238E27FC236}">
                    <a16:creationId xmlns:a16="http://schemas.microsoft.com/office/drawing/2014/main" id="{6B0DC33A-B760-8C6D-4C05-B4012DEDAD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8" y="3843"/>
                <a:ext cx="48" cy="48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7" name="Freeform 519">
                <a:extLst>
                  <a:ext uri="{FF2B5EF4-FFF2-40B4-BE49-F238E27FC236}">
                    <a16:creationId xmlns:a16="http://schemas.microsoft.com/office/drawing/2014/main" id="{0CEEEB24-653E-A4D0-BA70-2B9348A432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36" y="3878"/>
                <a:ext cx="48" cy="48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8" name="Freeform 520">
                <a:extLst>
                  <a:ext uri="{FF2B5EF4-FFF2-40B4-BE49-F238E27FC236}">
                    <a16:creationId xmlns:a16="http://schemas.microsoft.com/office/drawing/2014/main" id="{9730FFB5-6B4B-9FC0-1B4B-20DB77F36A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83" y="3888"/>
                <a:ext cx="49" cy="49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9" name="Freeform 521">
                <a:extLst>
                  <a:ext uri="{FF2B5EF4-FFF2-40B4-BE49-F238E27FC236}">
                    <a16:creationId xmlns:a16="http://schemas.microsoft.com/office/drawing/2014/main" id="{DDB3E10B-35D1-12E0-8F63-60CCFA9DB2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31" y="3883"/>
                <a:ext cx="47" cy="48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0" name="Freeform 522">
                <a:extLst>
                  <a:ext uri="{FF2B5EF4-FFF2-40B4-BE49-F238E27FC236}">
                    <a16:creationId xmlns:a16="http://schemas.microsoft.com/office/drawing/2014/main" id="{80FE5137-B7D9-816E-8347-D0F5961FE9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79" y="3832"/>
                <a:ext cx="49" cy="49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1" name="Freeform 523">
                <a:extLst>
                  <a:ext uri="{FF2B5EF4-FFF2-40B4-BE49-F238E27FC236}">
                    <a16:creationId xmlns:a16="http://schemas.microsoft.com/office/drawing/2014/main" id="{6CFC4700-C9D7-A382-6836-CECE38F91F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26" y="3670"/>
                <a:ext cx="48" cy="48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2" name="Freeform 524">
                <a:extLst>
                  <a:ext uri="{FF2B5EF4-FFF2-40B4-BE49-F238E27FC236}">
                    <a16:creationId xmlns:a16="http://schemas.microsoft.com/office/drawing/2014/main" id="{78CDE65E-22BA-9816-76E0-D56BF4FA3A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74" y="3379"/>
                <a:ext cx="48" cy="49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3" name="Freeform 525">
                <a:extLst>
                  <a:ext uri="{FF2B5EF4-FFF2-40B4-BE49-F238E27FC236}">
                    <a16:creationId xmlns:a16="http://schemas.microsoft.com/office/drawing/2014/main" id="{62DFE1ED-0ADC-471D-F43D-939D08ED7C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22" y="3101"/>
                <a:ext cx="48" cy="48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4" name="Freeform 526">
                <a:extLst>
                  <a:ext uri="{FF2B5EF4-FFF2-40B4-BE49-F238E27FC236}">
                    <a16:creationId xmlns:a16="http://schemas.microsoft.com/office/drawing/2014/main" id="{2165653D-71CD-9597-FEA8-32D2FB1E2A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70" y="2939"/>
                <a:ext cx="48" cy="49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5" name="Rectangle 527">
                <a:extLst>
                  <a:ext uri="{FF2B5EF4-FFF2-40B4-BE49-F238E27FC236}">
                    <a16:creationId xmlns:a16="http://schemas.microsoft.com/office/drawing/2014/main" id="{53115E4A-6CCF-4E87-F57F-2C5EEC91E60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560" y="3512"/>
                <a:ext cx="38" cy="3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56" name="Rectangle 528">
                <a:extLst>
                  <a:ext uri="{FF2B5EF4-FFF2-40B4-BE49-F238E27FC236}">
                    <a16:creationId xmlns:a16="http://schemas.microsoft.com/office/drawing/2014/main" id="{DE4A40DE-2797-B532-1026-5EFDCEDC06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708" y="3706"/>
                <a:ext cx="38" cy="3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57" name="Rectangle 529">
                <a:extLst>
                  <a:ext uri="{FF2B5EF4-FFF2-40B4-BE49-F238E27FC236}">
                    <a16:creationId xmlns:a16="http://schemas.microsoft.com/office/drawing/2014/main" id="{61AD54C4-5C4B-9D9E-8F6C-FBD5EA07AC3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56" y="3818"/>
                <a:ext cx="37" cy="3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58" name="Rectangle 530">
                <a:extLst>
                  <a:ext uri="{FF2B5EF4-FFF2-40B4-BE49-F238E27FC236}">
                    <a16:creationId xmlns:a16="http://schemas.microsoft.com/office/drawing/2014/main" id="{0011AE3D-774F-6C54-9B7A-444D7A7434B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02" y="3871"/>
                <a:ext cx="39" cy="3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59" name="Rectangle 531">
                <a:extLst>
                  <a:ext uri="{FF2B5EF4-FFF2-40B4-BE49-F238E27FC236}">
                    <a16:creationId xmlns:a16="http://schemas.microsoft.com/office/drawing/2014/main" id="{5CE077C1-D9BC-243F-D914-438FB081D7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150" y="3885"/>
                <a:ext cx="39" cy="3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60" name="Rectangle 532">
                <a:extLst>
                  <a:ext uri="{FF2B5EF4-FFF2-40B4-BE49-F238E27FC236}">
                    <a16:creationId xmlns:a16="http://schemas.microsoft.com/office/drawing/2014/main" id="{6A1628F7-272D-363E-6E34-40F2E6C1E9A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98" y="3853"/>
                <a:ext cx="39" cy="3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61" name="Rectangle 533">
                <a:extLst>
                  <a:ext uri="{FF2B5EF4-FFF2-40B4-BE49-F238E27FC236}">
                    <a16:creationId xmlns:a16="http://schemas.microsoft.com/office/drawing/2014/main" id="{4ED37A3D-5C49-FCEC-C73B-597CD9ADA71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46" y="3740"/>
                <a:ext cx="39" cy="3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62" name="Rectangle 534">
                <a:extLst>
                  <a:ext uri="{FF2B5EF4-FFF2-40B4-BE49-F238E27FC236}">
                    <a16:creationId xmlns:a16="http://schemas.microsoft.com/office/drawing/2014/main" id="{3B591255-FF99-44AB-3C6B-45F26BCCA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94" y="3559"/>
                <a:ext cx="37" cy="3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63" name="Rectangle 535">
                <a:extLst>
                  <a:ext uri="{FF2B5EF4-FFF2-40B4-BE49-F238E27FC236}">
                    <a16:creationId xmlns:a16="http://schemas.microsoft.com/office/drawing/2014/main" id="{EE041E5D-63B8-B689-F403-5364E677093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41" y="3393"/>
                <a:ext cx="40" cy="3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64" name="Rectangle 536">
                <a:extLst>
                  <a:ext uri="{FF2B5EF4-FFF2-40B4-BE49-F238E27FC236}">
                    <a16:creationId xmlns:a16="http://schemas.microsoft.com/office/drawing/2014/main" id="{4B6A5414-CC11-C5B5-A3D8-DB5B3040D90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890" y="3296"/>
                <a:ext cx="37" cy="3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265" name="Line 537">
                <a:extLst>
                  <a:ext uri="{FF2B5EF4-FFF2-40B4-BE49-F238E27FC236}">
                    <a16:creationId xmlns:a16="http://schemas.microsoft.com/office/drawing/2014/main" id="{7732762B-F0FD-43AA-0FF5-C9663D7192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593" y="3099"/>
                <a:ext cx="2" cy="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6" name="Line 538">
                <a:extLst>
                  <a:ext uri="{FF2B5EF4-FFF2-40B4-BE49-F238E27FC236}">
                    <a16:creationId xmlns:a16="http://schemas.microsoft.com/office/drawing/2014/main" id="{8437B1F1-E2DA-C682-8ABC-D3B2A76E59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70" y="3123"/>
                <a:ext cx="47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7" name="Line 539">
                <a:extLst>
                  <a:ext uri="{FF2B5EF4-FFF2-40B4-BE49-F238E27FC236}">
                    <a16:creationId xmlns:a16="http://schemas.microsoft.com/office/drawing/2014/main" id="{6F234A32-AFDD-4FB1-6F80-0F18AF25C0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77" y="3108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8" name="Line 540">
                <a:extLst>
                  <a:ext uri="{FF2B5EF4-FFF2-40B4-BE49-F238E27FC236}">
                    <a16:creationId xmlns:a16="http://schemas.microsoft.com/office/drawing/2014/main" id="{A27B2D99-B0B9-42A8-F388-81E1C7C5278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77" y="3108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9" name="Line 541">
                <a:extLst>
                  <a:ext uri="{FF2B5EF4-FFF2-40B4-BE49-F238E27FC236}">
                    <a16:creationId xmlns:a16="http://schemas.microsoft.com/office/drawing/2014/main" id="{030400B0-0136-350C-33CE-79ADED477F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741" y="3416"/>
                <a:ext cx="2" cy="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0" name="Line 542">
                <a:extLst>
                  <a:ext uri="{FF2B5EF4-FFF2-40B4-BE49-F238E27FC236}">
                    <a16:creationId xmlns:a16="http://schemas.microsoft.com/office/drawing/2014/main" id="{20731EDA-7853-8247-1313-BB8F1BA04C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717" y="3441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1" name="Line 543">
                <a:extLst>
                  <a:ext uri="{FF2B5EF4-FFF2-40B4-BE49-F238E27FC236}">
                    <a16:creationId xmlns:a16="http://schemas.microsoft.com/office/drawing/2014/main" id="{330FA69D-4DAD-BDA0-27EC-744FBCE13F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4" y="3425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2" name="Line 544">
                <a:extLst>
                  <a:ext uri="{FF2B5EF4-FFF2-40B4-BE49-F238E27FC236}">
                    <a16:creationId xmlns:a16="http://schemas.microsoft.com/office/drawing/2014/main" id="{19AE5E65-F1C7-2A95-7B38-836667B124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724" y="3425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3" name="Line 545">
                <a:extLst>
                  <a:ext uri="{FF2B5EF4-FFF2-40B4-BE49-F238E27FC236}">
                    <a16:creationId xmlns:a16="http://schemas.microsoft.com/office/drawing/2014/main" id="{EFC41A3D-E07E-2748-1B44-5D7CA15C70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889" y="3651"/>
                <a:ext cx="2" cy="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4" name="Line 546">
                <a:extLst>
                  <a:ext uri="{FF2B5EF4-FFF2-40B4-BE49-F238E27FC236}">
                    <a16:creationId xmlns:a16="http://schemas.microsoft.com/office/drawing/2014/main" id="{EB294CD4-55D4-E941-5CF5-5396239D64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865" y="3675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5" name="Line 547">
                <a:extLst>
                  <a:ext uri="{FF2B5EF4-FFF2-40B4-BE49-F238E27FC236}">
                    <a16:creationId xmlns:a16="http://schemas.microsoft.com/office/drawing/2014/main" id="{24D730E7-A3CD-C26E-B834-1803BC8A2C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72" y="3658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6" name="Line 548">
                <a:extLst>
                  <a:ext uri="{FF2B5EF4-FFF2-40B4-BE49-F238E27FC236}">
                    <a16:creationId xmlns:a16="http://schemas.microsoft.com/office/drawing/2014/main" id="{90782736-43AF-6035-FAE7-39BF55D0DE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872" y="3658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7" name="Line 549">
                <a:extLst>
                  <a:ext uri="{FF2B5EF4-FFF2-40B4-BE49-F238E27FC236}">
                    <a16:creationId xmlns:a16="http://schemas.microsoft.com/office/drawing/2014/main" id="{1DEEE6F2-A0C3-E433-4962-C694F866B23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37" y="3792"/>
                <a:ext cx="2" cy="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8" name="Line 550">
                <a:extLst>
                  <a:ext uri="{FF2B5EF4-FFF2-40B4-BE49-F238E27FC236}">
                    <a16:creationId xmlns:a16="http://schemas.microsoft.com/office/drawing/2014/main" id="{22F5BF00-D097-D6F3-B145-F09920A6E44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013" y="3817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9" name="Line 551">
                <a:extLst>
                  <a:ext uri="{FF2B5EF4-FFF2-40B4-BE49-F238E27FC236}">
                    <a16:creationId xmlns:a16="http://schemas.microsoft.com/office/drawing/2014/main" id="{5EDDC577-021A-D2DE-FA6A-A1FF2905E1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020" y="3799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0" name="Line 552">
                <a:extLst>
                  <a:ext uri="{FF2B5EF4-FFF2-40B4-BE49-F238E27FC236}">
                    <a16:creationId xmlns:a16="http://schemas.microsoft.com/office/drawing/2014/main" id="{E61567E9-DFF4-C90E-536F-4284EB1F9CA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020" y="3799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1" name="Line 553">
                <a:extLst>
                  <a:ext uri="{FF2B5EF4-FFF2-40B4-BE49-F238E27FC236}">
                    <a16:creationId xmlns:a16="http://schemas.microsoft.com/office/drawing/2014/main" id="{228FB8C9-7ED1-56E0-BE07-D102EA6EC8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185" y="3860"/>
                <a:ext cx="2" cy="4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2" name="Line 554">
                <a:extLst>
                  <a:ext uri="{FF2B5EF4-FFF2-40B4-BE49-F238E27FC236}">
                    <a16:creationId xmlns:a16="http://schemas.microsoft.com/office/drawing/2014/main" id="{BC5278FD-268F-8359-1652-F367AB2AF4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161" y="3883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3" name="Line 555">
                <a:extLst>
                  <a:ext uri="{FF2B5EF4-FFF2-40B4-BE49-F238E27FC236}">
                    <a16:creationId xmlns:a16="http://schemas.microsoft.com/office/drawing/2014/main" id="{22119D39-575C-3E09-937A-11FE6B98DE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168" y="3866"/>
                <a:ext cx="33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4" name="Line 556">
                <a:extLst>
                  <a:ext uri="{FF2B5EF4-FFF2-40B4-BE49-F238E27FC236}">
                    <a16:creationId xmlns:a16="http://schemas.microsoft.com/office/drawing/2014/main" id="{B7BD5A73-4DF7-2A64-99E9-B4805FD678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168" y="3866"/>
                <a:ext cx="33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5" name="Line 557">
                <a:extLst>
                  <a:ext uri="{FF2B5EF4-FFF2-40B4-BE49-F238E27FC236}">
                    <a16:creationId xmlns:a16="http://schemas.microsoft.com/office/drawing/2014/main" id="{CD122AE0-4005-E11F-0A8D-153BDBDD568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333" y="3860"/>
                <a:ext cx="2" cy="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6" name="Line 558">
                <a:extLst>
                  <a:ext uri="{FF2B5EF4-FFF2-40B4-BE49-F238E27FC236}">
                    <a16:creationId xmlns:a16="http://schemas.microsoft.com/office/drawing/2014/main" id="{E5585CBA-402E-6F9A-A409-B358C90D6F4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309" y="3885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7" name="Line 559">
                <a:extLst>
                  <a:ext uri="{FF2B5EF4-FFF2-40B4-BE49-F238E27FC236}">
                    <a16:creationId xmlns:a16="http://schemas.microsoft.com/office/drawing/2014/main" id="{6904D2A7-9D35-44AA-4036-0E54BADE10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316" y="3867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8" name="Line 560">
                <a:extLst>
                  <a:ext uri="{FF2B5EF4-FFF2-40B4-BE49-F238E27FC236}">
                    <a16:creationId xmlns:a16="http://schemas.microsoft.com/office/drawing/2014/main" id="{385863F5-532A-5540-4BB4-EF0544544D3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316" y="3867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9" name="Line 561">
                <a:extLst>
                  <a:ext uri="{FF2B5EF4-FFF2-40B4-BE49-F238E27FC236}">
                    <a16:creationId xmlns:a16="http://schemas.microsoft.com/office/drawing/2014/main" id="{2404C331-9537-003E-7218-870F953CC7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479" y="3809"/>
                <a:ext cx="2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0" name="Line 562">
                <a:extLst>
                  <a:ext uri="{FF2B5EF4-FFF2-40B4-BE49-F238E27FC236}">
                    <a16:creationId xmlns:a16="http://schemas.microsoft.com/office/drawing/2014/main" id="{231D6885-3398-6246-CACB-6115F77973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455" y="3832"/>
                <a:ext cx="49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1" name="Line 563">
                <a:extLst>
                  <a:ext uri="{FF2B5EF4-FFF2-40B4-BE49-F238E27FC236}">
                    <a16:creationId xmlns:a16="http://schemas.microsoft.com/office/drawing/2014/main" id="{AD0C940B-6B8F-5363-69ED-92E79A4EB5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64" y="3817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" name="Line 564">
                <a:extLst>
                  <a:ext uri="{FF2B5EF4-FFF2-40B4-BE49-F238E27FC236}">
                    <a16:creationId xmlns:a16="http://schemas.microsoft.com/office/drawing/2014/main" id="{FDF2F6EC-7119-EE1B-E960-B086F73490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464" y="3817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3" name="Line 565">
                <a:extLst>
                  <a:ext uri="{FF2B5EF4-FFF2-40B4-BE49-F238E27FC236}">
                    <a16:creationId xmlns:a16="http://schemas.microsoft.com/office/drawing/2014/main" id="{541E56AC-3530-4477-20D1-2CC8289600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627" y="3752"/>
                <a:ext cx="2" cy="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4" name="Line 566">
                <a:extLst>
                  <a:ext uri="{FF2B5EF4-FFF2-40B4-BE49-F238E27FC236}">
                    <a16:creationId xmlns:a16="http://schemas.microsoft.com/office/drawing/2014/main" id="{BC665D2A-0EB0-7EB5-16C9-8BFB117F1C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603" y="3777"/>
                <a:ext cx="4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5" name="Line 567">
                <a:extLst>
                  <a:ext uri="{FF2B5EF4-FFF2-40B4-BE49-F238E27FC236}">
                    <a16:creationId xmlns:a16="http://schemas.microsoft.com/office/drawing/2014/main" id="{A6B303CF-F4EA-04CD-3EFC-2C0CA01D2A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612" y="3759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6" name="Line 568">
                <a:extLst>
                  <a:ext uri="{FF2B5EF4-FFF2-40B4-BE49-F238E27FC236}">
                    <a16:creationId xmlns:a16="http://schemas.microsoft.com/office/drawing/2014/main" id="{09242661-2FEC-FDCC-E98A-3DF7130DC0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612" y="3759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7" name="Line 569">
                <a:extLst>
                  <a:ext uri="{FF2B5EF4-FFF2-40B4-BE49-F238E27FC236}">
                    <a16:creationId xmlns:a16="http://schemas.microsoft.com/office/drawing/2014/main" id="{D278B94C-6CB9-E651-3A69-E411E5EFFB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775" y="3718"/>
                <a:ext cx="2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8" name="Line 570">
                <a:extLst>
                  <a:ext uri="{FF2B5EF4-FFF2-40B4-BE49-F238E27FC236}">
                    <a16:creationId xmlns:a16="http://schemas.microsoft.com/office/drawing/2014/main" id="{2532F5E9-BBB9-3F6C-986C-56D2C0F9C5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751" y="3742"/>
                <a:ext cx="4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9" name="Line 571">
                <a:extLst>
                  <a:ext uri="{FF2B5EF4-FFF2-40B4-BE49-F238E27FC236}">
                    <a16:creationId xmlns:a16="http://schemas.microsoft.com/office/drawing/2014/main" id="{72FA4ADE-F468-3A37-8C43-929D615E905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60" y="3726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0" name="Line 572">
                <a:extLst>
                  <a:ext uri="{FF2B5EF4-FFF2-40B4-BE49-F238E27FC236}">
                    <a16:creationId xmlns:a16="http://schemas.microsoft.com/office/drawing/2014/main" id="{6D85530C-C03E-77DE-7B0F-03C70309FE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760" y="3726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1" name="Line 573">
                <a:extLst>
                  <a:ext uri="{FF2B5EF4-FFF2-40B4-BE49-F238E27FC236}">
                    <a16:creationId xmlns:a16="http://schemas.microsoft.com/office/drawing/2014/main" id="{3180E093-8A8B-5313-5124-AEF45AFA07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923" y="3707"/>
                <a:ext cx="1" cy="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2" name="Line 574">
                <a:extLst>
                  <a:ext uri="{FF2B5EF4-FFF2-40B4-BE49-F238E27FC236}">
                    <a16:creationId xmlns:a16="http://schemas.microsoft.com/office/drawing/2014/main" id="{AF72416F-C51E-8ADB-F919-0EAAF179AE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899" y="3731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3" name="Line 575">
                <a:extLst>
                  <a:ext uri="{FF2B5EF4-FFF2-40B4-BE49-F238E27FC236}">
                    <a16:creationId xmlns:a16="http://schemas.microsoft.com/office/drawing/2014/main" id="{E8236E74-4203-9AC6-A3C0-98932582535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906" y="3716"/>
                <a:ext cx="35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4" name="Line 576">
                <a:extLst>
                  <a:ext uri="{FF2B5EF4-FFF2-40B4-BE49-F238E27FC236}">
                    <a16:creationId xmlns:a16="http://schemas.microsoft.com/office/drawing/2014/main" id="{4D53C98F-B777-353E-81B9-8688699082C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906" y="3716"/>
                <a:ext cx="35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5" name="Rectangle 577">
                <a:extLst>
                  <a:ext uri="{FF2B5EF4-FFF2-40B4-BE49-F238E27FC236}">
                    <a16:creationId xmlns:a16="http://schemas.microsoft.com/office/drawing/2014/main" id="{6025C681-2464-E4F9-400E-C222693B46B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81" y="3974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3350</a:t>
                </a:r>
                <a:endParaRPr lang="en-US" altLang="en-US" sz="1400" b="0"/>
              </a:p>
            </p:txBody>
          </p:sp>
          <p:sp>
            <p:nvSpPr>
              <p:cNvPr id="29306" name="Rectangle 578">
                <a:extLst>
                  <a:ext uri="{FF2B5EF4-FFF2-40B4-BE49-F238E27FC236}">
                    <a16:creationId xmlns:a16="http://schemas.microsoft.com/office/drawing/2014/main" id="{F65E7341-8DE0-686D-274F-8B87D5E73B1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89" y="3974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3820</a:t>
                </a:r>
                <a:endParaRPr lang="en-US" altLang="en-US" sz="1400" b="0"/>
              </a:p>
            </p:txBody>
          </p:sp>
          <p:sp>
            <p:nvSpPr>
              <p:cNvPr id="29307" name="Rectangle 579">
                <a:extLst>
                  <a:ext uri="{FF2B5EF4-FFF2-40B4-BE49-F238E27FC236}">
                    <a16:creationId xmlns:a16="http://schemas.microsoft.com/office/drawing/2014/main" id="{E125688D-88D2-4023-B241-21DD751F80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4" y="3974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4290</a:t>
                </a:r>
                <a:endParaRPr lang="en-US" altLang="en-US" sz="1400" b="0"/>
              </a:p>
            </p:txBody>
          </p:sp>
          <p:sp>
            <p:nvSpPr>
              <p:cNvPr id="29308" name="Rectangle 580">
                <a:extLst>
                  <a:ext uri="{FF2B5EF4-FFF2-40B4-BE49-F238E27FC236}">
                    <a16:creationId xmlns:a16="http://schemas.microsoft.com/office/drawing/2014/main" id="{8564404D-975F-55B0-A7F7-BF7655D58FE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304" y="3974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4760</a:t>
                </a:r>
                <a:endParaRPr lang="en-US" altLang="en-US" sz="1400" b="0"/>
              </a:p>
            </p:txBody>
          </p:sp>
          <p:sp>
            <p:nvSpPr>
              <p:cNvPr id="29309" name="Rectangle 581">
                <a:extLst>
                  <a:ext uri="{FF2B5EF4-FFF2-40B4-BE49-F238E27FC236}">
                    <a16:creationId xmlns:a16="http://schemas.microsoft.com/office/drawing/2014/main" id="{C0E41BF5-EE23-CB8F-602C-614BAA35E53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10" y="3974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5230</a:t>
                </a:r>
                <a:endParaRPr lang="en-US" altLang="en-US" sz="1400" b="0"/>
              </a:p>
            </p:txBody>
          </p:sp>
          <p:sp>
            <p:nvSpPr>
              <p:cNvPr id="29310" name="Rectangle 582">
                <a:extLst>
                  <a:ext uri="{FF2B5EF4-FFF2-40B4-BE49-F238E27FC236}">
                    <a16:creationId xmlns:a16="http://schemas.microsoft.com/office/drawing/2014/main" id="{4DF0E82B-F9CF-B8EF-6A0C-42119238691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15" y="3974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5700</a:t>
                </a:r>
                <a:endParaRPr lang="en-US" altLang="en-US" sz="1400" b="0"/>
              </a:p>
            </p:txBody>
          </p:sp>
          <p:sp>
            <p:nvSpPr>
              <p:cNvPr id="29311" name="Rectangle 583">
                <a:extLst>
                  <a:ext uri="{FF2B5EF4-FFF2-40B4-BE49-F238E27FC236}">
                    <a16:creationId xmlns:a16="http://schemas.microsoft.com/office/drawing/2014/main" id="{DF674D05-CD2A-34A8-3A61-7828B29CB94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73" y="4100"/>
                <a:ext cx="60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Insolation</a:t>
                </a:r>
                <a:endParaRPr lang="en-US" altLang="en-US" sz="1600"/>
              </a:p>
            </p:txBody>
          </p:sp>
          <p:sp>
            <p:nvSpPr>
              <p:cNvPr id="29312" name="Rectangle 584">
                <a:extLst>
                  <a:ext uri="{FF2B5EF4-FFF2-40B4-BE49-F238E27FC236}">
                    <a16:creationId xmlns:a16="http://schemas.microsoft.com/office/drawing/2014/main" id="{8083BFD1-0125-CE4F-59FE-B8B9DF473C6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88" y="3851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0.0</a:t>
                </a:r>
                <a:endParaRPr lang="en-US" altLang="en-US" sz="1400" b="0"/>
              </a:p>
            </p:txBody>
          </p:sp>
          <p:sp>
            <p:nvSpPr>
              <p:cNvPr id="29313" name="Rectangle 585">
                <a:extLst>
                  <a:ext uri="{FF2B5EF4-FFF2-40B4-BE49-F238E27FC236}">
                    <a16:creationId xmlns:a16="http://schemas.microsoft.com/office/drawing/2014/main" id="{4E024F86-3770-7D87-6849-36783ACD7DC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88" y="3471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0.1</a:t>
                </a:r>
                <a:endParaRPr lang="en-US" altLang="en-US" sz="1400" b="0"/>
              </a:p>
            </p:txBody>
          </p:sp>
          <p:sp>
            <p:nvSpPr>
              <p:cNvPr id="29314" name="Rectangle 586">
                <a:extLst>
                  <a:ext uri="{FF2B5EF4-FFF2-40B4-BE49-F238E27FC236}">
                    <a16:creationId xmlns:a16="http://schemas.microsoft.com/office/drawing/2014/main" id="{F7A5E63F-2606-528D-4F59-DC9659C7019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88" y="3087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0.2</a:t>
                </a:r>
                <a:endParaRPr lang="en-US" altLang="en-US" sz="1400" b="0"/>
              </a:p>
            </p:txBody>
          </p:sp>
          <p:sp>
            <p:nvSpPr>
              <p:cNvPr id="29315" name="Rectangle 587">
                <a:extLst>
                  <a:ext uri="{FF2B5EF4-FFF2-40B4-BE49-F238E27FC236}">
                    <a16:creationId xmlns:a16="http://schemas.microsoft.com/office/drawing/2014/main" id="{2CAAB1D5-EE52-2B57-B20A-D03348C34B4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88" y="2702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0.3</a:t>
                </a:r>
                <a:endParaRPr lang="en-US" altLang="en-US" sz="1400" b="0"/>
              </a:p>
            </p:txBody>
          </p:sp>
          <p:sp>
            <p:nvSpPr>
              <p:cNvPr id="29316" name="Rectangle 588">
                <a:extLst>
                  <a:ext uri="{FF2B5EF4-FFF2-40B4-BE49-F238E27FC236}">
                    <a16:creationId xmlns:a16="http://schemas.microsoft.com/office/drawing/2014/main" id="{5A8E29A5-8779-82F6-81A2-DD03086430E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88" y="2318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0.4</a:t>
                </a:r>
                <a:endParaRPr lang="en-US" altLang="en-US" sz="1400" b="0"/>
              </a:p>
            </p:txBody>
          </p:sp>
          <p:sp>
            <p:nvSpPr>
              <p:cNvPr id="29317" name="Rectangle 589">
                <a:extLst>
                  <a:ext uri="{FF2B5EF4-FFF2-40B4-BE49-F238E27FC236}">
                    <a16:creationId xmlns:a16="http://schemas.microsoft.com/office/drawing/2014/main" id="{149FE85A-AE86-0E86-35C1-914CF695264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-609" y="3076"/>
                <a:ext cx="1566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Probability of Occurrence</a:t>
                </a:r>
                <a:endParaRPr lang="en-US" altLang="en-US" sz="1600"/>
              </a:p>
            </p:txBody>
          </p:sp>
          <p:grpSp>
            <p:nvGrpSpPr>
              <p:cNvPr id="29318" name="Group 697">
                <a:extLst>
                  <a:ext uri="{FF2B5EF4-FFF2-40B4-BE49-F238E27FC236}">
                    <a16:creationId xmlns:a16="http://schemas.microsoft.com/office/drawing/2014/main" id="{60DACFDC-5671-5EFC-3223-CF8CD77855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70" y="2410"/>
                <a:ext cx="763" cy="1487"/>
                <a:chOff x="2070" y="2427"/>
                <a:chExt cx="763" cy="1487"/>
              </a:xfrm>
            </p:grpSpPr>
            <p:grpSp>
              <p:nvGrpSpPr>
                <p:cNvPr id="29319" name="Group 591">
                  <a:extLst>
                    <a:ext uri="{FF2B5EF4-FFF2-40B4-BE49-F238E27FC236}">
                      <a16:creationId xmlns:a16="http://schemas.microsoft.com/office/drawing/2014/main" id="{2ADC2C98-1051-F88C-F525-431974D8BE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04" y="2723"/>
                  <a:ext cx="296" cy="1191"/>
                  <a:chOff x="3558" y="1008"/>
                  <a:chExt cx="348" cy="1399"/>
                </a:xfrm>
              </p:grpSpPr>
              <p:grpSp>
                <p:nvGrpSpPr>
                  <p:cNvPr id="29321" name="Group 592">
                    <a:extLst>
                      <a:ext uri="{FF2B5EF4-FFF2-40B4-BE49-F238E27FC236}">
                        <a16:creationId xmlns:a16="http://schemas.microsoft.com/office/drawing/2014/main" id="{F7451BB5-B12B-39F8-0BC4-52A225B9443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2250"/>
                    <a:ext cx="348" cy="157"/>
                    <a:chOff x="3558" y="2496"/>
                    <a:chExt cx="348" cy="157"/>
                  </a:xfrm>
                </p:grpSpPr>
                <p:sp>
                  <p:nvSpPr>
                    <p:cNvPr id="29362" name="Line 593">
                      <a:extLst>
                        <a:ext uri="{FF2B5EF4-FFF2-40B4-BE49-F238E27FC236}">
                          <a16:creationId xmlns:a16="http://schemas.microsoft.com/office/drawing/2014/main" id="{F31492C9-2C32-FBCB-2A59-1CDCFCC104E5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2573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800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9363" name="Group 594">
                      <a:extLst>
                        <a:ext uri="{FF2B5EF4-FFF2-40B4-BE49-F238E27FC236}">
                          <a16:creationId xmlns:a16="http://schemas.microsoft.com/office/drawing/2014/main" id="{25B6F569-5692-096D-19DA-F62B784E64F8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601" y="2544"/>
                      <a:ext cx="58" cy="58"/>
                      <a:chOff x="2974" y="4253"/>
                      <a:chExt cx="40" cy="40"/>
                    </a:xfrm>
                  </p:grpSpPr>
                  <p:sp>
                    <p:nvSpPr>
                      <p:cNvPr id="29365" name="Line 595">
                        <a:extLst>
                          <a:ext uri="{FF2B5EF4-FFF2-40B4-BE49-F238E27FC236}">
                            <a16:creationId xmlns:a16="http://schemas.microsoft.com/office/drawing/2014/main" id="{0A18C13B-7590-A3FF-6322-9EBBA3AD5983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994" y="4253"/>
                        <a:ext cx="1" cy="40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366" name="Line 596">
                        <a:extLst>
                          <a:ext uri="{FF2B5EF4-FFF2-40B4-BE49-F238E27FC236}">
                            <a16:creationId xmlns:a16="http://schemas.microsoft.com/office/drawing/2014/main" id="{32EE4D09-65EB-E04F-5A54-20102FC07F38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974" y="4273"/>
                        <a:ext cx="40" cy="1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367" name="Line 597">
                        <a:extLst>
                          <a:ext uri="{FF2B5EF4-FFF2-40B4-BE49-F238E27FC236}">
                            <a16:creationId xmlns:a16="http://schemas.microsoft.com/office/drawing/2014/main" id="{C16F9231-9C39-0856-D2BA-38C2706C4BC4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980" y="4259"/>
                        <a:ext cx="28" cy="28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368" name="Line 598">
                        <a:extLst>
                          <a:ext uri="{FF2B5EF4-FFF2-40B4-BE49-F238E27FC236}">
                            <a16:creationId xmlns:a16="http://schemas.microsoft.com/office/drawing/2014/main" id="{6A6990CE-0ABD-5E1E-62D0-057BB5BCA3E2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980" y="4259"/>
                        <a:ext cx="28" cy="28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9364" name="Rectangle 599">
                      <a:extLst>
                        <a:ext uri="{FF2B5EF4-FFF2-40B4-BE49-F238E27FC236}">
                          <a16:creationId xmlns:a16="http://schemas.microsoft.com/office/drawing/2014/main" id="{0AD1CDB2-3092-B9C1-FF75-C4A87F0F839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2496"/>
                      <a:ext cx="146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/>
                        <a:t>66</a:t>
                      </a:r>
                    </a:p>
                  </p:txBody>
                </p:sp>
              </p:grpSp>
              <p:grpSp>
                <p:nvGrpSpPr>
                  <p:cNvPr id="29322" name="Group 600">
                    <a:extLst>
                      <a:ext uri="{FF2B5EF4-FFF2-40B4-BE49-F238E27FC236}">
                        <a16:creationId xmlns:a16="http://schemas.microsoft.com/office/drawing/2014/main" id="{A1E8E8A3-6FEE-A2F2-1583-0CE603E31AA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2112"/>
                    <a:ext cx="348" cy="157"/>
                    <a:chOff x="3558" y="2304"/>
                    <a:chExt cx="348" cy="157"/>
                  </a:xfrm>
                </p:grpSpPr>
                <p:sp>
                  <p:nvSpPr>
                    <p:cNvPr id="29359" name="Line 601">
                      <a:extLst>
                        <a:ext uri="{FF2B5EF4-FFF2-40B4-BE49-F238E27FC236}">
                          <a16:creationId xmlns:a16="http://schemas.microsoft.com/office/drawing/2014/main" id="{39809919-6A21-9C8F-6AA6-DE47D13F7FCA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2381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00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60" name="Rectangle 602">
                      <a:extLst>
                        <a:ext uri="{FF2B5EF4-FFF2-40B4-BE49-F238E27FC236}">
                          <a16:creationId xmlns:a16="http://schemas.microsoft.com/office/drawing/2014/main" id="{30180B9C-E1E8-E22A-8A54-FA853B838A2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01" y="2352"/>
                      <a:ext cx="58" cy="58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127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361" name="Rectangle 603">
                      <a:extLst>
                        <a:ext uri="{FF2B5EF4-FFF2-40B4-BE49-F238E27FC236}">
                          <a16:creationId xmlns:a16="http://schemas.microsoft.com/office/drawing/2014/main" id="{6AC10075-95AB-B84D-33F9-FA7FE93D98D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2304"/>
                      <a:ext cx="146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/>
                        <a:t>60</a:t>
                      </a:r>
                    </a:p>
                  </p:txBody>
                </p:sp>
              </p:grpSp>
              <p:grpSp>
                <p:nvGrpSpPr>
                  <p:cNvPr id="29323" name="Group 604">
                    <a:extLst>
                      <a:ext uri="{FF2B5EF4-FFF2-40B4-BE49-F238E27FC236}">
                        <a16:creationId xmlns:a16="http://schemas.microsoft.com/office/drawing/2014/main" id="{F4B623E1-64BC-17E2-8421-D702BE1B6A4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974"/>
                    <a:ext cx="348" cy="157"/>
                    <a:chOff x="3558" y="2160"/>
                    <a:chExt cx="348" cy="157"/>
                  </a:xfrm>
                </p:grpSpPr>
                <p:sp>
                  <p:nvSpPr>
                    <p:cNvPr id="29356" name="Line 605">
                      <a:extLst>
                        <a:ext uri="{FF2B5EF4-FFF2-40B4-BE49-F238E27FC236}">
                          <a16:creationId xmlns:a16="http://schemas.microsoft.com/office/drawing/2014/main" id="{A82AB3E3-1EC9-FE8C-9BE5-E5C7F8D2AAEF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2237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33CC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57" name="Freeform 606">
                      <a:extLst>
                        <a:ext uri="{FF2B5EF4-FFF2-40B4-BE49-F238E27FC236}">
                          <a16:creationId xmlns:a16="http://schemas.microsoft.com/office/drawing/2014/main" id="{6D80616B-EB8E-DB41-02BA-F0A97F6E63A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01" y="2208"/>
                      <a:ext cx="58" cy="58"/>
                    </a:xfrm>
                    <a:custGeom>
                      <a:avLst/>
                      <a:gdLst>
                        <a:gd name="T0" fmla="*/ 0 w 100"/>
                        <a:gd name="T1" fmla="*/ 50 h 100"/>
                        <a:gd name="T2" fmla="*/ 50 w 100"/>
                        <a:gd name="T3" fmla="*/ 0 h 100"/>
                        <a:gd name="T4" fmla="*/ 100 w 100"/>
                        <a:gd name="T5" fmla="*/ 50 h 100"/>
                        <a:gd name="T6" fmla="*/ 50 w 100"/>
                        <a:gd name="T7" fmla="*/ 100 h 100"/>
                        <a:gd name="T8" fmla="*/ 0 w 100"/>
                        <a:gd name="T9" fmla="*/ 50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0"/>
                        <a:gd name="T16" fmla="*/ 0 h 100"/>
                        <a:gd name="T17" fmla="*/ 100 w 100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0" h="100">
                          <a:moveTo>
                            <a:pt x="0" y="50"/>
                          </a:moveTo>
                          <a:lnTo>
                            <a:pt x="50" y="0"/>
                          </a:lnTo>
                          <a:lnTo>
                            <a:pt x="100" y="50"/>
                          </a:lnTo>
                          <a:lnTo>
                            <a:pt x="50" y="100"/>
                          </a:lnTo>
                          <a:lnTo>
                            <a:pt x="0" y="50"/>
                          </a:lnTo>
                        </a:path>
                      </a:pathLst>
                    </a:custGeom>
                    <a:noFill/>
                    <a:ln w="1270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58" name="Rectangle 607">
                      <a:extLst>
                        <a:ext uri="{FF2B5EF4-FFF2-40B4-BE49-F238E27FC236}">
                          <a16:creationId xmlns:a16="http://schemas.microsoft.com/office/drawing/2014/main" id="{81F4E2B6-6CCC-BD21-AD6A-379C6F76180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2160"/>
                      <a:ext cx="146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/>
                        <a:t>54</a:t>
                      </a:r>
                    </a:p>
                  </p:txBody>
                </p:sp>
              </p:grpSp>
              <p:grpSp>
                <p:nvGrpSpPr>
                  <p:cNvPr id="29324" name="Group 608">
                    <a:extLst>
                      <a:ext uri="{FF2B5EF4-FFF2-40B4-BE49-F238E27FC236}">
                        <a16:creationId xmlns:a16="http://schemas.microsoft.com/office/drawing/2014/main" id="{667FF2F7-F1B3-4528-CCE2-EC1A2682623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836"/>
                    <a:ext cx="348" cy="157"/>
                    <a:chOff x="3558" y="2016"/>
                    <a:chExt cx="348" cy="157"/>
                  </a:xfrm>
                </p:grpSpPr>
                <p:sp>
                  <p:nvSpPr>
                    <p:cNvPr id="29353" name="Line 609">
                      <a:extLst>
                        <a:ext uri="{FF2B5EF4-FFF2-40B4-BE49-F238E27FC236}">
                          <a16:creationId xmlns:a16="http://schemas.microsoft.com/office/drawing/2014/main" id="{DFD79180-9FAF-490C-97E1-A448DAEBCCCA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2094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008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54" name="Freeform 610">
                      <a:extLst>
                        <a:ext uri="{FF2B5EF4-FFF2-40B4-BE49-F238E27FC236}">
                          <a16:creationId xmlns:a16="http://schemas.microsoft.com/office/drawing/2014/main" id="{0E242BFE-DECE-8DFB-6DED-9AAE13E967F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01" y="2065"/>
                      <a:ext cx="58" cy="58"/>
                    </a:xfrm>
                    <a:custGeom>
                      <a:avLst/>
                      <a:gdLst>
                        <a:gd name="T0" fmla="*/ 51 w 103"/>
                        <a:gd name="T1" fmla="*/ 0 h 90"/>
                        <a:gd name="T2" fmla="*/ 0 w 103"/>
                        <a:gd name="T3" fmla="*/ 90 h 90"/>
                        <a:gd name="T4" fmla="*/ 103 w 103"/>
                        <a:gd name="T5" fmla="*/ 90 h 90"/>
                        <a:gd name="T6" fmla="*/ 51 w 103"/>
                        <a:gd name="T7" fmla="*/ 0 h 9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3"/>
                        <a:gd name="T13" fmla="*/ 0 h 90"/>
                        <a:gd name="T14" fmla="*/ 103 w 103"/>
                        <a:gd name="T15" fmla="*/ 90 h 9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3" h="90">
                          <a:moveTo>
                            <a:pt x="51" y="0"/>
                          </a:moveTo>
                          <a:lnTo>
                            <a:pt x="0" y="90"/>
                          </a:lnTo>
                          <a:lnTo>
                            <a:pt x="103" y="9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270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55" name="Rectangle 611">
                      <a:extLst>
                        <a:ext uri="{FF2B5EF4-FFF2-40B4-BE49-F238E27FC236}">
                          <a16:creationId xmlns:a16="http://schemas.microsoft.com/office/drawing/2014/main" id="{1EBE7A94-B68E-7050-CA9B-4DF9017B116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2016"/>
                      <a:ext cx="146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/>
                        <a:t>48</a:t>
                      </a:r>
                    </a:p>
                  </p:txBody>
                </p:sp>
              </p:grpSp>
              <p:grpSp>
                <p:nvGrpSpPr>
                  <p:cNvPr id="29325" name="Group 612">
                    <a:extLst>
                      <a:ext uri="{FF2B5EF4-FFF2-40B4-BE49-F238E27FC236}">
                        <a16:creationId xmlns:a16="http://schemas.microsoft.com/office/drawing/2014/main" id="{541B4F0F-917E-3FBA-1C3E-CAE4414161C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698"/>
                    <a:ext cx="348" cy="156"/>
                    <a:chOff x="3558" y="1872"/>
                    <a:chExt cx="348" cy="156"/>
                  </a:xfrm>
                </p:grpSpPr>
                <p:sp>
                  <p:nvSpPr>
                    <p:cNvPr id="29350" name="Line 613">
                      <a:extLst>
                        <a:ext uri="{FF2B5EF4-FFF2-40B4-BE49-F238E27FC236}">
                          <a16:creationId xmlns:a16="http://schemas.microsoft.com/office/drawing/2014/main" id="{901E70E3-FC9A-FE48-C827-2E1621B69508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949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99CC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51" name="Arc 614">
                      <a:extLst>
                        <a:ext uri="{FF2B5EF4-FFF2-40B4-BE49-F238E27FC236}">
                          <a16:creationId xmlns:a16="http://schemas.microsoft.com/office/drawing/2014/main" id="{62C8EDCD-8665-47BE-1F78-D3D65977266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01" y="1920"/>
                      <a:ext cx="58" cy="58"/>
                    </a:xfrm>
                    <a:custGeom>
                      <a:avLst/>
                      <a:gdLst>
                        <a:gd name="T0" fmla="*/ 28 w 43200"/>
                        <a:gd name="T1" fmla="*/ 58 h 43188"/>
                        <a:gd name="T2" fmla="*/ 30 w 43200"/>
                        <a:gd name="T3" fmla="*/ 58 h 43188"/>
                        <a:gd name="T4" fmla="*/ 29 w 43200"/>
                        <a:gd name="T5" fmla="*/ 29 h 43188"/>
                        <a:gd name="T6" fmla="*/ 0 60000 65536"/>
                        <a:gd name="T7" fmla="*/ 0 60000 65536"/>
                        <a:gd name="T8" fmla="*/ 0 60000 65536"/>
                        <a:gd name="T9" fmla="*/ 0 w 43200"/>
                        <a:gd name="T10" fmla="*/ 0 h 43188"/>
                        <a:gd name="T11" fmla="*/ 43200 w 43200"/>
                        <a:gd name="T12" fmla="*/ 43188 h 4318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43200" h="43188" fill="none" extrusionOk="0">
                          <a:moveTo>
                            <a:pt x="20880" y="43187"/>
                          </a:moveTo>
                          <a:cubicBezTo>
                            <a:pt x="9237" y="42799"/>
                            <a:pt x="0" y="33249"/>
                            <a:pt x="0" y="21600"/>
                          </a:cubicBezTo>
                          <a:cubicBezTo>
                            <a:pt x="0" y="9670"/>
                            <a:pt x="9670" y="0"/>
                            <a:pt x="21600" y="0"/>
                          </a:cubicBezTo>
                          <a:cubicBezTo>
                            <a:pt x="33529" y="0"/>
                            <a:pt x="43200" y="9670"/>
                            <a:pt x="43200" y="21600"/>
                          </a:cubicBezTo>
                          <a:cubicBezTo>
                            <a:pt x="43200" y="33249"/>
                            <a:pt x="33962" y="42799"/>
                            <a:pt x="22319" y="43187"/>
                          </a:cubicBezTo>
                        </a:path>
                        <a:path w="43200" h="43188" stroke="0" extrusionOk="0">
                          <a:moveTo>
                            <a:pt x="20880" y="43187"/>
                          </a:moveTo>
                          <a:cubicBezTo>
                            <a:pt x="9237" y="42799"/>
                            <a:pt x="0" y="33249"/>
                            <a:pt x="0" y="21600"/>
                          </a:cubicBezTo>
                          <a:cubicBezTo>
                            <a:pt x="0" y="9670"/>
                            <a:pt x="9670" y="0"/>
                            <a:pt x="21600" y="0"/>
                          </a:cubicBezTo>
                          <a:cubicBezTo>
                            <a:pt x="33529" y="0"/>
                            <a:pt x="43200" y="9670"/>
                            <a:pt x="43200" y="21600"/>
                          </a:cubicBezTo>
                          <a:cubicBezTo>
                            <a:pt x="43200" y="33249"/>
                            <a:pt x="33962" y="42799"/>
                            <a:pt x="22319" y="43187"/>
                          </a:cubicBezTo>
                          <a:lnTo>
                            <a:pt x="21600" y="21600"/>
                          </a:lnTo>
                          <a:close/>
                        </a:path>
                      </a:pathLst>
                    </a:cu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52" name="Rectangle 615">
                      <a:extLst>
                        <a:ext uri="{FF2B5EF4-FFF2-40B4-BE49-F238E27FC236}">
                          <a16:creationId xmlns:a16="http://schemas.microsoft.com/office/drawing/2014/main" id="{F1D083B2-41A1-5C38-063B-A677C42675D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1872"/>
                      <a:ext cx="146" cy="15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/>
                        <a:t>42</a:t>
                      </a:r>
                    </a:p>
                  </p:txBody>
                </p:sp>
              </p:grpSp>
              <p:grpSp>
                <p:nvGrpSpPr>
                  <p:cNvPr id="29326" name="Group 616">
                    <a:extLst>
                      <a:ext uri="{FF2B5EF4-FFF2-40B4-BE49-F238E27FC236}">
                        <a16:creationId xmlns:a16="http://schemas.microsoft.com/office/drawing/2014/main" id="{430F5B64-17E3-2425-02F1-5E2786BD133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560"/>
                    <a:ext cx="348" cy="157"/>
                    <a:chOff x="3558" y="1728"/>
                    <a:chExt cx="348" cy="157"/>
                  </a:xfrm>
                </p:grpSpPr>
                <p:sp>
                  <p:nvSpPr>
                    <p:cNvPr id="29347" name="Line 617">
                      <a:extLst>
                        <a:ext uri="{FF2B5EF4-FFF2-40B4-BE49-F238E27FC236}">
                          <a16:creationId xmlns:a16="http://schemas.microsoft.com/office/drawing/2014/main" id="{FF20BA1A-B1FD-666C-E0D7-B8A9DC205590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805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CCCC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48" name="Rectangle 618">
                      <a:extLst>
                        <a:ext uri="{FF2B5EF4-FFF2-40B4-BE49-F238E27FC236}">
                          <a16:creationId xmlns:a16="http://schemas.microsoft.com/office/drawing/2014/main" id="{D766DE7C-66D6-138A-1238-4F705E898CE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01" y="1776"/>
                      <a:ext cx="58" cy="58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349" name="Rectangle 619">
                      <a:extLst>
                        <a:ext uri="{FF2B5EF4-FFF2-40B4-BE49-F238E27FC236}">
                          <a16:creationId xmlns:a16="http://schemas.microsoft.com/office/drawing/2014/main" id="{128E6843-A96A-1776-1D73-C06B20AB426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1728"/>
                      <a:ext cx="146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/>
                        <a:t>36</a:t>
                      </a:r>
                    </a:p>
                  </p:txBody>
                </p:sp>
              </p:grpSp>
              <p:grpSp>
                <p:nvGrpSpPr>
                  <p:cNvPr id="29327" name="Group 620">
                    <a:extLst>
                      <a:ext uri="{FF2B5EF4-FFF2-40B4-BE49-F238E27FC236}">
                        <a16:creationId xmlns:a16="http://schemas.microsoft.com/office/drawing/2014/main" id="{AD46735D-131A-940B-7421-194F15BFE6D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422"/>
                    <a:ext cx="348" cy="156"/>
                    <a:chOff x="3558" y="1574"/>
                    <a:chExt cx="348" cy="156"/>
                  </a:xfrm>
                </p:grpSpPr>
                <p:sp>
                  <p:nvSpPr>
                    <p:cNvPr id="29344" name="Line 621">
                      <a:extLst>
                        <a:ext uri="{FF2B5EF4-FFF2-40B4-BE49-F238E27FC236}">
                          <a16:creationId xmlns:a16="http://schemas.microsoft.com/office/drawing/2014/main" id="{5C374E56-2219-321D-124C-C197121616E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652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FFFF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45" name="Freeform 622">
                      <a:extLst>
                        <a:ext uri="{FF2B5EF4-FFF2-40B4-BE49-F238E27FC236}">
                          <a16:creationId xmlns:a16="http://schemas.microsoft.com/office/drawing/2014/main" id="{30E63D34-9342-05E1-3423-2B2410EF872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01" y="1623"/>
                      <a:ext cx="58" cy="58"/>
                    </a:xfrm>
                    <a:custGeom>
                      <a:avLst/>
                      <a:gdLst>
                        <a:gd name="T0" fmla="*/ 43 w 86"/>
                        <a:gd name="T1" fmla="*/ 75 h 75"/>
                        <a:gd name="T2" fmla="*/ 86 w 86"/>
                        <a:gd name="T3" fmla="*/ 0 h 75"/>
                        <a:gd name="T4" fmla="*/ 0 w 86"/>
                        <a:gd name="T5" fmla="*/ 0 h 75"/>
                        <a:gd name="T6" fmla="*/ 43 w 86"/>
                        <a:gd name="T7" fmla="*/ 75 h 75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6"/>
                        <a:gd name="T13" fmla="*/ 0 h 75"/>
                        <a:gd name="T14" fmla="*/ 86 w 86"/>
                        <a:gd name="T15" fmla="*/ 75 h 75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6" h="75">
                          <a:moveTo>
                            <a:pt x="43" y="75"/>
                          </a:moveTo>
                          <a:lnTo>
                            <a:pt x="86" y="0"/>
                          </a:lnTo>
                          <a:lnTo>
                            <a:pt x="0" y="0"/>
                          </a:lnTo>
                          <a:lnTo>
                            <a:pt x="43" y="75"/>
                          </a:lnTo>
                        </a:path>
                      </a:pathLst>
                    </a:custGeom>
                    <a:noFill/>
                    <a:ln w="1270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46" name="Rectangle 623">
                      <a:extLst>
                        <a:ext uri="{FF2B5EF4-FFF2-40B4-BE49-F238E27FC236}">
                          <a16:creationId xmlns:a16="http://schemas.microsoft.com/office/drawing/2014/main" id="{CFA42B0B-F3B6-25A9-3623-F3649761762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1574"/>
                      <a:ext cx="146" cy="15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/>
                        <a:t>30</a:t>
                      </a:r>
                    </a:p>
                  </p:txBody>
                </p:sp>
              </p:grpSp>
              <p:grpSp>
                <p:nvGrpSpPr>
                  <p:cNvPr id="29328" name="Group 624">
                    <a:extLst>
                      <a:ext uri="{FF2B5EF4-FFF2-40B4-BE49-F238E27FC236}">
                        <a16:creationId xmlns:a16="http://schemas.microsoft.com/office/drawing/2014/main" id="{D685CC0C-8EA2-64FC-FE6D-8FF5CC88DC7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284"/>
                    <a:ext cx="347" cy="157"/>
                    <a:chOff x="3558" y="1392"/>
                    <a:chExt cx="347" cy="157"/>
                  </a:xfrm>
                </p:grpSpPr>
                <p:sp>
                  <p:nvSpPr>
                    <p:cNvPr id="29339" name="Line 625">
                      <a:extLst>
                        <a:ext uri="{FF2B5EF4-FFF2-40B4-BE49-F238E27FC236}">
                          <a16:creationId xmlns:a16="http://schemas.microsoft.com/office/drawing/2014/main" id="{07654510-6E37-A1A0-462A-AE6E0D7FCB70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469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FFCC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9340" name="Group 626">
                      <a:extLst>
                        <a:ext uri="{FF2B5EF4-FFF2-40B4-BE49-F238E27FC236}">
                          <a16:creationId xmlns:a16="http://schemas.microsoft.com/office/drawing/2014/main" id="{EB9535BB-879C-9150-63D1-F346604B4686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601" y="1440"/>
                      <a:ext cx="58" cy="58"/>
                      <a:chOff x="2974" y="3693"/>
                      <a:chExt cx="40" cy="40"/>
                    </a:xfrm>
                  </p:grpSpPr>
                  <p:sp>
                    <p:nvSpPr>
                      <p:cNvPr id="29342" name="Line 627">
                        <a:extLst>
                          <a:ext uri="{FF2B5EF4-FFF2-40B4-BE49-F238E27FC236}">
                            <a16:creationId xmlns:a16="http://schemas.microsoft.com/office/drawing/2014/main" id="{F17FA5F0-8EA8-E920-E247-E2712E11D4DD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994" y="3693"/>
                        <a:ext cx="1" cy="40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343" name="Line 628">
                        <a:extLst>
                          <a:ext uri="{FF2B5EF4-FFF2-40B4-BE49-F238E27FC236}">
                            <a16:creationId xmlns:a16="http://schemas.microsoft.com/office/drawing/2014/main" id="{6747C1DC-2B66-766E-68C2-1A0E8939B265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974" y="3713"/>
                        <a:ext cx="40" cy="1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9341" name="Rectangle 629">
                      <a:extLst>
                        <a:ext uri="{FF2B5EF4-FFF2-40B4-BE49-F238E27FC236}">
                          <a16:creationId xmlns:a16="http://schemas.microsoft.com/office/drawing/2014/main" id="{148CFDBF-F33E-B35E-F547-F98DCC4910B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59" y="1392"/>
                      <a:ext cx="146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24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329" name="Group 630">
                    <a:extLst>
                      <a:ext uri="{FF2B5EF4-FFF2-40B4-BE49-F238E27FC236}">
                        <a16:creationId xmlns:a16="http://schemas.microsoft.com/office/drawing/2014/main" id="{745F19A5-E6B4-3C58-B62D-1C320C3C9BA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146"/>
                    <a:ext cx="347" cy="156"/>
                    <a:chOff x="3558" y="1200"/>
                    <a:chExt cx="347" cy="156"/>
                  </a:xfrm>
                </p:grpSpPr>
                <p:sp>
                  <p:nvSpPr>
                    <p:cNvPr id="29334" name="Line 631">
                      <a:extLst>
                        <a:ext uri="{FF2B5EF4-FFF2-40B4-BE49-F238E27FC236}">
                          <a16:creationId xmlns:a16="http://schemas.microsoft.com/office/drawing/2014/main" id="{BF20B941-225F-2129-BBDD-9AE70927A2B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277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FF99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9335" name="Group 632">
                      <a:extLst>
                        <a:ext uri="{FF2B5EF4-FFF2-40B4-BE49-F238E27FC236}">
                          <a16:creationId xmlns:a16="http://schemas.microsoft.com/office/drawing/2014/main" id="{565ADBA8-CD54-DEF3-9BA5-FC1298CF0C8A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601" y="1248"/>
                      <a:ext cx="58" cy="58"/>
                      <a:chOff x="2980" y="3619"/>
                      <a:chExt cx="28" cy="28"/>
                    </a:xfrm>
                  </p:grpSpPr>
                  <p:sp>
                    <p:nvSpPr>
                      <p:cNvPr id="29337" name="Line 633">
                        <a:extLst>
                          <a:ext uri="{FF2B5EF4-FFF2-40B4-BE49-F238E27FC236}">
                            <a16:creationId xmlns:a16="http://schemas.microsoft.com/office/drawing/2014/main" id="{49497A34-21D3-C799-2286-607E63A93528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980" y="3619"/>
                        <a:ext cx="28" cy="28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338" name="Line 634">
                        <a:extLst>
                          <a:ext uri="{FF2B5EF4-FFF2-40B4-BE49-F238E27FC236}">
                            <a16:creationId xmlns:a16="http://schemas.microsoft.com/office/drawing/2014/main" id="{F51AA169-2C3F-9F0A-957E-175AF9BF8A93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980" y="3619"/>
                        <a:ext cx="28" cy="28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9336" name="Rectangle 635">
                      <a:extLst>
                        <a:ext uri="{FF2B5EF4-FFF2-40B4-BE49-F238E27FC236}">
                          <a16:creationId xmlns:a16="http://schemas.microsoft.com/office/drawing/2014/main" id="{24C67414-863C-0908-2779-65BB2F4581D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59" y="1200"/>
                      <a:ext cx="146" cy="15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/>
                        <a:t>18</a:t>
                      </a:r>
                    </a:p>
                  </p:txBody>
                </p:sp>
              </p:grpSp>
              <p:grpSp>
                <p:nvGrpSpPr>
                  <p:cNvPr id="29330" name="Group 636">
                    <a:extLst>
                      <a:ext uri="{FF2B5EF4-FFF2-40B4-BE49-F238E27FC236}">
                        <a16:creationId xmlns:a16="http://schemas.microsoft.com/office/drawing/2014/main" id="{04B69AE2-4326-2DB0-5957-7AF5C1FCD9C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008"/>
                    <a:ext cx="348" cy="157"/>
                    <a:chOff x="3558" y="1008"/>
                    <a:chExt cx="348" cy="157"/>
                  </a:xfrm>
                </p:grpSpPr>
                <p:sp>
                  <p:nvSpPr>
                    <p:cNvPr id="29331" name="Line 637">
                      <a:extLst>
                        <a:ext uri="{FF2B5EF4-FFF2-40B4-BE49-F238E27FC236}">
                          <a16:creationId xmlns:a16="http://schemas.microsoft.com/office/drawing/2014/main" id="{EA62720F-D424-C684-9534-D09D163DA19F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085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32" name="Oval 638">
                      <a:extLst>
                        <a:ext uri="{FF2B5EF4-FFF2-40B4-BE49-F238E27FC236}">
                          <a16:creationId xmlns:a16="http://schemas.microsoft.com/office/drawing/2014/main" id="{2D5E5503-93C3-34DA-8296-44EED8E26F1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01" y="1056"/>
                      <a:ext cx="58" cy="5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333" name="Rectangle 639">
                      <a:extLst>
                        <a:ext uri="{FF2B5EF4-FFF2-40B4-BE49-F238E27FC236}">
                          <a16:creationId xmlns:a16="http://schemas.microsoft.com/office/drawing/2014/main" id="{C8FD8B60-5041-1061-B7FF-790D833BA7B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1008"/>
                      <a:ext cx="146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12</a:t>
                      </a:r>
                      <a:endParaRPr lang="en-US" altLang="en-US" sz="1400" b="0"/>
                    </a:p>
                  </p:txBody>
                </p:sp>
              </p:grpSp>
            </p:grpSp>
            <p:sp>
              <p:nvSpPr>
                <p:cNvPr id="29320" name="Rectangle 640">
                  <a:extLst>
                    <a:ext uri="{FF2B5EF4-FFF2-40B4-BE49-F238E27FC236}">
                      <a16:creationId xmlns:a16="http://schemas.microsoft.com/office/drawing/2014/main" id="{02D6D02F-CB61-EA4A-6EC9-5CFC7C620A6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70" y="2427"/>
                  <a:ext cx="763" cy="3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600">
                      <a:solidFill>
                        <a:srgbClr val="000000"/>
                      </a:solidFill>
                    </a:rPr>
                    <a:t>Slope</a:t>
                  </a:r>
                </a:p>
                <a:p>
                  <a:pPr algn="ctr" eaLnBrk="1" hangingPunct="1"/>
                  <a:r>
                    <a:rPr lang="en-US" altLang="en-US" sz="1600">
                      <a:solidFill>
                        <a:srgbClr val="000000"/>
                      </a:solidFill>
                    </a:rPr>
                    <a:t>Gradient (%)</a:t>
                  </a:r>
                  <a:endParaRPr lang="en-US" altLang="en-US" sz="1600"/>
                </a:p>
              </p:txBody>
            </p:sp>
          </p:grpSp>
        </p:grpSp>
        <p:grpSp>
          <p:nvGrpSpPr>
            <p:cNvPr id="28885" name="Group 696">
              <a:extLst>
                <a:ext uri="{FF2B5EF4-FFF2-40B4-BE49-F238E27FC236}">
                  <a16:creationId xmlns:a16="http://schemas.microsoft.com/office/drawing/2014/main" id="{7D9E71E6-0CDA-C5E3-2B02-7AA71AC84F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4" y="210"/>
              <a:ext cx="2774" cy="1950"/>
              <a:chOff x="225" y="258"/>
              <a:chExt cx="2774" cy="1950"/>
            </a:xfrm>
          </p:grpSpPr>
          <p:sp>
            <p:nvSpPr>
              <p:cNvPr id="28886" name="Rectangle 203">
                <a:extLst>
                  <a:ext uri="{FF2B5EF4-FFF2-40B4-BE49-F238E27FC236}">
                    <a16:creationId xmlns:a16="http://schemas.microsoft.com/office/drawing/2014/main" id="{06A26E19-46C6-74FD-CB9F-87215CFFB3E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94" y="1917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3350</a:t>
                </a:r>
                <a:endParaRPr lang="en-US" altLang="en-US" sz="1400" b="0"/>
              </a:p>
            </p:txBody>
          </p:sp>
          <p:sp>
            <p:nvSpPr>
              <p:cNvPr id="28887" name="Rectangle 204">
                <a:extLst>
                  <a:ext uri="{FF2B5EF4-FFF2-40B4-BE49-F238E27FC236}">
                    <a16:creationId xmlns:a16="http://schemas.microsoft.com/office/drawing/2014/main" id="{61E9021B-B981-3E40-F191-4E543D261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03" y="1917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3820</a:t>
                </a:r>
                <a:endParaRPr lang="en-US" altLang="en-US" sz="1400" b="0"/>
              </a:p>
            </p:txBody>
          </p:sp>
          <p:sp>
            <p:nvSpPr>
              <p:cNvPr id="28888" name="Rectangle 205">
                <a:extLst>
                  <a:ext uri="{FF2B5EF4-FFF2-40B4-BE49-F238E27FC236}">
                    <a16:creationId xmlns:a16="http://schemas.microsoft.com/office/drawing/2014/main" id="{F628F7BD-7069-15BA-FCBA-9797D22F12C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108" y="1917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4290</a:t>
                </a:r>
                <a:endParaRPr lang="en-US" altLang="en-US" sz="1400" b="0"/>
              </a:p>
            </p:txBody>
          </p:sp>
          <p:sp>
            <p:nvSpPr>
              <p:cNvPr id="28889" name="Rectangle 206">
                <a:extLst>
                  <a:ext uri="{FF2B5EF4-FFF2-40B4-BE49-F238E27FC236}">
                    <a16:creationId xmlns:a16="http://schemas.microsoft.com/office/drawing/2014/main" id="{4D6E5B83-2741-EFB1-E22C-811073C9F28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9" y="1917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4760</a:t>
                </a:r>
                <a:endParaRPr lang="en-US" altLang="en-US" sz="1400" b="0"/>
              </a:p>
            </p:txBody>
          </p:sp>
          <p:sp>
            <p:nvSpPr>
              <p:cNvPr id="28890" name="Rectangle 207">
                <a:extLst>
                  <a:ext uri="{FF2B5EF4-FFF2-40B4-BE49-F238E27FC236}">
                    <a16:creationId xmlns:a16="http://schemas.microsoft.com/office/drawing/2014/main" id="{B253D8E6-47C2-BC8A-5472-EDCEF23BCC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24" y="1917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5230</a:t>
                </a:r>
                <a:endParaRPr lang="en-US" altLang="en-US" sz="1400" b="0"/>
              </a:p>
            </p:txBody>
          </p:sp>
          <p:sp>
            <p:nvSpPr>
              <p:cNvPr id="28891" name="Rectangle 208">
                <a:extLst>
                  <a:ext uri="{FF2B5EF4-FFF2-40B4-BE49-F238E27FC236}">
                    <a16:creationId xmlns:a16="http://schemas.microsoft.com/office/drawing/2014/main" id="{29AC96E4-F1A2-7DEA-7298-60DB6ADE832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34" y="1917"/>
                <a:ext cx="24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5700</a:t>
                </a:r>
                <a:endParaRPr lang="en-US" altLang="en-US" sz="1400" b="0"/>
              </a:p>
            </p:txBody>
          </p:sp>
          <p:sp>
            <p:nvSpPr>
              <p:cNvPr id="28892" name="Rectangle 209">
                <a:extLst>
                  <a:ext uri="{FF2B5EF4-FFF2-40B4-BE49-F238E27FC236}">
                    <a16:creationId xmlns:a16="http://schemas.microsoft.com/office/drawing/2014/main" id="{31D1A750-74DA-C4A5-AE79-528F56D330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86" y="2054"/>
                <a:ext cx="605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Insolation</a:t>
                </a:r>
                <a:endParaRPr lang="en-US" altLang="en-US" sz="1600"/>
              </a:p>
            </p:txBody>
          </p:sp>
          <p:sp>
            <p:nvSpPr>
              <p:cNvPr id="28893" name="Rectangle 210">
                <a:extLst>
                  <a:ext uri="{FF2B5EF4-FFF2-40B4-BE49-F238E27FC236}">
                    <a16:creationId xmlns:a16="http://schemas.microsoft.com/office/drawing/2014/main" id="{A23A5C0F-73BC-E7B5-FC92-FE5CDB071AF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1792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0.0</a:t>
                </a:r>
                <a:endParaRPr lang="en-US" altLang="en-US" sz="1400" b="0"/>
              </a:p>
            </p:txBody>
          </p:sp>
          <p:sp>
            <p:nvSpPr>
              <p:cNvPr id="28894" name="Rectangle 211">
                <a:extLst>
                  <a:ext uri="{FF2B5EF4-FFF2-40B4-BE49-F238E27FC236}">
                    <a16:creationId xmlns:a16="http://schemas.microsoft.com/office/drawing/2014/main" id="{C42A06F9-3C14-2D19-5D15-49875D528D54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1488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0.1</a:t>
                </a:r>
                <a:endParaRPr lang="en-US" altLang="en-US" sz="1400" b="0"/>
              </a:p>
            </p:txBody>
          </p:sp>
          <p:sp>
            <p:nvSpPr>
              <p:cNvPr id="28895" name="Rectangle 212">
                <a:extLst>
                  <a:ext uri="{FF2B5EF4-FFF2-40B4-BE49-F238E27FC236}">
                    <a16:creationId xmlns:a16="http://schemas.microsoft.com/office/drawing/2014/main" id="{0ED0FBC5-9617-E1BB-D690-4B028002CFD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1182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0.2</a:t>
                </a:r>
                <a:endParaRPr lang="en-US" altLang="en-US" sz="1400" b="0"/>
              </a:p>
            </p:txBody>
          </p:sp>
          <p:sp>
            <p:nvSpPr>
              <p:cNvPr id="28896" name="Rectangle 213">
                <a:extLst>
                  <a:ext uri="{FF2B5EF4-FFF2-40B4-BE49-F238E27FC236}">
                    <a16:creationId xmlns:a16="http://schemas.microsoft.com/office/drawing/2014/main" id="{A5AA75DE-989C-D6FF-71F0-4A6CE8BBF8C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876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0.3</a:t>
                </a:r>
                <a:endParaRPr lang="en-US" altLang="en-US" sz="1400" b="0"/>
              </a:p>
            </p:txBody>
          </p:sp>
          <p:sp>
            <p:nvSpPr>
              <p:cNvPr id="28897" name="Rectangle 214">
                <a:extLst>
                  <a:ext uri="{FF2B5EF4-FFF2-40B4-BE49-F238E27FC236}">
                    <a16:creationId xmlns:a16="http://schemas.microsoft.com/office/drawing/2014/main" id="{5F1B054A-D5DD-0F25-7AC8-4C8E7B8BF46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569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0.4</a:t>
                </a:r>
                <a:endParaRPr lang="en-US" altLang="en-US" sz="1400" b="0"/>
              </a:p>
            </p:txBody>
          </p:sp>
          <p:sp>
            <p:nvSpPr>
              <p:cNvPr id="28898" name="Rectangle 215">
                <a:extLst>
                  <a:ext uri="{FF2B5EF4-FFF2-40B4-BE49-F238E27FC236}">
                    <a16:creationId xmlns:a16="http://schemas.microsoft.com/office/drawing/2014/main" id="{B0C01B27-CD28-BAE3-6685-F880C088C44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2" y="258"/>
                <a:ext cx="155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0">
                    <a:solidFill>
                      <a:srgbClr val="000000"/>
                    </a:solidFill>
                  </a:rPr>
                  <a:t>0.5</a:t>
                </a:r>
                <a:endParaRPr lang="en-US" altLang="en-US" sz="1400" b="0"/>
              </a:p>
            </p:txBody>
          </p:sp>
          <p:sp>
            <p:nvSpPr>
              <p:cNvPr id="28899" name="Rectangle 216">
                <a:extLst>
                  <a:ext uri="{FF2B5EF4-FFF2-40B4-BE49-F238E27FC236}">
                    <a16:creationId xmlns:a16="http://schemas.microsoft.com/office/drawing/2014/main" id="{08B8575F-D9DA-D34A-3BF0-D9C5E069276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 rot="-5400000">
                <a:off x="-481" y="1015"/>
                <a:ext cx="1566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Probability of Occurrence</a:t>
                </a:r>
                <a:endParaRPr lang="en-US" altLang="en-US" sz="1600"/>
              </a:p>
            </p:txBody>
          </p:sp>
          <p:sp>
            <p:nvSpPr>
              <p:cNvPr id="28900" name="Line 217">
                <a:extLst>
                  <a:ext uri="{FF2B5EF4-FFF2-40B4-BE49-F238E27FC236}">
                    <a16:creationId xmlns:a16="http://schemas.microsoft.com/office/drawing/2014/main" id="{98438EAC-6C65-4437-6D01-912B7ABA1C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620" y="1865"/>
                <a:ext cx="1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Line 218">
                <a:extLst>
                  <a:ext uri="{FF2B5EF4-FFF2-40B4-BE49-F238E27FC236}">
                    <a16:creationId xmlns:a16="http://schemas.microsoft.com/office/drawing/2014/main" id="{0B738A93-EA25-2BED-E8B2-FD3A33C7B3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27" y="1865"/>
                <a:ext cx="2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Line 219">
                <a:extLst>
                  <a:ext uri="{FF2B5EF4-FFF2-40B4-BE49-F238E27FC236}">
                    <a16:creationId xmlns:a16="http://schemas.microsoft.com/office/drawing/2014/main" id="{C3DADF83-1292-75F2-0DD3-647A4E04F2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234" y="1865"/>
                <a:ext cx="2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Line 220">
                <a:extLst>
                  <a:ext uri="{FF2B5EF4-FFF2-40B4-BE49-F238E27FC236}">
                    <a16:creationId xmlns:a16="http://schemas.microsoft.com/office/drawing/2014/main" id="{3E6B5E18-E8C3-C10C-ED81-380008C216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543" y="1865"/>
                <a:ext cx="1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Line 221">
                <a:extLst>
                  <a:ext uri="{FF2B5EF4-FFF2-40B4-BE49-F238E27FC236}">
                    <a16:creationId xmlns:a16="http://schemas.microsoft.com/office/drawing/2014/main" id="{77D1FB15-6501-EC14-2945-3929516963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49" y="1865"/>
                <a:ext cx="2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Line 222">
                <a:extLst>
                  <a:ext uri="{FF2B5EF4-FFF2-40B4-BE49-F238E27FC236}">
                    <a16:creationId xmlns:a16="http://schemas.microsoft.com/office/drawing/2014/main" id="{BBF13C3C-C578-46BD-31BE-365EBD825D7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156" y="1865"/>
                <a:ext cx="2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Line 223">
                <a:extLst>
                  <a:ext uri="{FF2B5EF4-FFF2-40B4-BE49-F238E27FC236}">
                    <a16:creationId xmlns:a16="http://schemas.microsoft.com/office/drawing/2014/main" id="{2D234E10-0EDB-740C-3D54-307A76D50A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1" y="1863"/>
                <a:ext cx="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Line 224">
                <a:extLst>
                  <a:ext uri="{FF2B5EF4-FFF2-40B4-BE49-F238E27FC236}">
                    <a16:creationId xmlns:a16="http://schemas.microsoft.com/office/drawing/2014/main" id="{87EB0FFA-C459-647A-052E-44E7243655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1" y="1556"/>
                <a:ext cx="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Line 225">
                <a:extLst>
                  <a:ext uri="{FF2B5EF4-FFF2-40B4-BE49-F238E27FC236}">
                    <a16:creationId xmlns:a16="http://schemas.microsoft.com/office/drawing/2014/main" id="{8ABEE4F4-53B9-F977-220C-7E65653B47F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1" y="1249"/>
                <a:ext cx="39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Line 226">
                <a:extLst>
                  <a:ext uri="{FF2B5EF4-FFF2-40B4-BE49-F238E27FC236}">
                    <a16:creationId xmlns:a16="http://schemas.microsoft.com/office/drawing/2014/main" id="{5795425A-C477-4FF4-1858-EFD64B45C0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1" y="942"/>
                <a:ext cx="39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Line 227">
                <a:extLst>
                  <a:ext uri="{FF2B5EF4-FFF2-40B4-BE49-F238E27FC236}">
                    <a16:creationId xmlns:a16="http://schemas.microsoft.com/office/drawing/2014/main" id="{BB38CF82-4F97-2344-4C3E-609D6E1A48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1" y="636"/>
                <a:ext cx="39" cy="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Line 228">
                <a:extLst>
                  <a:ext uri="{FF2B5EF4-FFF2-40B4-BE49-F238E27FC236}">
                    <a16:creationId xmlns:a16="http://schemas.microsoft.com/office/drawing/2014/main" id="{B363B13C-7F10-2539-A203-3E314CA9F4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581" y="327"/>
                <a:ext cx="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912" name="Group 229">
                <a:extLst>
                  <a:ext uri="{FF2B5EF4-FFF2-40B4-BE49-F238E27FC236}">
                    <a16:creationId xmlns:a16="http://schemas.microsoft.com/office/drawing/2014/main" id="{4D127A36-D82C-1A37-964C-C6E60F37FC6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20" y="327"/>
                <a:ext cx="1538" cy="1538"/>
                <a:chOff x="1074" y="769"/>
                <a:chExt cx="1153" cy="1153"/>
              </a:xfrm>
            </p:grpSpPr>
            <p:sp>
              <p:nvSpPr>
                <p:cNvPr id="29130" name="Line 230">
                  <a:extLst>
                    <a:ext uri="{FF2B5EF4-FFF2-40B4-BE49-F238E27FC236}">
                      <a16:creationId xmlns:a16="http://schemas.microsoft.com/office/drawing/2014/main" id="{4B796F5C-9CE9-1672-321B-0B1164201828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74" y="1921"/>
                  <a:ext cx="1152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1" name="Line 231">
                  <a:extLst>
                    <a:ext uri="{FF2B5EF4-FFF2-40B4-BE49-F238E27FC236}">
                      <a16:creationId xmlns:a16="http://schemas.microsoft.com/office/drawing/2014/main" id="{E31232DA-462B-1D25-0062-97FA2FC2B753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74" y="769"/>
                  <a:ext cx="1" cy="11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2" name="Line 232">
                  <a:extLst>
                    <a:ext uri="{FF2B5EF4-FFF2-40B4-BE49-F238E27FC236}">
                      <a16:creationId xmlns:a16="http://schemas.microsoft.com/office/drawing/2014/main" id="{EC20A5CF-590B-C37D-B7AD-FAE86D74749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26" y="769"/>
                  <a:ext cx="1" cy="11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3" name="Line 233">
                  <a:extLst>
                    <a:ext uri="{FF2B5EF4-FFF2-40B4-BE49-F238E27FC236}">
                      <a16:creationId xmlns:a16="http://schemas.microsoft.com/office/drawing/2014/main" id="{A0FFB796-004F-264A-2F94-CC254222A99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074" y="769"/>
                  <a:ext cx="1152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913" name="Freeform 234">
                <a:extLst>
                  <a:ext uri="{FF2B5EF4-FFF2-40B4-BE49-F238E27FC236}">
                    <a16:creationId xmlns:a16="http://schemas.microsoft.com/office/drawing/2014/main" id="{6F61CE9B-440C-1636-1384-9FE7E0FDC9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6" y="525"/>
                <a:ext cx="1479" cy="1301"/>
              </a:xfrm>
              <a:custGeom>
                <a:avLst/>
                <a:gdLst>
                  <a:gd name="T0" fmla="*/ 27 w 2770"/>
                  <a:gd name="T1" fmla="*/ 2072 h 2440"/>
                  <a:gd name="T2" fmla="*/ 83 w 2770"/>
                  <a:gd name="T3" fmla="*/ 2130 h 2440"/>
                  <a:gd name="T4" fmla="*/ 138 w 2770"/>
                  <a:gd name="T5" fmla="*/ 2182 h 2440"/>
                  <a:gd name="T6" fmla="*/ 194 w 2770"/>
                  <a:gd name="T7" fmla="*/ 2230 h 2440"/>
                  <a:gd name="T8" fmla="*/ 249 w 2770"/>
                  <a:gd name="T9" fmla="*/ 2273 h 2440"/>
                  <a:gd name="T10" fmla="*/ 304 w 2770"/>
                  <a:gd name="T11" fmla="*/ 2310 h 2440"/>
                  <a:gd name="T12" fmla="*/ 360 w 2770"/>
                  <a:gd name="T13" fmla="*/ 2343 h 2440"/>
                  <a:gd name="T14" fmla="*/ 415 w 2770"/>
                  <a:gd name="T15" fmla="*/ 2371 h 2440"/>
                  <a:gd name="T16" fmla="*/ 471 w 2770"/>
                  <a:gd name="T17" fmla="*/ 2393 h 2440"/>
                  <a:gd name="T18" fmla="*/ 526 w 2770"/>
                  <a:gd name="T19" fmla="*/ 2411 h 2440"/>
                  <a:gd name="T20" fmla="*/ 581 w 2770"/>
                  <a:gd name="T21" fmla="*/ 2425 h 2440"/>
                  <a:gd name="T22" fmla="*/ 637 w 2770"/>
                  <a:gd name="T23" fmla="*/ 2435 h 2440"/>
                  <a:gd name="T24" fmla="*/ 692 w 2770"/>
                  <a:gd name="T25" fmla="*/ 2439 h 2440"/>
                  <a:gd name="T26" fmla="*/ 748 w 2770"/>
                  <a:gd name="T27" fmla="*/ 2440 h 2440"/>
                  <a:gd name="T28" fmla="*/ 803 w 2770"/>
                  <a:gd name="T29" fmla="*/ 2436 h 2440"/>
                  <a:gd name="T30" fmla="*/ 859 w 2770"/>
                  <a:gd name="T31" fmla="*/ 2427 h 2440"/>
                  <a:gd name="T32" fmla="*/ 914 w 2770"/>
                  <a:gd name="T33" fmla="*/ 2414 h 2440"/>
                  <a:gd name="T34" fmla="*/ 969 w 2770"/>
                  <a:gd name="T35" fmla="*/ 2395 h 2440"/>
                  <a:gd name="T36" fmla="*/ 1025 w 2770"/>
                  <a:gd name="T37" fmla="*/ 2369 h 2440"/>
                  <a:gd name="T38" fmla="*/ 1080 w 2770"/>
                  <a:gd name="T39" fmla="*/ 2338 h 2440"/>
                  <a:gd name="T40" fmla="*/ 1136 w 2770"/>
                  <a:gd name="T41" fmla="*/ 2300 h 2440"/>
                  <a:gd name="T42" fmla="*/ 1191 w 2770"/>
                  <a:gd name="T43" fmla="*/ 2254 h 2440"/>
                  <a:gd name="T44" fmla="*/ 1246 w 2770"/>
                  <a:gd name="T45" fmla="*/ 2200 h 2440"/>
                  <a:gd name="T46" fmla="*/ 1302 w 2770"/>
                  <a:gd name="T47" fmla="*/ 2138 h 2440"/>
                  <a:gd name="T48" fmla="*/ 1357 w 2770"/>
                  <a:gd name="T49" fmla="*/ 2068 h 2440"/>
                  <a:gd name="T50" fmla="*/ 1413 w 2770"/>
                  <a:gd name="T51" fmla="*/ 1990 h 2440"/>
                  <a:gd name="T52" fmla="*/ 1468 w 2770"/>
                  <a:gd name="T53" fmla="*/ 1906 h 2440"/>
                  <a:gd name="T54" fmla="*/ 1524 w 2770"/>
                  <a:gd name="T55" fmla="*/ 1815 h 2440"/>
                  <a:gd name="T56" fmla="*/ 1579 w 2770"/>
                  <a:gd name="T57" fmla="*/ 1718 h 2440"/>
                  <a:gd name="T58" fmla="*/ 1634 w 2770"/>
                  <a:gd name="T59" fmla="*/ 1618 h 2440"/>
                  <a:gd name="T60" fmla="*/ 1690 w 2770"/>
                  <a:gd name="T61" fmla="*/ 1515 h 2440"/>
                  <a:gd name="T62" fmla="*/ 1745 w 2770"/>
                  <a:gd name="T63" fmla="*/ 1412 h 2440"/>
                  <a:gd name="T64" fmla="*/ 1801 w 2770"/>
                  <a:gd name="T65" fmla="*/ 1309 h 2440"/>
                  <a:gd name="T66" fmla="*/ 1856 w 2770"/>
                  <a:gd name="T67" fmla="*/ 1207 h 2440"/>
                  <a:gd name="T68" fmla="*/ 1912 w 2770"/>
                  <a:gd name="T69" fmla="*/ 1108 h 2440"/>
                  <a:gd name="T70" fmla="*/ 1967 w 2770"/>
                  <a:gd name="T71" fmla="*/ 1011 h 2440"/>
                  <a:gd name="T72" fmla="*/ 2022 w 2770"/>
                  <a:gd name="T73" fmla="*/ 919 h 2440"/>
                  <a:gd name="T74" fmla="*/ 2078 w 2770"/>
                  <a:gd name="T75" fmla="*/ 829 h 2440"/>
                  <a:gd name="T76" fmla="*/ 2133 w 2770"/>
                  <a:gd name="T77" fmla="*/ 744 h 2440"/>
                  <a:gd name="T78" fmla="*/ 2189 w 2770"/>
                  <a:gd name="T79" fmla="*/ 663 h 2440"/>
                  <a:gd name="T80" fmla="*/ 2244 w 2770"/>
                  <a:gd name="T81" fmla="*/ 585 h 2440"/>
                  <a:gd name="T82" fmla="*/ 2299 w 2770"/>
                  <a:gd name="T83" fmla="*/ 512 h 2440"/>
                  <a:gd name="T84" fmla="*/ 2355 w 2770"/>
                  <a:gd name="T85" fmla="*/ 441 h 2440"/>
                  <a:gd name="T86" fmla="*/ 2410 w 2770"/>
                  <a:gd name="T87" fmla="*/ 373 h 2440"/>
                  <a:gd name="T88" fmla="*/ 2466 w 2770"/>
                  <a:gd name="T89" fmla="*/ 308 h 2440"/>
                  <a:gd name="T90" fmla="*/ 2521 w 2770"/>
                  <a:gd name="T91" fmla="*/ 246 h 2440"/>
                  <a:gd name="T92" fmla="*/ 2577 w 2770"/>
                  <a:gd name="T93" fmla="*/ 187 h 2440"/>
                  <a:gd name="T94" fmla="*/ 2632 w 2770"/>
                  <a:gd name="T95" fmla="*/ 130 h 2440"/>
                  <a:gd name="T96" fmla="*/ 2687 w 2770"/>
                  <a:gd name="T97" fmla="*/ 76 h 2440"/>
                  <a:gd name="T98" fmla="*/ 2743 w 2770"/>
                  <a:gd name="T99" fmla="*/ 24 h 244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0"/>
                  <a:gd name="T151" fmla="*/ 0 h 2440"/>
                  <a:gd name="T152" fmla="*/ 2770 w 2770"/>
                  <a:gd name="T153" fmla="*/ 2440 h 244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0" h="2440">
                    <a:moveTo>
                      <a:pt x="0" y="2042"/>
                    </a:moveTo>
                    <a:lnTo>
                      <a:pt x="27" y="2072"/>
                    </a:lnTo>
                    <a:lnTo>
                      <a:pt x="55" y="2102"/>
                    </a:lnTo>
                    <a:lnTo>
                      <a:pt x="83" y="2130"/>
                    </a:lnTo>
                    <a:lnTo>
                      <a:pt x="110" y="2157"/>
                    </a:lnTo>
                    <a:lnTo>
                      <a:pt x="138" y="2182"/>
                    </a:lnTo>
                    <a:lnTo>
                      <a:pt x="166" y="2207"/>
                    </a:lnTo>
                    <a:lnTo>
                      <a:pt x="194" y="2230"/>
                    </a:lnTo>
                    <a:lnTo>
                      <a:pt x="221" y="2252"/>
                    </a:lnTo>
                    <a:lnTo>
                      <a:pt x="249" y="2273"/>
                    </a:lnTo>
                    <a:lnTo>
                      <a:pt x="277" y="2292"/>
                    </a:lnTo>
                    <a:lnTo>
                      <a:pt x="304" y="2310"/>
                    </a:lnTo>
                    <a:lnTo>
                      <a:pt x="332" y="2327"/>
                    </a:lnTo>
                    <a:lnTo>
                      <a:pt x="360" y="2343"/>
                    </a:lnTo>
                    <a:lnTo>
                      <a:pt x="388" y="2357"/>
                    </a:lnTo>
                    <a:lnTo>
                      <a:pt x="415" y="2371"/>
                    </a:lnTo>
                    <a:lnTo>
                      <a:pt x="443" y="2382"/>
                    </a:lnTo>
                    <a:lnTo>
                      <a:pt x="471" y="2393"/>
                    </a:lnTo>
                    <a:lnTo>
                      <a:pt x="498" y="2403"/>
                    </a:lnTo>
                    <a:lnTo>
                      <a:pt x="526" y="2411"/>
                    </a:lnTo>
                    <a:lnTo>
                      <a:pt x="554" y="2419"/>
                    </a:lnTo>
                    <a:lnTo>
                      <a:pt x="581" y="2425"/>
                    </a:lnTo>
                    <a:lnTo>
                      <a:pt x="609" y="2430"/>
                    </a:lnTo>
                    <a:lnTo>
                      <a:pt x="637" y="2435"/>
                    </a:lnTo>
                    <a:lnTo>
                      <a:pt x="665" y="2437"/>
                    </a:lnTo>
                    <a:lnTo>
                      <a:pt x="692" y="2439"/>
                    </a:lnTo>
                    <a:lnTo>
                      <a:pt x="720" y="2440"/>
                    </a:lnTo>
                    <a:lnTo>
                      <a:pt x="748" y="2440"/>
                    </a:lnTo>
                    <a:lnTo>
                      <a:pt x="775" y="2438"/>
                    </a:lnTo>
                    <a:lnTo>
                      <a:pt x="803" y="2436"/>
                    </a:lnTo>
                    <a:lnTo>
                      <a:pt x="831" y="2432"/>
                    </a:lnTo>
                    <a:lnTo>
                      <a:pt x="859" y="2427"/>
                    </a:lnTo>
                    <a:lnTo>
                      <a:pt x="886" y="2421"/>
                    </a:lnTo>
                    <a:lnTo>
                      <a:pt x="914" y="2414"/>
                    </a:lnTo>
                    <a:lnTo>
                      <a:pt x="942" y="2405"/>
                    </a:lnTo>
                    <a:lnTo>
                      <a:pt x="969" y="2395"/>
                    </a:lnTo>
                    <a:lnTo>
                      <a:pt x="997" y="2383"/>
                    </a:lnTo>
                    <a:lnTo>
                      <a:pt x="1025" y="2369"/>
                    </a:lnTo>
                    <a:lnTo>
                      <a:pt x="1053" y="2355"/>
                    </a:lnTo>
                    <a:lnTo>
                      <a:pt x="1080" y="2338"/>
                    </a:lnTo>
                    <a:lnTo>
                      <a:pt x="1108" y="2320"/>
                    </a:lnTo>
                    <a:lnTo>
                      <a:pt x="1136" y="2300"/>
                    </a:lnTo>
                    <a:lnTo>
                      <a:pt x="1163" y="2278"/>
                    </a:lnTo>
                    <a:lnTo>
                      <a:pt x="1191" y="2254"/>
                    </a:lnTo>
                    <a:lnTo>
                      <a:pt x="1219" y="2228"/>
                    </a:lnTo>
                    <a:lnTo>
                      <a:pt x="1246" y="2200"/>
                    </a:lnTo>
                    <a:lnTo>
                      <a:pt x="1274" y="2170"/>
                    </a:lnTo>
                    <a:lnTo>
                      <a:pt x="1302" y="2138"/>
                    </a:lnTo>
                    <a:lnTo>
                      <a:pt x="1330" y="2104"/>
                    </a:lnTo>
                    <a:lnTo>
                      <a:pt x="1357" y="2068"/>
                    </a:lnTo>
                    <a:lnTo>
                      <a:pt x="1385" y="2030"/>
                    </a:lnTo>
                    <a:lnTo>
                      <a:pt x="1413" y="1990"/>
                    </a:lnTo>
                    <a:lnTo>
                      <a:pt x="1441" y="1949"/>
                    </a:lnTo>
                    <a:lnTo>
                      <a:pt x="1468" y="1906"/>
                    </a:lnTo>
                    <a:lnTo>
                      <a:pt x="1496" y="1861"/>
                    </a:lnTo>
                    <a:lnTo>
                      <a:pt x="1524" y="1815"/>
                    </a:lnTo>
                    <a:lnTo>
                      <a:pt x="1551" y="1767"/>
                    </a:lnTo>
                    <a:lnTo>
                      <a:pt x="1579" y="1718"/>
                    </a:lnTo>
                    <a:lnTo>
                      <a:pt x="1607" y="1668"/>
                    </a:lnTo>
                    <a:lnTo>
                      <a:pt x="1634" y="1618"/>
                    </a:lnTo>
                    <a:lnTo>
                      <a:pt x="1662" y="1567"/>
                    </a:lnTo>
                    <a:lnTo>
                      <a:pt x="1690" y="1515"/>
                    </a:lnTo>
                    <a:lnTo>
                      <a:pt x="1717" y="1463"/>
                    </a:lnTo>
                    <a:lnTo>
                      <a:pt x="1745" y="1412"/>
                    </a:lnTo>
                    <a:lnTo>
                      <a:pt x="1773" y="1360"/>
                    </a:lnTo>
                    <a:lnTo>
                      <a:pt x="1801" y="1309"/>
                    </a:lnTo>
                    <a:lnTo>
                      <a:pt x="1828" y="1257"/>
                    </a:lnTo>
                    <a:lnTo>
                      <a:pt x="1856" y="1207"/>
                    </a:lnTo>
                    <a:lnTo>
                      <a:pt x="1884" y="1157"/>
                    </a:lnTo>
                    <a:lnTo>
                      <a:pt x="1912" y="1108"/>
                    </a:lnTo>
                    <a:lnTo>
                      <a:pt x="1939" y="1059"/>
                    </a:lnTo>
                    <a:lnTo>
                      <a:pt x="1967" y="1011"/>
                    </a:lnTo>
                    <a:lnTo>
                      <a:pt x="1995" y="965"/>
                    </a:lnTo>
                    <a:lnTo>
                      <a:pt x="2022" y="919"/>
                    </a:lnTo>
                    <a:lnTo>
                      <a:pt x="2050" y="874"/>
                    </a:lnTo>
                    <a:lnTo>
                      <a:pt x="2078" y="829"/>
                    </a:lnTo>
                    <a:lnTo>
                      <a:pt x="2105" y="787"/>
                    </a:lnTo>
                    <a:lnTo>
                      <a:pt x="2133" y="744"/>
                    </a:lnTo>
                    <a:lnTo>
                      <a:pt x="2161" y="703"/>
                    </a:lnTo>
                    <a:lnTo>
                      <a:pt x="2189" y="663"/>
                    </a:lnTo>
                    <a:lnTo>
                      <a:pt x="2216" y="624"/>
                    </a:lnTo>
                    <a:lnTo>
                      <a:pt x="2244" y="585"/>
                    </a:lnTo>
                    <a:lnTo>
                      <a:pt x="2272" y="548"/>
                    </a:lnTo>
                    <a:lnTo>
                      <a:pt x="2299" y="512"/>
                    </a:lnTo>
                    <a:lnTo>
                      <a:pt x="2327" y="475"/>
                    </a:lnTo>
                    <a:lnTo>
                      <a:pt x="2355" y="441"/>
                    </a:lnTo>
                    <a:lnTo>
                      <a:pt x="2383" y="406"/>
                    </a:lnTo>
                    <a:lnTo>
                      <a:pt x="2410" y="373"/>
                    </a:lnTo>
                    <a:lnTo>
                      <a:pt x="2438" y="340"/>
                    </a:lnTo>
                    <a:lnTo>
                      <a:pt x="2466" y="308"/>
                    </a:lnTo>
                    <a:lnTo>
                      <a:pt x="2493" y="277"/>
                    </a:lnTo>
                    <a:lnTo>
                      <a:pt x="2521" y="246"/>
                    </a:lnTo>
                    <a:lnTo>
                      <a:pt x="2549" y="216"/>
                    </a:lnTo>
                    <a:lnTo>
                      <a:pt x="2577" y="187"/>
                    </a:lnTo>
                    <a:lnTo>
                      <a:pt x="2604" y="158"/>
                    </a:lnTo>
                    <a:lnTo>
                      <a:pt x="2632" y="130"/>
                    </a:lnTo>
                    <a:lnTo>
                      <a:pt x="2660" y="103"/>
                    </a:lnTo>
                    <a:lnTo>
                      <a:pt x="2687" y="76"/>
                    </a:lnTo>
                    <a:lnTo>
                      <a:pt x="2715" y="50"/>
                    </a:lnTo>
                    <a:lnTo>
                      <a:pt x="2743" y="24"/>
                    </a:lnTo>
                    <a:lnTo>
                      <a:pt x="2770" y="0"/>
                    </a:lnTo>
                  </a:path>
                </a:pathLst>
              </a:custGeom>
              <a:noFill/>
              <a:ln w="3175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235">
                <a:extLst>
                  <a:ext uri="{FF2B5EF4-FFF2-40B4-BE49-F238E27FC236}">
                    <a16:creationId xmlns:a16="http://schemas.microsoft.com/office/drawing/2014/main" id="{93493AF1-567D-FB9F-C3C9-15D13ABD1E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6" y="660"/>
                <a:ext cx="1479" cy="1165"/>
              </a:xfrm>
              <a:custGeom>
                <a:avLst/>
                <a:gdLst>
                  <a:gd name="T0" fmla="*/ 27 w 2770"/>
                  <a:gd name="T1" fmla="*/ 1513 h 2185"/>
                  <a:gd name="T2" fmla="*/ 83 w 2770"/>
                  <a:gd name="T3" fmla="*/ 1607 h 2185"/>
                  <a:gd name="T4" fmla="*/ 138 w 2770"/>
                  <a:gd name="T5" fmla="*/ 1694 h 2185"/>
                  <a:gd name="T6" fmla="*/ 194 w 2770"/>
                  <a:gd name="T7" fmla="*/ 1774 h 2185"/>
                  <a:gd name="T8" fmla="*/ 249 w 2770"/>
                  <a:gd name="T9" fmla="*/ 1847 h 2185"/>
                  <a:gd name="T10" fmla="*/ 304 w 2770"/>
                  <a:gd name="T11" fmla="*/ 1912 h 2185"/>
                  <a:gd name="T12" fmla="*/ 360 w 2770"/>
                  <a:gd name="T13" fmla="*/ 1969 h 2185"/>
                  <a:gd name="T14" fmla="*/ 415 w 2770"/>
                  <a:gd name="T15" fmla="*/ 2019 h 2185"/>
                  <a:gd name="T16" fmla="*/ 471 w 2770"/>
                  <a:gd name="T17" fmla="*/ 2061 h 2185"/>
                  <a:gd name="T18" fmla="*/ 526 w 2770"/>
                  <a:gd name="T19" fmla="*/ 2097 h 2185"/>
                  <a:gd name="T20" fmla="*/ 581 w 2770"/>
                  <a:gd name="T21" fmla="*/ 2126 h 2185"/>
                  <a:gd name="T22" fmla="*/ 637 w 2770"/>
                  <a:gd name="T23" fmla="*/ 2148 h 2185"/>
                  <a:gd name="T24" fmla="*/ 692 w 2770"/>
                  <a:gd name="T25" fmla="*/ 2165 h 2185"/>
                  <a:gd name="T26" fmla="*/ 748 w 2770"/>
                  <a:gd name="T27" fmla="*/ 2177 h 2185"/>
                  <a:gd name="T28" fmla="*/ 803 w 2770"/>
                  <a:gd name="T29" fmla="*/ 2183 h 2185"/>
                  <a:gd name="T30" fmla="*/ 859 w 2770"/>
                  <a:gd name="T31" fmla="*/ 2185 h 2185"/>
                  <a:gd name="T32" fmla="*/ 914 w 2770"/>
                  <a:gd name="T33" fmla="*/ 2182 h 2185"/>
                  <a:gd name="T34" fmla="*/ 969 w 2770"/>
                  <a:gd name="T35" fmla="*/ 2173 h 2185"/>
                  <a:gd name="T36" fmla="*/ 1025 w 2770"/>
                  <a:gd name="T37" fmla="*/ 2160 h 2185"/>
                  <a:gd name="T38" fmla="*/ 1080 w 2770"/>
                  <a:gd name="T39" fmla="*/ 2141 h 2185"/>
                  <a:gd name="T40" fmla="*/ 1136 w 2770"/>
                  <a:gd name="T41" fmla="*/ 2116 h 2185"/>
                  <a:gd name="T42" fmla="*/ 1191 w 2770"/>
                  <a:gd name="T43" fmla="*/ 2084 h 2185"/>
                  <a:gd name="T44" fmla="*/ 1246 w 2770"/>
                  <a:gd name="T45" fmla="*/ 2047 h 2185"/>
                  <a:gd name="T46" fmla="*/ 1302 w 2770"/>
                  <a:gd name="T47" fmla="*/ 2001 h 2185"/>
                  <a:gd name="T48" fmla="*/ 1357 w 2770"/>
                  <a:gd name="T49" fmla="*/ 1949 h 2185"/>
                  <a:gd name="T50" fmla="*/ 1413 w 2770"/>
                  <a:gd name="T51" fmla="*/ 1889 h 2185"/>
                  <a:gd name="T52" fmla="*/ 1468 w 2770"/>
                  <a:gd name="T53" fmla="*/ 1822 h 2185"/>
                  <a:gd name="T54" fmla="*/ 1524 w 2770"/>
                  <a:gd name="T55" fmla="*/ 1747 h 2185"/>
                  <a:gd name="T56" fmla="*/ 1579 w 2770"/>
                  <a:gd name="T57" fmla="*/ 1667 h 2185"/>
                  <a:gd name="T58" fmla="*/ 1634 w 2770"/>
                  <a:gd name="T59" fmla="*/ 1580 h 2185"/>
                  <a:gd name="T60" fmla="*/ 1690 w 2770"/>
                  <a:gd name="T61" fmla="*/ 1489 h 2185"/>
                  <a:gd name="T62" fmla="*/ 1745 w 2770"/>
                  <a:gd name="T63" fmla="*/ 1394 h 2185"/>
                  <a:gd name="T64" fmla="*/ 1801 w 2770"/>
                  <a:gd name="T65" fmla="*/ 1297 h 2185"/>
                  <a:gd name="T66" fmla="*/ 1856 w 2770"/>
                  <a:gd name="T67" fmla="*/ 1200 h 2185"/>
                  <a:gd name="T68" fmla="*/ 1912 w 2770"/>
                  <a:gd name="T69" fmla="*/ 1102 h 2185"/>
                  <a:gd name="T70" fmla="*/ 1967 w 2770"/>
                  <a:gd name="T71" fmla="*/ 1005 h 2185"/>
                  <a:gd name="T72" fmla="*/ 2022 w 2770"/>
                  <a:gd name="T73" fmla="*/ 911 h 2185"/>
                  <a:gd name="T74" fmla="*/ 2078 w 2770"/>
                  <a:gd name="T75" fmla="*/ 819 h 2185"/>
                  <a:gd name="T76" fmla="*/ 2133 w 2770"/>
                  <a:gd name="T77" fmla="*/ 731 h 2185"/>
                  <a:gd name="T78" fmla="*/ 2189 w 2770"/>
                  <a:gd name="T79" fmla="*/ 646 h 2185"/>
                  <a:gd name="T80" fmla="*/ 2244 w 2770"/>
                  <a:gd name="T81" fmla="*/ 565 h 2185"/>
                  <a:gd name="T82" fmla="*/ 2299 w 2770"/>
                  <a:gd name="T83" fmla="*/ 488 h 2185"/>
                  <a:gd name="T84" fmla="*/ 2355 w 2770"/>
                  <a:gd name="T85" fmla="*/ 415 h 2185"/>
                  <a:gd name="T86" fmla="*/ 2410 w 2770"/>
                  <a:gd name="T87" fmla="*/ 347 h 2185"/>
                  <a:gd name="T88" fmla="*/ 2466 w 2770"/>
                  <a:gd name="T89" fmla="*/ 282 h 2185"/>
                  <a:gd name="T90" fmla="*/ 2521 w 2770"/>
                  <a:gd name="T91" fmla="*/ 222 h 2185"/>
                  <a:gd name="T92" fmla="*/ 2577 w 2770"/>
                  <a:gd name="T93" fmla="*/ 165 h 2185"/>
                  <a:gd name="T94" fmla="*/ 2632 w 2770"/>
                  <a:gd name="T95" fmla="*/ 113 h 2185"/>
                  <a:gd name="T96" fmla="*/ 2687 w 2770"/>
                  <a:gd name="T97" fmla="*/ 65 h 2185"/>
                  <a:gd name="T98" fmla="*/ 2743 w 2770"/>
                  <a:gd name="T99" fmla="*/ 21 h 218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0"/>
                  <a:gd name="T151" fmla="*/ 0 h 2185"/>
                  <a:gd name="T152" fmla="*/ 2770 w 2770"/>
                  <a:gd name="T153" fmla="*/ 2185 h 218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0" h="2185">
                    <a:moveTo>
                      <a:pt x="0" y="1464"/>
                    </a:moveTo>
                    <a:lnTo>
                      <a:pt x="27" y="1513"/>
                    </a:lnTo>
                    <a:lnTo>
                      <a:pt x="55" y="1561"/>
                    </a:lnTo>
                    <a:lnTo>
                      <a:pt x="83" y="1607"/>
                    </a:lnTo>
                    <a:lnTo>
                      <a:pt x="110" y="1651"/>
                    </a:lnTo>
                    <a:lnTo>
                      <a:pt x="138" y="1694"/>
                    </a:lnTo>
                    <a:lnTo>
                      <a:pt x="166" y="1735"/>
                    </a:lnTo>
                    <a:lnTo>
                      <a:pt x="194" y="1774"/>
                    </a:lnTo>
                    <a:lnTo>
                      <a:pt x="221" y="1811"/>
                    </a:lnTo>
                    <a:lnTo>
                      <a:pt x="249" y="1847"/>
                    </a:lnTo>
                    <a:lnTo>
                      <a:pt x="277" y="1880"/>
                    </a:lnTo>
                    <a:lnTo>
                      <a:pt x="304" y="1912"/>
                    </a:lnTo>
                    <a:lnTo>
                      <a:pt x="332" y="1941"/>
                    </a:lnTo>
                    <a:lnTo>
                      <a:pt x="360" y="1969"/>
                    </a:lnTo>
                    <a:lnTo>
                      <a:pt x="388" y="1995"/>
                    </a:lnTo>
                    <a:lnTo>
                      <a:pt x="415" y="2019"/>
                    </a:lnTo>
                    <a:lnTo>
                      <a:pt x="443" y="2041"/>
                    </a:lnTo>
                    <a:lnTo>
                      <a:pt x="471" y="2061"/>
                    </a:lnTo>
                    <a:lnTo>
                      <a:pt x="498" y="2080"/>
                    </a:lnTo>
                    <a:lnTo>
                      <a:pt x="526" y="2097"/>
                    </a:lnTo>
                    <a:lnTo>
                      <a:pt x="554" y="2112"/>
                    </a:lnTo>
                    <a:lnTo>
                      <a:pt x="581" y="2126"/>
                    </a:lnTo>
                    <a:lnTo>
                      <a:pt x="609" y="2138"/>
                    </a:lnTo>
                    <a:lnTo>
                      <a:pt x="637" y="2148"/>
                    </a:lnTo>
                    <a:lnTo>
                      <a:pt x="665" y="2157"/>
                    </a:lnTo>
                    <a:lnTo>
                      <a:pt x="692" y="2165"/>
                    </a:lnTo>
                    <a:lnTo>
                      <a:pt x="720" y="2172"/>
                    </a:lnTo>
                    <a:lnTo>
                      <a:pt x="748" y="2177"/>
                    </a:lnTo>
                    <a:lnTo>
                      <a:pt x="775" y="2181"/>
                    </a:lnTo>
                    <a:lnTo>
                      <a:pt x="803" y="2183"/>
                    </a:lnTo>
                    <a:lnTo>
                      <a:pt x="831" y="2185"/>
                    </a:lnTo>
                    <a:lnTo>
                      <a:pt x="859" y="2185"/>
                    </a:lnTo>
                    <a:lnTo>
                      <a:pt x="886" y="2184"/>
                    </a:lnTo>
                    <a:lnTo>
                      <a:pt x="914" y="2182"/>
                    </a:lnTo>
                    <a:lnTo>
                      <a:pt x="942" y="2178"/>
                    </a:lnTo>
                    <a:lnTo>
                      <a:pt x="969" y="2173"/>
                    </a:lnTo>
                    <a:lnTo>
                      <a:pt x="997" y="2167"/>
                    </a:lnTo>
                    <a:lnTo>
                      <a:pt x="1025" y="2160"/>
                    </a:lnTo>
                    <a:lnTo>
                      <a:pt x="1053" y="2151"/>
                    </a:lnTo>
                    <a:lnTo>
                      <a:pt x="1080" y="2141"/>
                    </a:lnTo>
                    <a:lnTo>
                      <a:pt x="1108" y="2129"/>
                    </a:lnTo>
                    <a:lnTo>
                      <a:pt x="1136" y="2116"/>
                    </a:lnTo>
                    <a:lnTo>
                      <a:pt x="1163" y="2101"/>
                    </a:lnTo>
                    <a:lnTo>
                      <a:pt x="1191" y="2084"/>
                    </a:lnTo>
                    <a:lnTo>
                      <a:pt x="1219" y="2066"/>
                    </a:lnTo>
                    <a:lnTo>
                      <a:pt x="1246" y="2047"/>
                    </a:lnTo>
                    <a:lnTo>
                      <a:pt x="1274" y="2025"/>
                    </a:lnTo>
                    <a:lnTo>
                      <a:pt x="1302" y="2001"/>
                    </a:lnTo>
                    <a:lnTo>
                      <a:pt x="1330" y="1976"/>
                    </a:lnTo>
                    <a:lnTo>
                      <a:pt x="1357" y="1949"/>
                    </a:lnTo>
                    <a:lnTo>
                      <a:pt x="1385" y="1920"/>
                    </a:lnTo>
                    <a:lnTo>
                      <a:pt x="1413" y="1889"/>
                    </a:lnTo>
                    <a:lnTo>
                      <a:pt x="1441" y="1856"/>
                    </a:lnTo>
                    <a:lnTo>
                      <a:pt x="1468" y="1822"/>
                    </a:lnTo>
                    <a:lnTo>
                      <a:pt x="1496" y="1785"/>
                    </a:lnTo>
                    <a:lnTo>
                      <a:pt x="1524" y="1747"/>
                    </a:lnTo>
                    <a:lnTo>
                      <a:pt x="1551" y="1707"/>
                    </a:lnTo>
                    <a:lnTo>
                      <a:pt x="1579" y="1667"/>
                    </a:lnTo>
                    <a:lnTo>
                      <a:pt x="1607" y="1624"/>
                    </a:lnTo>
                    <a:lnTo>
                      <a:pt x="1634" y="1580"/>
                    </a:lnTo>
                    <a:lnTo>
                      <a:pt x="1662" y="1535"/>
                    </a:lnTo>
                    <a:lnTo>
                      <a:pt x="1690" y="1489"/>
                    </a:lnTo>
                    <a:lnTo>
                      <a:pt x="1717" y="1442"/>
                    </a:lnTo>
                    <a:lnTo>
                      <a:pt x="1745" y="1394"/>
                    </a:lnTo>
                    <a:lnTo>
                      <a:pt x="1773" y="1346"/>
                    </a:lnTo>
                    <a:lnTo>
                      <a:pt x="1801" y="1297"/>
                    </a:lnTo>
                    <a:lnTo>
                      <a:pt x="1828" y="1248"/>
                    </a:lnTo>
                    <a:lnTo>
                      <a:pt x="1856" y="1200"/>
                    </a:lnTo>
                    <a:lnTo>
                      <a:pt x="1884" y="1150"/>
                    </a:lnTo>
                    <a:lnTo>
                      <a:pt x="1912" y="1102"/>
                    </a:lnTo>
                    <a:lnTo>
                      <a:pt x="1939" y="1054"/>
                    </a:lnTo>
                    <a:lnTo>
                      <a:pt x="1967" y="1005"/>
                    </a:lnTo>
                    <a:lnTo>
                      <a:pt x="1995" y="958"/>
                    </a:lnTo>
                    <a:lnTo>
                      <a:pt x="2022" y="911"/>
                    </a:lnTo>
                    <a:lnTo>
                      <a:pt x="2050" y="865"/>
                    </a:lnTo>
                    <a:lnTo>
                      <a:pt x="2078" y="819"/>
                    </a:lnTo>
                    <a:lnTo>
                      <a:pt x="2105" y="775"/>
                    </a:lnTo>
                    <a:lnTo>
                      <a:pt x="2133" y="731"/>
                    </a:lnTo>
                    <a:lnTo>
                      <a:pt x="2161" y="688"/>
                    </a:lnTo>
                    <a:lnTo>
                      <a:pt x="2189" y="646"/>
                    </a:lnTo>
                    <a:lnTo>
                      <a:pt x="2216" y="605"/>
                    </a:lnTo>
                    <a:lnTo>
                      <a:pt x="2244" y="565"/>
                    </a:lnTo>
                    <a:lnTo>
                      <a:pt x="2272" y="526"/>
                    </a:lnTo>
                    <a:lnTo>
                      <a:pt x="2299" y="488"/>
                    </a:lnTo>
                    <a:lnTo>
                      <a:pt x="2327" y="451"/>
                    </a:lnTo>
                    <a:lnTo>
                      <a:pt x="2355" y="415"/>
                    </a:lnTo>
                    <a:lnTo>
                      <a:pt x="2383" y="380"/>
                    </a:lnTo>
                    <a:lnTo>
                      <a:pt x="2410" y="347"/>
                    </a:lnTo>
                    <a:lnTo>
                      <a:pt x="2438" y="314"/>
                    </a:lnTo>
                    <a:lnTo>
                      <a:pt x="2466" y="282"/>
                    </a:lnTo>
                    <a:lnTo>
                      <a:pt x="2493" y="251"/>
                    </a:lnTo>
                    <a:lnTo>
                      <a:pt x="2521" y="222"/>
                    </a:lnTo>
                    <a:lnTo>
                      <a:pt x="2549" y="193"/>
                    </a:lnTo>
                    <a:lnTo>
                      <a:pt x="2577" y="165"/>
                    </a:lnTo>
                    <a:lnTo>
                      <a:pt x="2604" y="139"/>
                    </a:lnTo>
                    <a:lnTo>
                      <a:pt x="2632" y="113"/>
                    </a:lnTo>
                    <a:lnTo>
                      <a:pt x="2660" y="89"/>
                    </a:lnTo>
                    <a:lnTo>
                      <a:pt x="2687" y="65"/>
                    </a:lnTo>
                    <a:lnTo>
                      <a:pt x="2715" y="43"/>
                    </a:lnTo>
                    <a:lnTo>
                      <a:pt x="2743" y="21"/>
                    </a:lnTo>
                    <a:lnTo>
                      <a:pt x="2770" y="0"/>
                    </a:lnTo>
                  </a:path>
                </a:pathLst>
              </a:custGeom>
              <a:noFill/>
              <a:ln w="31750">
                <a:solidFill>
                  <a:srgbClr val="FF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Freeform 236">
                <a:extLst>
                  <a:ext uri="{FF2B5EF4-FFF2-40B4-BE49-F238E27FC236}">
                    <a16:creationId xmlns:a16="http://schemas.microsoft.com/office/drawing/2014/main" id="{AB49EADD-2205-4027-12A7-98AF75A1A2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6" y="841"/>
                <a:ext cx="1479" cy="988"/>
              </a:xfrm>
              <a:custGeom>
                <a:avLst/>
                <a:gdLst>
                  <a:gd name="T0" fmla="*/ 27 w 2770"/>
                  <a:gd name="T1" fmla="*/ 832 h 1852"/>
                  <a:gd name="T2" fmla="*/ 83 w 2770"/>
                  <a:gd name="T3" fmla="*/ 966 h 1852"/>
                  <a:gd name="T4" fmla="*/ 138 w 2770"/>
                  <a:gd name="T5" fmla="*/ 1091 h 1852"/>
                  <a:gd name="T6" fmla="*/ 194 w 2770"/>
                  <a:gd name="T7" fmla="*/ 1208 h 1852"/>
                  <a:gd name="T8" fmla="*/ 249 w 2770"/>
                  <a:gd name="T9" fmla="*/ 1315 h 1852"/>
                  <a:gd name="T10" fmla="*/ 304 w 2770"/>
                  <a:gd name="T11" fmla="*/ 1411 h 1852"/>
                  <a:gd name="T12" fmla="*/ 360 w 2770"/>
                  <a:gd name="T13" fmla="*/ 1497 h 1852"/>
                  <a:gd name="T14" fmla="*/ 415 w 2770"/>
                  <a:gd name="T15" fmla="*/ 1571 h 1852"/>
                  <a:gd name="T16" fmla="*/ 471 w 2770"/>
                  <a:gd name="T17" fmla="*/ 1636 h 1852"/>
                  <a:gd name="T18" fmla="*/ 526 w 2770"/>
                  <a:gd name="T19" fmla="*/ 1690 h 1852"/>
                  <a:gd name="T20" fmla="*/ 581 w 2770"/>
                  <a:gd name="T21" fmla="*/ 1735 h 1852"/>
                  <a:gd name="T22" fmla="*/ 637 w 2770"/>
                  <a:gd name="T23" fmla="*/ 1771 h 1852"/>
                  <a:gd name="T24" fmla="*/ 692 w 2770"/>
                  <a:gd name="T25" fmla="*/ 1800 h 1852"/>
                  <a:gd name="T26" fmla="*/ 748 w 2770"/>
                  <a:gd name="T27" fmla="*/ 1822 h 1852"/>
                  <a:gd name="T28" fmla="*/ 803 w 2770"/>
                  <a:gd name="T29" fmla="*/ 1837 h 1852"/>
                  <a:gd name="T30" fmla="*/ 859 w 2770"/>
                  <a:gd name="T31" fmla="*/ 1848 h 1852"/>
                  <a:gd name="T32" fmla="*/ 914 w 2770"/>
                  <a:gd name="T33" fmla="*/ 1852 h 1852"/>
                  <a:gd name="T34" fmla="*/ 969 w 2770"/>
                  <a:gd name="T35" fmla="*/ 1852 h 1852"/>
                  <a:gd name="T36" fmla="*/ 1025 w 2770"/>
                  <a:gd name="T37" fmla="*/ 1846 h 1852"/>
                  <a:gd name="T38" fmla="*/ 1080 w 2770"/>
                  <a:gd name="T39" fmla="*/ 1836 h 1852"/>
                  <a:gd name="T40" fmla="*/ 1136 w 2770"/>
                  <a:gd name="T41" fmla="*/ 1821 h 1852"/>
                  <a:gd name="T42" fmla="*/ 1191 w 2770"/>
                  <a:gd name="T43" fmla="*/ 1801 h 1852"/>
                  <a:gd name="T44" fmla="*/ 1246 w 2770"/>
                  <a:gd name="T45" fmla="*/ 1774 h 1852"/>
                  <a:gd name="T46" fmla="*/ 1302 w 2770"/>
                  <a:gd name="T47" fmla="*/ 1742 h 1852"/>
                  <a:gd name="T48" fmla="*/ 1357 w 2770"/>
                  <a:gd name="T49" fmla="*/ 1704 h 1852"/>
                  <a:gd name="T50" fmla="*/ 1413 w 2770"/>
                  <a:gd name="T51" fmla="*/ 1658 h 1852"/>
                  <a:gd name="T52" fmla="*/ 1468 w 2770"/>
                  <a:gd name="T53" fmla="*/ 1606 h 1852"/>
                  <a:gd name="T54" fmla="*/ 1524 w 2770"/>
                  <a:gd name="T55" fmla="*/ 1546 h 1852"/>
                  <a:gd name="T56" fmla="*/ 1579 w 2770"/>
                  <a:gd name="T57" fmla="*/ 1481 h 1852"/>
                  <a:gd name="T58" fmla="*/ 1634 w 2770"/>
                  <a:gd name="T59" fmla="*/ 1408 h 1852"/>
                  <a:gd name="T60" fmla="*/ 1690 w 2770"/>
                  <a:gd name="T61" fmla="*/ 1331 h 1852"/>
                  <a:gd name="T62" fmla="*/ 1745 w 2770"/>
                  <a:gd name="T63" fmla="*/ 1249 h 1852"/>
                  <a:gd name="T64" fmla="*/ 1801 w 2770"/>
                  <a:gd name="T65" fmla="*/ 1163 h 1852"/>
                  <a:gd name="T66" fmla="*/ 1856 w 2770"/>
                  <a:gd name="T67" fmla="*/ 1076 h 1852"/>
                  <a:gd name="T68" fmla="*/ 1912 w 2770"/>
                  <a:gd name="T69" fmla="*/ 987 h 1852"/>
                  <a:gd name="T70" fmla="*/ 1967 w 2770"/>
                  <a:gd name="T71" fmla="*/ 898 h 1852"/>
                  <a:gd name="T72" fmla="*/ 2022 w 2770"/>
                  <a:gd name="T73" fmla="*/ 810 h 1852"/>
                  <a:gd name="T74" fmla="*/ 2078 w 2770"/>
                  <a:gd name="T75" fmla="*/ 724 h 1852"/>
                  <a:gd name="T76" fmla="*/ 2133 w 2770"/>
                  <a:gd name="T77" fmla="*/ 642 h 1852"/>
                  <a:gd name="T78" fmla="*/ 2189 w 2770"/>
                  <a:gd name="T79" fmla="*/ 562 h 1852"/>
                  <a:gd name="T80" fmla="*/ 2244 w 2770"/>
                  <a:gd name="T81" fmla="*/ 487 h 1852"/>
                  <a:gd name="T82" fmla="*/ 2299 w 2770"/>
                  <a:gd name="T83" fmla="*/ 416 h 1852"/>
                  <a:gd name="T84" fmla="*/ 2355 w 2770"/>
                  <a:gd name="T85" fmla="*/ 349 h 1852"/>
                  <a:gd name="T86" fmla="*/ 2410 w 2770"/>
                  <a:gd name="T87" fmla="*/ 287 h 1852"/>
                  <a:gd name="T88" fmla="*/ 2466 w 2770"/>
                  <a:gd name="T89" fmla="*/ 230 h 1852"/>
                  <a:gd name="T90" fmla="*/ 2521 w 2770"/>
                  <a:gd name="T91" fmla="*/ 178 h 1852"/>
                  <a:gd name="T92" fmla="*/ 2577 w 2770"/>
                  <a:gd name="T93" fmla="*/ 131 h 1852"/>
                  <a:gd name="T94" fmla="*/ 2632 w 2770"/>
                  <a:gd name="T95" fmla="*/ 88 h 1852"/>
                  <a:gd name="T96" fmla="*/ 2687 w 2770"/>
                  <a:gd name="T97" fmla="*/ 50 h 1852"/>
                  <a:gd name="T98" fmla="*/ 2743 w 2770"/>
                  <a:gd name="T99" fmla="*/ 16 h 18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0"/>
                  <a:gd name="T151" fmla="*/ 0 h 1852"/>
                  <a:gd name="T152" fmla="*/ 2770 w 2770"/>
                  <a:gd name="T153" fmla="*/ 1852 h 18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0" h="1852">
                    <a:moveTo>
                      <a:pt x="0" y="764"/>
                    </a:moveTo>
                    <a:lnTo>
                      <a:pt x="27" y="832"/>
                    </a:lnTo>
                    <a:lnTo>
                      <a:pt x="55" y="900"/>
                    </a:lnTo>
                    <a:lnTo>
                      <a:pt x="83" y="966"/>
                    </a:lnTo>
                    <a:lnTo>
                      <a:pt x="110" y="1030"/>
                    </a:lnTo>
                    <a:lnTo>
                      <a:pt x="138" y="1091"/>
                    </a:lnTo>
                    <a:lnTo>
                      <a:pt x="166" y="1151"/>
                    </a:lnTo>
                    <a:lnTo>
                      <a:pt x="194" y="1208"/>
                    </a:lnTo>
                    <a:lnTo>
                      <a:pt x="221" y="1262"/>
                    </a:lnTo>
                    <a:lnTo>
                      <a:pt x="249" y="1315"/>
                    </a:lnTo>
                    <a:lnTo>
                      <a:pt x="277" y="1364"/>
                    </a:lnTo>
                    <a:lnTo>
                      <a:pt x="304" y="1411"/>
                    </a:lnTo>
                    <a:lnTo>
                      <a:pt x="332" y="1455"/>
                    </a:lnTo>
                    <a:lnTo>
                      <a:pt x="360" y="1497"/>
                    </a:lnTo>
                    <a:lnTo>
                      <a:pt x="388" y="1535"/>
                    </a:lnTo>
                    <a:lnTo>
                      <a:pt x="415" y="1571"/>
                    </a:lnTo>
                    <a:lnTo>
                      <a:pt x="443" y="1605"/>
                    </a:lnTo>
                    <a:lnTo>
                      <a:pt x="471" y="1636"/>
                    </a:lnTo>
                    <a:lnTo>
                      <a:pt x="498" y="1664"/>
                    </a:lnTo>
                    <a:lnTo>
                      <a:pt x="526" y="1690"/>
                    </a:lnTo>
                    <a:lnTo>
                      <a:pt x="554" y="1713"/>
                    </a:lnTo>
                    <a:lnTo>
                      <a:pt x="581" y="1735"/>
                    </a:lnTo>
                    <a:lnTo>
                      <a:pt x="609" y="1754"/>
                    </a:lnTo>
                    <a:lnTo>
                      <a:pt x="637" y="1771"/>
                    </a:lnTo>
                    <a:lnTo>
                      <a:pt x="665" y="1787"/>
                    </a:lnTo>
                    <a:lnTo>
                      <a:pt x="692" y="1800"/>
                    </a:lnTo>
                    <a:lnTo>
                      <a:pt x="720" y="1812"/>
                    </a:lnTo>
                    <a:lnTo>
                      <a:pt x="748" y="1822"/>
                    </a:lnTo>
                    <a:lnTo>
                      <a:pt x="775" y="1830"/>
                    </a:lnTo>
                    <a:lnTo>
                      <a:pt x="803" y="1837"/>
                    </a:lnTo>
                    <a:lnTo>
                      <a:pt x="831" y="1843"/>
                    </a:lnTo>
                    <a:lnTo>
                      <a:pt x="859" y="1848"/>
                    </a:lnTo>
                    <a:lnTo>
                      <a:pt x="886" y="1850"/>
                    </a:lnTo>
                    <a:lnTo>
                      <a:pt x="914" y="1852"/>
                    </a:lnTo>
                    <a:lnTo>
                      <a:pt x="942" y="1852"/>
                    </a:lnTo>
                    <a:lnTo>
                      <a:pt x="969" y="1852"/>
                    </a:lnTo>
                    <a:lnTo>
                      <a:pt x="997" y="1850"/>
                    </a:lnTo>
                    <a:lnTo>
                      <a:pt x="1025" y="1846"/>
                    </a:lnTo>
                    <a:lnTo>
                      <a:pt x="1053" y="1842"/>
                    </a:lnTo>
                    <a:lnTo>
                      <a:pt x="1080" y="1836"/>
                    </a:lnTo>
                    <a:lnTo>
                      <a:pt x="1108" y="1829"/>
                    </a:lnTo>
                    <a:lnTo>
                      <a:pt x="1136" y="1821"/>
                    </a:lnTo>
                    <a:lnTo>
                      <a:pt x="1163" y="1812"/>
                    </a:lnTo>
                    <a:lnTo>
                      <a:pt x="1191" y="1801"/>
                    </a:lnTo>
                    <a:lnTo>
                      <a:pt x="1219" y="1788"/>
                    </a:lnTo>
                    <a:lnTo>
                      <a:pt x="1246" y="1774"/>
                    </a:lnTo>
                    <a:lnTo>
                      <a:pt x="1274" y="1759"/>
                    </a:lnTo>
                    <a:lnTo>
                      <a:pt x="1302" y="1742"/>
                    </a:lnTo>
                    <a:lnTo>
                      <a:pt x="1330" y="1724"/>
                    </a:lnTo>
                    <a:lnTo>
                      <a:pt x="1357" y="1704"/>
                    </a:lnTo>
                    <a:lnTo>
                      <a:pt x="1385" y="1682"/>
                    </a:lnTo>
                    <a:lnTo>
                      <a:pt x="1413" y="1658"/>
                    </a:lnTo>
                    <a:lnTo>
                      <a:pt x="1441" y="1633"/>
                    </a:lnTo>
                    <a:lnTo>
                      <a:pt x="1468" y="1606"/>
                    </a:lnTo>
                    <a:lnTo>
                      <a:pt x="1496" y="1577"/>
                    </a:lnTo>
                    <a:lnTo>
                      <a:pt x="1524" y="1546"/>
                    </a:lnTo>
                    <a:lnTo>
                      <a:pt x="1551" y="1514"/>
                    </a:lnTo>
                    <a:lnTo>
                      <a:pt x="1579" y="1481"/>
                    </a:lnTo>
                    <a:lnTo>
                      <a:pt x="1607" y="1445"/>
                    </a:lnTo>
                    <a:lnTo>
                      <a:pt x="1634" y="1408"/>
                    </a:lnTo>
                    <a:lnTo>
                      <a:pt x="1662" y="1370"/>
                    </a:lnTo>
                    <a:lnTo>
                      <a:pt x="1690" y="1331"/>
                    </a:lnTo>
                    <a:lnTo>
                      <a:pt x="1717" y="1291"/>
                    </a:lnTo>
                    <a:lnTo>
                      <a:pt x="1745" y="1249"/>
                    </a:lnTo>
                    <a:lnTo>
                      <a:pt x="1773" y="1207"/>
                    </a:lnTo>
                    <a:lnTo>
                      <a:pt x="1801" y="1163"/>
                    </a:lnTo>
                    <a:lnTo>
                      <a:pt x="1828" y="1120"/>
                    </a:lnTo>
                    <a:lnTo>
                      <a:pt x="1856" y="1076"/>
                    </a:lnTo>
                    <a:lnTo>
                      <a:pt x="1884" y="1032"/>
                    </a:lnTo>
                    <a:lnTo>
                      <a:pt x="1912" y="987"/>
                    </a:lnTo>
                    <a:lnTo>
                      <a:pt x="1939" y="943"/>
                    </a:lnTo>
                    <a:lnTo>
                      <a:pt x="1967" y="898"/>
                    </a:lnTo>
                    <a:lnTo>
                      <a:pt x="1995" y="854"/>
                    </a:lnTo>
                    <a:lnTo>
                      <a:pt x="2022" y="810"/>
                    </a:lnTo>
                    <a:lnTo>
                      <a:pt x="2050" y="767"/>
                    </a:lnTo>
                    <a:lnTo>
                      <a:pt x="2078" y="724"/>
                    </a:lnTo>
                    <a:lnTo>
                      <a:pt x="2105" y="683"/>
                    </a:lnTo>
                    <a:lnTo>
                      <a:pt x="2133" y="642"/>
                    </a:lnTo>
                    <a:lnTo>
                      <a:pt x="2161" y="602"/>
                    </a:lnTo>
                    <a:lnTo>
                      <a:pt x="2189" y="562"/>
                    </a:lnTo>
                    <a:lnTo>
                      <a:pt x="2216" y="524"/>
                    </a:lnTo>
                    <a:lnTo>
                      <a:pt x="2244" y="487"/>
                    </a:lnTo>
                    <a:lnTo>
                      <a:pt x="2272" y="451"/>
                    </a:lnTo>
                    <a:lnTo>
                      <a:pt x="2299" y="416"/>
                    </a:lnTo>
                    <a:lnTo>
                      <a:pt x="2327" y="382"/>
                    </a:lnTo>
                    <a:lnTo>
                      <a:pt x="2355" y="349"/>
                    </a:lnTo>
                    <a:lnTo>
                      <a:pt x="2383" y="318"/>
                    </a:lnTo>
                    <a:lnTo>
                      <a:pt x="2410" y="287"/>
                    </a:lnTo>
                    <a:lnTo>
                      <a:pt x="2438" y="259"/>
                    </a:lnTo>
                    <a:lnTo>
                      <a:pt x="2466" y="230"/>
                    </a:lnTo>
                    <a:lnTo>
                      <a:pt x="2493" y="204"/>
                    </a:lnTo>
                    <a:lnTo>
                      <a:pt x="2521" y="178"/>
                    </a:lnTo>
                    <a:lnTo>
                      <a:pt x="2549" y="154"/>
                    </a:lnTo>
                    <a:lnTo>
                      <a:pt x="2577" y="131"/>
                    </a:lnTo>
                    <a:lnTo>
                      <a:pt x="2604" y="109"/>
                    </a:lnTo>
                    <a:lnTo>
                      <a:pt x="2632" y="88"/>
                    </a:lnTo>
                    <a:lnTo>
                      <a:pt x="2660" y="68"/>
                    </a:lnTo>
                    <a:lnTo>
                      <a:pt x="2687" y="50"/>
                    </a:lnTo>
                    <a:lnTo>
                      <a:pt x="2715" y="32"/>
                    </a:lnTo>
                    <a:lnTo>
                      <a:pt x="2743" y="16"/>
                    </a:lnTo>
                    <a:lnTo>
                      <a:pt x="2770" y="0"/>
                    </a:lnTo>
                  </a:path>
                </a:pathLst>
              </a:custGeom>
              <a:noFill/>
              <a:ln w="31750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Freeform 237">
                <a:extLst>
                  <a:ext uri="{FF2B5EF4-FFF2-40B4-BE49-F238E27FC236}">
                    <a16:creationId xmlns:a16="http://schemas.microsoft.com/office/drawing/2014/main" id="{F9CD7DE0-9970-87D7-E698-92426EA631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6" y="1056"/>
                <a:ext cx="1479" cy="781"/>
              </a:xfrm>
              <a:custGeom>
                <a:avLst/>
                <a:gdLst>
                  <a:gd name="T0" fmla="*/ 27 w 2770"/>
                  <a:gd name="T1" fmla="*/ 160 h 1464"/>
                  <a:gd name="T2" fmla="*/ 83 w 2770"/>
                  <a:gd name="T3" fmla="*/ 329 h 1464"/>
                  <a:gd name="T4" fmla="*/ 138 w 2770"/>
                  <a:gd name="T5" fmla="*/ 489 h 1464"/>
                  <a:gd name="T6" fmla="*/ 194 w 2770"/>
                  <a:gd name="T7" fmla="*/ 638 h 1464"/>
                  <a:gd name="T8" fmla="*/ 249 w 2770"/>
                  <a:gd name="T9" fmla="*/ 774 h 1464"/>
                  <a:gd name="T10" fmla="*/ 304 w 2770"/>
                  <a:gd name="T11" fmla="*/ 897 h 1464"/>
                  <a:gd name="T12" fmla="*/ 360 w 2770"/>
                  <a:gd name="T13" fmla="*/ 1005 h 1464"/>
                  <a:gd name="T14" fmla="*/ 415 w 2770"/>
                  <a:gd name="T15" fmla="*/ 1100 h 1464"/>
                  <a:gd name="T16" fmla="*/ 471 w 2770"/>
                  <a:gd name="T17" fmla="*/ 1180 h 1464"/>
                  <a:gd name="T18" fmla="*/ 526 w 2770"/>
                  <a:gd name="T19" fmla="*/ 1248 h 1464"/>
                  <a:gd name="T20" fmla="*/ 581 w 2770"/>
                  <a:gd name="T21" fmla="*/ 1303 h 1464"/>
                  <a:gd name="T22" fmla="*/ 637 w 2770"/>
                  <a:gd name="T23" fmla="*/ 1349 h 1464"/>
                  <a:gd name="T24" fmla="*/ 692 w 2770"/>
                  <a:gd name="T25" fmla="*/ 1385 h 1464"/>
                  <a:gd name="T26" fmla="*/ 748 w 2770"/>
                  <a:gd name="T27" fmla="*/ 1413 h 1464"/>
                  <a:gd name="T28" fmla="*/ 803 w 2770"/>
                  <a:gd name="T29" fmla="*/ 1434 h 1464"/>
                  <a:gd name="T30" fmla="*/ 859 w 2770"/>
                  <a:gd name="T31" fmla="*/ 1449 h 1464"/>
                  <a:gd name="T32" fmla="*/ 914 w 2770"/>
                  <a:gd name="T33" fmla="*/ 1458 h 1464"/>
                  <a:gd name="T34" fmla="*/ 969 w 2770"/>
                  <a:gd name="T35" fmla="*/ 1463 h 1464"/>
                  <a:gd name="T36" fmla="*/ 1025 w 2770"/>
                  <a:gd name="T37" fmla="*/ 1464 h 1464"/>
                  <a:gd name="T38" fmla="*/ 1080 w 2770"/>
                  <a:gd name="T39" fmla="*/ 1460 h 1464"/>
                  <a:gd name="T40" fmla="*/ 1136 w 2770"/>
                  <a:gd name="T41" fmla="*/ 1451 h 1464"/>
                  <a:gd name="T42" fmla="*/ 1191 w 2770"/>
                  <a:gd name="T43" fmla="*/ 1440 h 1464"/>
                  <a:gd name="T44" fmla="*/ 1246 w 2770"/>
                  <a:gd name="T45" fmla="*/ 1423 h 1464"/>
                  <a:gd name="T46" fmla="*/ 1302 w 2770"/>
                  <a:gd name="T47" fmla="*/ 1401 h 1464"/>
                  <a:gd name="T48" fmla="*/ 1357 w 2770"/>
                  <a:gd name="T49" fmla="*/ 1374 h 1464"/>
                  <a:gd name="T50" fmla="*/ 1413 w 2770"/>
                  <a:gd name="T51" fmla="*/ 1342 h 1464"/>
                  <a:gd name="T52" fmla="*/ 1468 w 2770"/>
                  <a:gd name="T53" fmla="*/ 1304 h 1464"/>
                  <a:gd name="T54" fmla="*/ 1524 w 2770"/>
                  <a:gd name="T55" fmla="*/ 1260 h 1464"/>
                  <a:gd name="T56" fmla="*/ 1579 w 2770"/>
                  <a:gd name="T57" fmla="*/ 1210 h 1464"/>
                  <a:gd name="T58" fmla="*/ 1634 w 2770"/>
                  <a:gd name="T59" fmla="*/ 1154 h 1464"/>
                  <a:gd name="T60" fmla="*/ 1690 w 2770"/>
                  <a:gd name="T61" fmla="*/ 1093 h 1464"/>
                  <a:gd name="T62" fmla="*/ 1745 w 2770"/>
                  <a:gd name="T63" fmla="*/ 1028 h 1464"/>
                  <a:gd name="T64" fmla="*/ 1801 w 2770"/>
                  <a:gd name="T65" fmla="*/ 957 h 1464"/>
                  <a:gd name="T66" fmla="*/ 1856 w 2770"/>
                  <a:gd name="T67" fmla="*/ 885 h 1464"/>
                  <a:gd name="T68" fmla="*/ 1912 w 2770"/>
                  <a:gd name="T69" fmla="*/ 810 h 1464"/>
                  <a:gd name="T70" fmla="*/ 1967 w 2770"/>
                  <a:gd name="T71" fmla="*/ 735 h 1464"/>
                  <a:gd name="T72" fmla="*/ 2022 w 2770"/>
                  <a:gd name="T73" fmla="*/ 660 h 1464"/>
                  <a:gd name="T74" fmla="*/ 2078 w 2770"/>
                  <a:gd name="T75" fmla="*/ 587 h 1464"/>
                  <a:gd name="T76" fmla="*/ 2133 w 2770"/>
                  <a:gd name="T77" fmla="*/ 516 h 1464"/>
                  <a:gd name="T78" fmla="*/ 2189 w 2770"/>
                  <a:gd name="T79" fmla="*/ 448 h 1464"/>
                  <a:gd name="T80" fmla="*/ 2244 w 2770"/>
                  <a:gd name="T81" fmla="*/ 384 h 1464"/>
                  <a:gd name="T82" fmla="*/ 2299 w 2770"/>
                  <a:gd name="T83" fmla="*/ 323 h 1464"/>
                  <a:gd name="T84" fmla="*/ 2355 w 2770"/>
                  <a:gd name="T85" fmla="*/ 268 h 1464"/>
                  <a:gd name="T86" fmla="*/ 2410 w 2770"/>
                  <a:gd name="T87" fmla="*/ 217 h 1464"/>
                  <a:gd name="T88" fmla="*/ 2466 w 2770"/>
                  <a:gd name="T89" fmla="*/ 171 h 1464"/>
                  <a:gd name="T90" fmla="*/ 2521 w 2770"/>
                  <a:gd name="T91" fmla="*/ 130 h 1464"/>
                  <a:gd name="T92" fmla="*/ 2577 w 2770"/>
                  <a:gd name="T93" fmla="*/ 93 h 1464"/>
                  <a:gd name="T94" fmla="*/ 2632 w 2770"/>
                  <a:gd name="T95" fmla="*/ 61 h 1464"/>
                  <a:gd name="T96" fmla="*/ 2687 w 2770"/>
                  <a:gd name="T97" fmla="*/ 33 h 1464"/>
                  <a:gd name="T98" fmla="*/ 2743 w 2770"/>
                  <a:gd name="T99" fmla="*/ 9 h 14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0"/>
                  <a:gd name="T151" fmla="*/ 0 h 1464"/>
                  <a:gd name="T152" fmla="*/ 2770 w 2770"/>
                  <a:gd name="T153" fmla="*/ 1464 h 146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0" h="1464">
                    <a:moveTo>
                      <a:pt x="0" y="72"/>
                    </a:moveTo>
                    <a:lnTo>
                      <a:pt x="27" y="160"/>
                    </a:lnTo>
                    <a:lnTo>
                      <a:pt x="55" y="246"/>
                    </a:lnTo>
                    <a:lnTo>
                      <a:pt x="83" y="329"/>
                    </a:lnTo>
                    <a:lnTo>
                      <a:pt x="110" y="410"/>
                    </a:lnTo>
                    <a:lnTo>
                      <a:pt x="138" y="489"/>
                    </a:lnTo>
                    <a:lnTo>
                      <a:pt x="166" y="565"/>
                    </a:lnTo>
                    <a:lnTo>
                      <a:pt x="194" y="638"/>
                    </a:lnTo>
                    <a:lnTo>
                      <a:pt x="221" y="708"/>
                    </a:lnTo>
                    <a:lnTo>
                      <a:pt x="249" y="774"/>
                    </a:lnTo>
                    <a:lnTo>
                      <a:pt x="277" y="838"/>
                    </a:lnTo>
                    <a:lnTo>
                      <a:pt x="304" y="897"/>
                    </a:lnTo>
                    <a:lnTo>
                      <a:pt x="332" y="953"/>
                    </a:lnTo>
                    <a:lnTo>
                      <a:pt x="360" y="1005"/>
                    </a:lnTo>
                    <a:lnTo>
                      <a:pt x="388" y="1054"/>
                    </a:lnTo>
                    <a:lnTo>
                      <a:pt x="415" y="1100"/>
                    </a:lnTo>
                    <a:lnTo>
                      <a:pt x="443" y="1142"/>
                    </a:lnTo>
                    <a:lnTo>
                      <a:pt x="471" y="1180"/>
                    </a:lnTo>
                    <a:lnTo>
                      <a:pt x="498" y="1215"/>
                    </a:lnTo>
                    <a:lnTo>
                      <a:pt x="526" y="1248"/>
                    </a:lnTo>
                    <a:lnTo>
                      <a:pt x="554" y="1277"/>
                    </a:lnTo>
                    <a:lnTo>
                      <a:pt x="581" y="1303"/>
                    </a:lnTo>
                    <a:lnTo>
                      <a:pt x="609" y="1328"/>
                    </a:lnTo>
                    <a:lnTo>
                      <a:pt x="637" y="1349"/>
                    </a:lnTo>
                    <a:lnTo>
                      <a:pt x="665" y="1368"/>
                    </a:lnTo>
                    <a:lnTo>
                      <a:pt x="692" y="1385"/>
                    </a:lnTo>
                    <a:lnTo>
                      <a:pt x="720" y="1400"/>
                    </a:lnTo>
                    <a:lnTo>
                      <a:pt x="748" y="1413"/>
                    </a:lnTo>
                    <a:lnTo>
                      <a:pt x="775" y="1424"/>
                    </a:lnTo>
                    <a:lnTo>
                      <a:pt x="803" y="1434"/>
                    </a:lnTo>
                    <a:lnTo>
                      <a:pt x="831" y="1442"/>
                    </a:lnTo>
                    <a:lnTo>
                      <a:pt x="859" y="1449"/>
                    </a:lnTo>
                    <a:lnTo>
                      <a:pt x="886" y="1454"/>
                    </a:lnTo>
                    <a:lnTo>
                      <a:pt x="914" y="1458"/>
                    </a:lnTo>
                    <a:lnTo>
                      <a:pt x="942" y="1461"/>
                    </a:lnTo>
                    <a:lnTo>
                      <a:pt x="969" y="1463"/>
                    </a:lnTo>
                    <a:lnTo>
                      <a:pt x="997" y="1464"/>
                    </a:lnTo>
                    <a:lnTo>
                      <a:pt x="1025" y="1464"/>
                    </a:lnTo>
                    <a:lnTo>
                      <a:pt x="1053" y="1462"/>
                    </a:lnTo>
                    <a:lnTo>
                      <a:pt x="1080" y="1460"/>
                    </a:lnTo>
                    <a:lnTo>
                      <a:pt x="1108" y="1456"/>
                    </a:lnTo>
                    <a:lnTo>
                      <a:pt x="1136" y="1451"/>
                    </a:lnTo>
                    <a:lnTo>
                      <a:pt x="1163" y="1446"/>
                    </a:lnTo>
                    <a:lnTo>
                      <a:pt x="1191" y="1440"/>
                    </a:lnTo>
                    <a:lnTo>
                      <a:pt x="1219" y="1432"/>
                    </a:lnTo>
                    <a:lnTo>
                      <a:pt x="1246" y="1423"/>
                    </a:lnTo>
                    <a:lnTo>
                      <a:pt x="1274" y="1413"/>
                    </a:lnTo>
                    <a:lnTo>
                      <a:pt x="1302" y="1401"/>
                    </a:lnTo>
                    <a:lnTo>
                      <a:pt x="1330" y="1389"/>
                    </a:lnTo>
                    <a:lnTo>
                      <a:pt x="1357" y="1374"/>
                    </a:lnTo>
                    <a:lnTo>
                      <a:pt x="1385" y="1359"/>
                    </a:lnTo>
                    <a:lnTo>
                      <a:pt x="1413" y="1342"/>
                    </a:lnTo>
                    <a:lnTo>
                      <a:pt x="1441" y="1324"/>
                    </a:lnTo>
                    <a:lnTo>
                      <a:pt x="1468" y="1304"/>
                    </a:lnTo>
                    <a:lnTo>
                      <a:pt x="1496" y="1283"/>
                    </a:lnTo>
                    <a:lnTo>
                      <a:pt x="1524" y="1260"/>
                    </a:lnTo>
                    <a:lnTo>
                      <a:pt x="1551" y="1236"/>
                    </a:lnTo>
                    <a:lnTo>
                      <a:pt x="1579" y="1210"/>
                    </a:lnTo>
                    <a:lnTo>
                      <a:pt x="1607" y="1183"/>
                    </a:lnTo>
                    <a:lnTo>
                      <a:pt x="1634" y="1154"/>
                    </a:lnTo>
                    <a:lnTo>
                      <a:pt x="1662" y="1124"/>
                    </a:lnTo>
                    <a:lnTo>
                      <a:pt x="1690" y="1093"/>
                    </a:lnTo>
                    <a:lnTo>
                      <a:pt x="1717" y="1061"/>
                    </a:lnTo>
                    <a:lnTo>
                      <a:pt x="1745" y="1028"/>
                    </a:lnTo>
                    <a:lnTo>
                      <a:pt x="1773" y="993"/>
                    </a:lnTo>
                    <a:lnTo>
                      <a:pt x="1801" y="957"/>
                    </a:lnTo>
                    <a:lnTo>
                      <a:pt x="1828" y="922"/>
                    </a:lnTo>
                    <a:lnTo>
                      <a:pt x="1856" y="885"/>
                    </a:lnTo>
                    <a:lnTo>
                      <a:pt x="1884" y="848"/>
                    </a:lnTo>
                    <a:lnTo>
                      <a:pt x="1912" y="810"/>
                    </a:lnTo>
                    <a:lnTo>
                      <a:pt x="1939" y="772"/>
                    </a:lnTo>
                    <a:lnTo>
                      <a:pt x="1967" y="735"/>
                    </a:lnTo>
                    <a:lnTo>
                      <a:pt x="1995" y="698"/>
                    </a:lnTo>
                    <a:lnTo>
                      <a:pt x="2022" y="660"/>
                    </a:lnTo>
                    <a:lnTo>
                      <a:pt x="2050" y="623"/>
                    </a:lnTo>
                    <a:lnTo>
                      <a:pt x="2078" y="587"/>
                    </a:lnTo>
                    <a:lnTo>
                      <a:pt x="2105" y="551"/>
                    </a:lnTo>
                    <a:lnTo>
                      <a:pt x="2133" y="516"/>
                    </a:lnTo>
                    <a:lnTo>
                      <a:pt x="2161" y="482"/>
                    </a:lnTo>
                    <a:lnTo>
                      <a:pt x="2189" y="448"/>
                    </a:lnTo>
                    <a:lnTo>
                      <a:pt x="2216" y="416"/>
                    </a:lnTo>
                    <a:lnTo>
                      <a:pt x="2244" y="384"/>
                    </a:lnTo>
                    <a:lnTo>
                      <a:pt x="2272" y="353"/>
                    </a:lnTo>
                    <a:lnTo>
                      <a:pt x="2299" y="323"/>
                    </a:lnTo>
                    <a:lnTo>
                      <a:pt x="2327" y="295"/>
                    </a:lnTo>
                    <a:lnTo>
                      <a:pt x="2355" y="268"/>
                    </a:lnTo>
                    <a:lnTo>
                      <a:pt x="2383" y="242"/>
                    </a:lnTo>
                    <a:lnTo>
                      <a:pt x="2410" y="217"/>
                    </a:lnTo>
                    <a:lnTo>
                      <a:pt x="2438" y="194"/>
                    </a:lnTo>
                    <a:lnTo>
                      <a:pt x="2466" y="171"/>
                    </a:lnTo>
                    <a:lnTo>
                      <a:pt x="2493" y="150"/>
                    </a:lnTo>
                    <a:lnTo>
                      <a:pt x="2521" y="130"/>
                    </a:lnTo>
                    <a:lnTo>
                      <a:pt x="2549" y="111"/>
                    </a:lnTo>
                    <a:lnTo>
                      <a:pt x="2577" y="93"/>
                    </a:lnTo>
                    <a:lnTo>
                      <a:pt x="2604" y="76"/>
                    </a:lnTo>
                    <a:lnTo>
                      <a:pt x="2632" y="61"/>
                    </a:lnTo>
                    <a:lnTo>
                      <a:pt x="2660" y="46"/>
                    </a:lnTo>
                    <a:lnTo>
                      <a:pt x="2687" y="33"/>
                    </a:lnTo>
                    <a:lnTo>
                      <a:pt x="2715" y="21"/>
                    </a:lnTo>
                    <a:lnTo>
                      <a:pt x="2743" y="9"/>
                    </a:lnTo>
                    <a:lnTo>
                      <a:pt x="2770" y="0"/>
                    </a:lnTo>
                  </a:path>
                </a:pathLst>
              </a:custGeom>
              <a:noFill/>
              <a:ln w="31750">
                <a:solidFill>
                  <a:srgbClr val="FF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Freeform 238">
                <a:extLst>
                  <a:ext uri="{FF2B5EF4-FFF2-40B4-BE49-F238E27FC236}">
                    <a16:creationId xmlns:a16="http://schemas.microsoft.com/office/drawing/2014/main" id="{C24B6449-8517-24D0-83D3-610B340C79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6" y="1124"/>
                <a:ext cx="1479" cy="722"/>
              </a:xfrm>
              <a:custGeom>
                <a:avLst/>
                <a:gdLst>
                  <a:gd name="T0" fmla="*/ 27 w 2770"/>
                  <a:gd name="T1" fmla="*/ 91 h 1357"/>
                  <a:gd name="T2" fmla="*/ 83 w 2770"/>
                  <a:gd name="T3" fmla="*/ 266 h 1357"/>
                  <a:gd name="T4" fmla="*/ 138 w 2770"/>
                  <a:gd name="T5" fmla="*/ 430 h 1357"/>
                  <a:gd name="T6" fmla="*/ 194 w 2770"/>
                  <a:gd name="T7" fmla="*/ 579 h 1357"/>
                  <a:gd name="T8" fmla="*/ 249 w 2770"/>
                  <a:gd name="T9" fmla="*/ 713 h 1357"/>
                  <a:gd name="T10" fmla="*/ 304 w 2770"/>
                  <a:gd name="T11" fmla="*/ 832 h 1357"/>
                  <a:gd name="T12" fmla="*/ 360 w 2770"/>
                  <a:gd name="T13" fmla="*/ 935 h 1357"/>
                  <a:gd name="T14" fmla="*/ 415 w 2770"/>
                  <a:gd name="T15" fmla="*/ 1024 h 1357"/>
                  <a:gd name="T16" fmla="*/ 471 w 2770"/>
                  <a:gd name="T17" fmla="*/ 1098 h 1357"/>
                  <a:gd name="T18" fmla="*/ 526 w 2770"/>
                  <a:gd name="T19" fmla="*/ 1159 h 1357"/>
                  <a:gd name="T20" fmla="*/ 581 w 2770"/>
                  <a:gd name="T21" fmla="*/ 1210 h 1357"/>
                  <a:gd name="T22" fmla="*/ 637 w 2770"/>
                  <a:gd name="T23" fmla="*/ 1250 h 1357"/>
                  <a:gd name="T24" fmla="*/ 692 w 2770"/>
                  <a:gd name="T25" fmla="*/ 1282 h 1357"/>
                  <a:gd name="T26" fmla="*/ 748 w 2770"/>
                  <a:gd name="T27" fmla="*/ 1306 h 1357"/>
                  <a:gd name="T28" fmla="*/ 803 w 2770"/>
                  <a:gd name="T29" fmla="*/ 1325 h 1357"/>
                  <a:gd name="T30" fmla="*/ 859 w 2770"/>
                  <a:gd name="T31" fmla="*/ 1339 h 1357"/>
                  <a:gd name="T32" fmla="*/ 914 w 2770"/>
                  <a:gd name="T33" fmla="*/ 1348 h 1357"/>
                  <a:gd name="T34" fmla="*/ 969 w 2770"/>
                  <a:gd name="T35" fmla="*/ 1354 h 1357"/>
                  <a:gd name="T36" fmla="*/ 1025 w 2770"/>
                  <a:gd name="T37" fmla="*/ 1357 h 1357"/>
                  <a:gd name="T38" fmla="*/ 1080 w 2770"/>
                  <a:gd name="T39" fmla="*/ 1356 h 1357"/>
                  <a:gd name="T40" fmla="*/ 1136 w 2770"/>
                  <a:gd name="T41" fmla="*/ 1353 h 1357"/>
                  <a:gd name="T42" fmla="*/ 1191 w 2770"/>
                  <a:gd name="T43" fmla="*/ 1347 h 1357"/>
                  <a:gd name="T44" fmla="*/ 1246 w 2770"/>
                  <a:gd name="T45" fmla="*/ 1338 h 1357"/>
                  <a:gd name="T46" fmla="*/ 1302 w 2770"/>
                  <a:gd name="T47" fmla="*/ 1325 h 1357"/>
                  <a:gd name="T48" fmla="*/ 1357 w 2770"/>
                  <a:gd name="T49" fmla="*/ 1309 h 1357"/>
                  <a:gd name="T50" fmla="*/ 1413 w 2770"/>
                  <a:gd name="T51" fmla="*/ 1290 h 1357"/>
                  <a:gd name="T52" fmla="*/ 1468 w 2770"/>
                  <a:gd name="T53" fmla="*/ 1266 h 1357"/>
                  <a:gd name="T54" fmla="*/ 1524 w 2770"/>
                  <a:gd name="T55" fmla="*/ 1239 h 1357"/>
                  <a:gd name="T56" fmla="*/ 1579 w 2770"/>
                  <a:gd name="T57" fmla="*/ 1206 h 1357"/>
                  <a:gd name="T58" fmla="*/ 1634 w 2770"/>
                  <a:gd name="T59" fmla="*/ 1169 h 1357"/>
                  <a:gd name="T60" fmla="*/ 1690 w 2770"/>
                  <a:gd name="T61" fmla="*/ 1127 h 1357"/>
                  <a:gd name="T62" fmla="*/ 1745 w 2770"/>
                  <a:gd name="T63" fmla="*/ 1083 h 1357"/>
                  <a:gd name="T64" fmla="*/ 1801 w 2770"/>
                  <a:gd name="T65" fmla="*/ 1034 h 1357"/>
                  <a:gd name="T66" fmla="*/ 1856 w 2770"/>
                  <a:gd name="T67" fmla="*/ 982 h 1357"/>
                  <a:gd name="T68" fmla="*/ 1912 w 2770"/>
                  <a:gd name="T69" fmla="*/ 928 h 1357"/>
                  <a:gd name="T70" fmla="*/ 1967 w 2770"/>
                  <a:gd name="T71" fmla="*/ 872 h 1357"/>
                  <a:gd name="T72" fmla="*/ 2022 w 2770"/>
                  <a:gd name="T73" fmla="*/ 817 h 1357"/>
                  <a:gd name="T74" fmla="*/ 2078 w 2770"/>
                  <a:gd name="T75" fmla="*/ 762 h 1357"/>
                  <a:gd name="T76" fmla="*/ 2133 w 2770"/>
                  <a:gd name="T77" fmla="*/ 709 h 1357"/>
                  <a:gd name="T78" fmla="*/ 2189 w 2770"/>
                  <a:gd name="T79" fmla="*/ 658 h 1357"/>
                  <a:gd name="T80" fmla="*/ 2244 w 2770"/>
                  <a:gd name="T81" fmla="*/ 610 h 1357"/>
                  <a:gd name="T82" fmla="*/ 2299 w 2770"/>
                  <a:gd name="T83" fmla="*/ 565 h 1357"/>
                  <a:gd name="T84" fmla="*/ 2355 w 2770"/>
                  <a:gd name="T85" fmla="*/ 523 h 1357"/>
                  <a:gd name="T86" fmla="*/ 2410 w 2770"/>
                  <a:gd name="T87" fmla="*/ 485 h 1357"/>
                  <a:gd name="T88" fmla="*/ 2466 w 2770"/>
                  <a:gd name="T89" fmla="*/ 452 h 1357"/>
                  <a:gd name="T90" fmla="*/ 2521 w 2770"/>
                  <a:gd name="T91" fmla="*/ 422 h 1357"/>
                  <a:gd name="T92" fmla="*/ 2577 w 2770"/>
                  <a:gd name="T93" fmla="*/ 396 h 1357"/>
                  <a:gd name="T94" fmla="*/ 2632 w 2770"/>
                  <a:gd name="T95" fmla="*/ 374 h 1357"/>
                  <a:gd name="T96" fmla="*/ 2687 w 2770"/>
                  <a:gd name="T97" fmla="*/ 356 h 1357"/>
                  <a:gd name="T98" fmla="*/ 2743 w 2770"/>
                  <a:gd name="T99" fmla="*/ 341 h 13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0"/>
                  <a:gd name="T151" fmla="*/ 0 h 1357"/>
                  <a:gd name="T152" fmla="*/ 2770 w 2770"/>
                  <a:gd name="T153" fmla="*/ 1357 h 13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0" h="1357">
                    <a:moveTo>
                      <a:pt x="0" y="0"/>
                    </a:moveTo>
                    <a:lnTo>
                      <a:pt x="27" y="91"/>
                    </a:lnTo>
                    <a:lnTo>
                      <a:pt x="55" y="181"/>
                    </a:lnTo>
                    <a:lnTo>
                      <a:pt x="83" y="266"/>
                    </a:lnTo>
                    <a:lnTo>
                      <a:pt x="110" y="350"/>
                    </a:lnTo>
                    <a:lnTo>
                      <a:pt x="138" y="430"/>
                    </a:lnTo>
                    <a:lnTo>
                      <a:pt x="166" y="506"/>
                    </a:lnTo>
                    <a:lnTo>
                      <a:pt x="194" y="579"/>
                    </a:lnTo>
                    <a:lnTo>
                      <a:pt x="221" y="648"/>
                    </a:lnTo>
                    <a:lnTo>
                      <a:pt x="249" y="713"/>
                    </a:lnTo>
                    <a:lnTo>
                      <a:pt x="277" y="775"/>
                    </a:lnTo>
                    <a:lnTo>
                      <a:pt x="304" y="832"/>
                    </a:lnTo>
                    <a:lnTo>
                      <a:pt x="332" y="886"/>
                    </a:lnTo>
                    <a:lnTo>
                      <a:pt x="360" y="935"/>
                    </a:lnTo>
                    <a:lnTo>
                      <a:pt x="388" y="981"/>
                    </a:lnTo>
                    <a:lnTo>
                      <a:pt x="415" y="1024"/>
                    </a:lnTo>
                    <a:lnTo>
                      <a:pt x="443" y="1062"/>
                    </a:lnTo>
                    <a:lnTo>
                      <a:pt x="471" y="1098"/>
                    </a:lnTo>
                    <a:lnTo>
                      <a:pt x="498" y="1130"/>
                    </a:lnTo>
                    <a:lnTo>
                      <a:pt x="526" y="1159"/>
                    </a:lnTo>
                    <a:lnTo>
                      <a:pt x="554" y="1186"/>
                    </a:lnTo>
                    <a:lnTo>
                      <a:pt x="581" y="1210"/>
                    </a:lnTo>
                    <a:lnTo>
                      <a:pt x="609" y="1231"/>
                    </a:lnTo>
                    <a:lnTo>
                      <a:pt x="637" y="1250"/>
                    </a:lnTo>
                    <a:lnTo>
                      <a:pt x="665" y="1267"/>
                    </a:lnTo>
                    <a:lnTo>
                      <a:pt x="692" y="1282"/>
                    </a:lnTo>
                    <a:lnTo>
                      <a:pt x="720" y="1295"/>
                    </a:lnTo>
                    <a:lnTo>
                      <a:pt x="748" y="1306"/>
                    </a:lnTo>
                    <a:lnTo>
                      <a:pt x="775" y="1317"/>
                    </a:lnTo>
                    <a:lnTo>
                      <a:pt x="803" y="1325"/>
                    </a:lnTo>
                    <a:lnTo>
                      <a:pt x="831" y="1332"/>
                    </a:lnTo>
                    <a:lnTo>
                      <a:pt x="859" y="1339"/>
                    </a:lnTo>
                    <a:lnTo>
                      <a:pt x="886" y="1344"/>
                    </a:lnTo>
                    <a:lnTo>
                      <a:pt x="914" y="1348"/>
                    </a:lnTo>
                    <a:lnTo>
                      <a:pt x="942" y="1351"/>
                    </a:lnTo>
                    <a:lnTo>
                      <a:pt x="969" y="1354"/>
                    </a:lnTo>
                    <a:lnTo>
                      <a:pt x="997" y="1356"/>
                    </a:lnTo>
                    <a:lnTo>
                      <a:pt x="1025" y="1357"/>
                    </a:lnTo>
                    <a:lnTo>
                      <a:pt x="1053" y="1357"/>
                    </a:lnTo>
                    <a:lnTo>
                      <a:pt x="1080" y="1356"/>
                    </a:lnTo>
                    <a:lnTo>
                      <a:pt x="1108" y="1355"/>
                    </a:lnTo>
                    <a:lnTo>
                      <a:pt x="1136" y="1353"/>
                    </a:lnTo>
                    <a:lnTo>
                      <a:pt x="1163" y="1350"/>
                    </a:lnTo>
                    <a:lnTo>
                      <a:pt x="1191" y="1347"/>
                    </a:lnTo>
                    <a:lnTo>
                      <a:pt x="1219" y="1342"/>
                    </a:lnTo>
                    <a:lnTo>
                      <a:pt x="1246" y="1338"/>
                    </a:lnTo>
                    <a:lnTo>
                      <a:pt x="1274" y="1332"/>
                    </a:lnTo>
                    <a:lnTo>
                      <a:pt x="1302" y="1325"/>
                    </a:lnTo>
                    <a:lnTo>
                      <a:pt x="1330" y="1318"/>
                    </a:lnTo>
                    <a:lnTo>
                      <a:pt x="1357" y="1309"/>
                    </a:lnTo>
                    <a:lnTo>
                      <a:pt x="1385" y="1300"/>
                    </a:lnTo>
                    <a:lnTo>
                      <a:pt x="1413" y="1290"/>
                    </a:lnTo>
                    <a:lnTo>
                      <a:pt x="1441" y="1279"/>
                    </a:lnTo>
                    <a:lnTo>
                      <a:pt x="1468" y="1266"/>
                    </a:lnTo>
                    <a:lnTo>
                      <a:pt x="1496" y="1253"/>
                    </a:lnTo>
                    <a:lnTo>
                      <a:pt x="1524" y="1239"/>
                    </a:lnTo>
                    <a:lnTo>
                      <a:pt x="1551" y="1222"/>
                    </a:lnTo>
                    <a:lnTo>
                      <a:pt x="1579" y="1206"/>
                    </a:lnTo>
                    <a:lnTo>
                      <a:pt x="1607" y="1188"/>
                    </a:lnTo>
                    <a:lnTo>
                      <a:pt x="1634" y="1169"/>
                    </a:lnTo>
                    <a:lnTo>
                      <a:pt x="1662" y="1149"/>
                    </a:lnTo>
                    <a:lnTo>
                      <a:pt x="1690" y="1127"/>
                    </a:lnTo>
                    <a:lnTo>
                      <a:pt x="1717" y="1106"/>
                    </a:lnTo>
                    <a:lnTo>
                      <a:pt x="1745" y="1083"/>
                    </a:lnTo>
                    <a:lnTo>
                      <a:pt x="1773" y="1058"/>
                    </a:lnTo>
                    <a:lnTo>
                      <a:pt x="1801" y="1034"/>
                    </a:lnTo>
                    <a:lnTo>
                      <a:pt x="1828" y="1008"/>
                    </a:lnTo>
                    <a:lnTo>
                      <a:pt x="1856" y="982"/>
                    </a:lnTo>
                    <a:lnTo>
                      <a:pt x="1884" y="955"/>
                    </a:lnTo>
                    <a:lnTo>
                      <a:pt x="1912" y="928"/>
                    </a:lnTo>
                    <a:lnTo>
                      <a:pt x="1939" y="900"/>
                    </a:lnTo>
                    <a:lnTo>
                      <a:pt x="1967" y="872"/>
                    </a:lnTo>
                    <a:lnTo>
                      <a:pt x="1995" y="845"/>
                    </a:lnTo>
                    <a:lnTo>
                      <a:pt x="2022" y="817"/>
                    </a:lnTo>
                    <a:lnTo>
                      <a:pt x="2050" y="789"/>
                    </a:lnTo>
                    <a:lnTo>
                      <a:pt x="2078" y="762"/>
                    </a:lnTo>
                    <a:lnTo>
                      <a:pt x="2105" y="735"/>
                    </a:lnTo>
                    <a:lnTo>
                      <a:pt x="2133" y="709"/>
                    </a:lnTo>
                    <a:lnTo>
                      <a:pt x="2161" y="683"/>
                    </a:lnTo>
                    <a:lnTo>
                      <a:pt x="2189" y="658"/>
                    </a:lnTo>
                    <a:lnTo>
                      <a:pt x="2216" y="633"/>
                    </a:lnTo>
                    <a:lnTo>
                      <a:pt x="2244" y="610"/>
                    </a:lnTo>
                    <a:lnTo>
                      <a:pt x="2272" y="587"/>
                    </a:lnTo>
                    <a:lnTo>
                      <a:pt x="2299" y="565"/>
                    </a:lnTo>
                    <a:lnTo>
                      <a:pt x="2327" y="544"/>
                    </a:lnTo>
                    <a:lnTo>
                      <a:pt x="2355" y="523"/>
                    </a:lnTo>
                    <a:lnTo>
                      <a:pt x="2383" y="504"/>
                    </a:lnTo>
                    <a:lnTo>
                      <a:pt x="2410" y="485"/>
                    </a:lnTo>
                    <a:lnTo>
                      <a:pt x="2438" y="468"/>
                    </a:lnTo>
                    <a:lnTo>
                      <a:pt x="2466" y="452"/>
                    </a:lnTo>
                    <a:lnTo>
                      <a:pt x="2493" y="436"/>
                    </a:lnTo>
                    <a:lnTo>
                      <a:pt x="2521" y="422"/>
                    </a:lnTo>
                    <a:lnTo>
                      <a:pt x="2549" y="409"/>
                    </a:lnTo>
                    <a:lnTo>
                      <a:pt x="2577" y="396"/>
                    </a:lnTo>
                    <a:lnTo>
                      <a:pt x="2604" y="385"/>
                    </a:lnTo>
                    <a:lnTo>
                      <a:pt x="2632" y="374"/>
                    </a:lnTo>
                    <a:lnTo>
                      <a:pt x="2660" y="365"/>
                    </a:lnTo>
                    <a:lnTo>
                      <a:pt x="2687" y="356"/>
                    </a:lnTo>
                    <a:lnTo>
                      <a:pt x="2715" y="348"/>
                    </a:lnTo>
                    <a:lnTo>
                      <a:pt x="2743" y="341"/>
                    </a:lnTo>
                    <a:lnTo>
                      <a:pt x="2770" y="335"/>
                    </a:lnTo>
                  </a:path>
                </a:pathLst>
              </a:custGeom>
              <a:noFill/>
              <a:ln w="31750">
                <a:solidFill>
                  <a:srgbClr val="CC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Freeform 239">
                <a:extLst>
                  <a:ext uri="{FF2B5EF4-FFF2-40B4-BE49-F238E27FC236}">
                    <a16:creationId xmlns:a16="http://schemas.microsoft.com/office/drawing/2014/main" id="{7346DC1F-DBD4-543F-2F88-EBC2238092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6" y="1367"/>
                <a:ext cx="1479" cy="486"/>
              </a:xfrm>
              <a:custGeom>
                <a:avLst/>
                <a:gdLst>
                  <a:gd name="T0" fmla="*/ 27 w 2770"/>
                  <a:gd name="T1" fmla="*/ 66 h 909"/>
                  <a:gd name="T2" fmla="*/ 83 w 2770"/>
                  <a:gd name="T3" fmla="*/ 192 h 909"/>
                  <a:gd name="T4" fmla="*/ 138 w 2770"/>
                  <a:gd name="T5" fmla="*/ 305 h 909"/>
                  <a:gd name="T6" fmla="*/ 194 w 2770"/>
                  <a:gd name="T7" fmla="*/ 407 h 909"/>
                  <a:gd name="T8" fmla="*/ 249 w 2770"/>
                  <a:gd name="T9" fmla="*/ 497 h 909"/>
                  <a:gd name="T10" fmla="*/ 304 w 2770"/>
                  <a:gd name="T11" fmla="*/ 575 h 909"/>
                  <a:gd name="T12" fmla="*/ 360 w 2770"/>
                  <a:gd name="T13" fmla="*/ 642 h 909"/>
                  <a:gd name="T14" fmla="*/ 415 w 2770"/>
                  <a:gd name="T15" fmla="*/ 699 h 909"/>
                  <a:gd name="T16" fmla="*/ 471 w 2770"/>
                  <a:gd name="T17" fmla="*/ 746 h 909"/>
                  <a:gd name="T18" fmla="*/ 526 w 2770"/>
                  <a:gd name="T19" fmla="*/ 785 h 909"/>
                  <a:gd name="T20" fmla="*/ 581 w 2770"/>
                  <a:gd name="T21" fmla="*/ 817 h 909"/>
                  <a:gd name="T22" fmla="*/ 637 w 2770"/>
                  <a:gd name="T23" fmla="*/ 842 h 909"/>
                  <a:gd name="T24" fmla="*/ 692 w 2770"/>
                  <a:gd name="T25" fmla="*/ 863 h 909"/>
                  <a:gd name="T26" fmla="*/ 748 w 2770"/>
                  <a:gd name="T27" fmla="*/ 878 h 909"/>
                  <a:gd name="T28" fmla="*/ 803 w 2770"/>
                  <a:gd name="T29" fmla="*/ 890 h 909"/>
                  <a:gd name="T30" fmla="*/ 859 w 2770"/>
                  <a:gd name="T31" fmla="*/ 898 h 909"/>
                  <a:gd name="T32" fmla="*/ 914 w 2770"/>
                  <a:gd name="T33" fmla="*/ 904 h 909"/>
                  <a:gd name="T34" fmla="*/ 969 w 2770"/>
                  <a:gd name="T35" fmla="*/ 908 h 909"/>
                  <a:gd name="T36" fmla="*/ 1025 w 2770"/>
                  <a:gd name="T37" fmla="*/ 909 h 909"/>
                  <a:gd name="T38" fmla="*/ 1080 w 2770"/>
                  <a:gd name="T39" fmla="*/ 909 h 909"/>
                  <a:gd name="T40" fmla="*/ 1136 w 2770"/>
                  <a:gd name="T41" fmla="*/ 907 h 909"/>
                  <a:gd name="T42" fmla="*/ 1191 w 2770"/>
                  <a:gd name="T43" fmla="*/ 904 h 909"/>
                  <a:gd name="T44" fmla="*/ 1246 w 2770"/>
                  <a:gd name="T45" fmla="*/ 898 h 909"/>
                  <a:gd name="T46" fmla="*/ 1302 w 2770"/>
                  <a:gd name="T47" fmla="*/ 891 h 909"/>
                  <a:gd name="T48" fmla="*/ 1357 w 2770"/>
                  <a:gd name="T49" fmla="*/ 881 h 909"/>
                  <a:gd name="T50" fmla="*/ 1413 w 2770"/>
                  <a:gd name="T51" fmla="*/ 869 h 909"/>
                  <a:gd name="T52" fmla="*/ 1468 w 2770"/>
                  <a:gd name="T53" fmla="*/ 855 h 909"/>
                  <a:gd name="T54" fmla="*/ 1524 w 2770"/>
                  <a:gd name="T55" fmla="*/ 838 h 909"/>
                  <a:gd name="T56" fmla="*/ 1579 w 2770"/>
                  <a:gd name="T57" fmla="*/ 818 h 909"/>
                  <a:gd name="T58" fmla="*/ 1634 w 2770"/>
                  <a:gd name="T59" fmla="*/ 795 h 909"/>
                  <a:gd name="T60" fmla="*/ 1690 w 2770"/>
                  <a:gd name="T61" fmla="*/ 768 h 909"/>
                  <a:gd name="T62" fmla="*/ 1745 w 2770"/>
                  <a:gd name="T63" fmla="*/ 739 h 909"/>
                  <a:gd name="T64" fmla="*/ 1801 w 2770"/>
                  <a:gd name="T65" fmla="*/ 708 h 909"/>
                  <a:gd name="T66" fmla="*/ 1856 w 2770"/>
                  <a:gd name="T67" fmla="*/ 674 h 909"/>
                  <a:gd name="T68" fmla="*/ 1912 w 2770"/>
                  <a:gd name="T69" fmla="*/ 639 h 909"/>
                  <a:gd name="T70" fmla="*/ 1967 w 2770"/>
                  <a:gd name="T71" fmla="*/ 603 h 909"/>
                  <a:gd name="T72" fmla="*/ 2022 w 2770"/>
                  <a:gd name="T73" fmla="*/ 566 h 909"/>
                  <a:gd name="T74" fmla="*/ 2078 w 2770"/>
                  <a:gd name="T75" fmla="*/ 529 h 909"/>
                  <a:gd name="T76" fmla="*/ 2133 w 2770"/>
                  <a:gd name="T77" fmla="*/ 493 h 909"/>
                  <a:gd name="T78" fmla="*/ 2189 w 2770"/>
                  <a:gd name="T79" fmla="*/ 458 h 909"/>
                  <a:gd name="T80" fmla="*/ 2244 w 2770"/>
                  <a:gd name="T81" fmla="*/ 424 h 909"/>
                  <a:gd name="T82" fmla="*/ 2299 w 2770"/>
                  <a:gd name="T83" fmla="*/ 393 h 909"/>
                  <a:gd name="T84" fmla="*/ 2355 w 2770"/>
                  <a:gd name="T85" fmla="*/ 365 h 909"/>
                  <a:gd name="T86" fmla="*/ 2410 w 2770"/>
                  <a:gd name="T87" fmla="*/ 338 h 909"/>
                  <a:gd name="T88" fmla="*/ 2466 w 2770"/>
                  <a:gd name="T89" fmla="*/ 314 h 909"/>
                  <a:gd name="T90" fmla="*/ 2521 w 2770"/>
                  <a:gd name="T91" fmla="*/ 294 h 909"/>
                  <a:gd name="T92" fmla="*/ 2577 w 2770"/>
                  <a:gd name="T93" fmla="*/ 276 h 909"/>
                  <a:gd name="T94" fmla="*/ 2632 w 2770"/>
                  <a:gd name="T95" fmla="*/ 260 h 909"/>
                  <a:gd name="T96" fmla="*/ 2687 w 2770"/>
                  <a:gd name="T97" fmla="*/ 247 h 909"/>
                  <a:gd name="T98" fmla="*/ 2743 w 2770"/>
                  <a:gd name="T99" fmla="*/ 238 h 90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0"/>
                  <a:gd name="T151" fmla="*/ 0 h 909"/>
                  <a:gd name="T152" fmla="*/ 2770 w 2770"/>
                  <a:gd name="T153" fmla="*/ 909 h 90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0" h="909">
                    <a:moveTo>
                      <a:pt x="0" y="0"/>
                    </a:moveTo>
                    <a:lnTo>
                      <a:pt x="27" y="66"/>
                    </a:lnTo>
                    <a:lnTo>
                      <a:pt x="55" y="130"/>
                    </a:lnTo>
                    <a:lnTo>
                      <a:pt x="83" y="192"/>
                    </a:lnTo>
                    <a:lnTo>
                      <a:pt x="110" y="250"/>
                    </a:lnTo>
                    <a:lnTo>
                      <a:pt x="138" y="305"/>
                    </a:lnTo>
                    <a:lnTo>
                      <a:pt x="166" y="358"/>
                    </a:lnTo>
                    <a:lnTo>
                      <a:pt x="194" y="407"/>
                    </a:lnTo>
                    <a:lnTo>
                      <a:pt x="221" y="453"/>
                    </a:lnTo>
                    <a:lnTo>
                      <a:pt x="249" y="497"/>
                    </a:lnTo>
                    <a:lnTo>
                      <a:pt x="277" y="537"/>
                    </a:lnTo>
                    <a:lnTo>
                      <a:pt x="304" y="575"/>
                    </a:lnTo>
                    <a:lnTo>
                      <a:pt x="332" y="610"/>
                    </a:lnTo>
                    <a:lnTo>
                      <a:pt x="360" y="642"/>
                    </a:lnTo>
                    <a:lnTo>
                      <a:pt x="388" y="672"/>
                    </a:lnTo>
                    <a:lnTo>
                      <a:pt x="415" y="699"/>
                    </a:lnTo>
                    <a:lnTo>
                      <a:pt x="443" y="724"/>
                    </a:lnTo>
                    <a:lnTo>
                      <a:pt x="471" y="746"/>
                    </a:lnTo>
                    <a:lnTo>
                      <a:pt x="498" y="767"/>
                    </a:lnTo>
                    <a:lnTo>
                      <a:pt x="526" y="785"/>
                    </a:lnTo>
                    <a:lnTo>
                      <a:pt x="554" y="802"/>
                    </a:lnTo>
                    <a:lnTo>
                      <a:pt x="581" y="817"/>
                    </a:lnTo>
                    <a:lnTo>
                      <a:pt x="609" y="830"/>
                    </a:lnTo>
                    <a:lnTo>
                      <a:pt x="637" y="842"/>
                    </a:lnTo>
                    <a:lnTo>
                      <a:pt x="665" y="853"/>
                    </a:lnTo>
                    <a:lnTo>
                      <a:pt x="692" y="863"/>
                    </a:lnTo>
                    <a:lnTo>
                      <a:pt x="720" y="871"/>
                    </a:lnTo>
                    <a:lnTo>
                      <a:pt x="748" y="878"/>
                    </a:lnTo>
                    <a:lnTo>
                      <a:pt x="775" y="884"/>
                    </a:lnTo>
                    <a:lnTo>
                      <a:pt x="803" y="890"/>
                    </a:lnTo>
                    <a:lnTo>
                      <a:pt x="831" y="894"/>
                    </a:lnTo>
                    <a:lnTo>
                      <a:pt x="859" y="898"/>
                    </a:lnTo>
                    <a:lnTo>
                      <a:pt x="886" y="901"/>
                    </a:lnTo>
                    <a:lnTo>
                      <a:pt x="914" y="904"/>
                    </a:lnTo>
                    <a:lnTo>
                      <a:pt x="942" y="906"/>
                    </a:lnTo>
                    <a:lnTo>
                      <a:pt x="969" y="908"/>
                    </a:lnTo>
                    <a:lnTo>
                      <a:pt x="997" y="909"/>
                    </a:lnTo>
                    <a:lnTo>
                      <a:pt x="1025" y="909"/>
                    </a:lnTo>
                    <a:lnTo>
                      <a:pt x="1053" y="909"/>
                    </a:lnTo>
                    <a:lnTo>
                      <a:pt x="1080" y="909"/>
                    </a:lnTo>
                    <a:lnTo>
                      <a:pt x="1108" y="908"/>
                    </a:lnTo>
                    <a:lnTo>
                      <a:pt x="1136" y="907"/>
                    </a:lnTo>
                    <a:lnTo>
                      <a:pt x="1163" y="906"/>
                    </a:lnTo>
                    <a:lnTo>
                      <a:pt x="1191" y="904"/>
                    </a:lnTo>
                    <a:lnTo>
                      <a:pt x="1219" y="901"/>
                    </a:lnTo>
                    <a:lnTo>
                      <a:pt x="1246" y="898"/>
                    </a:lnTo>
                    <a:lnTo>
                      <a:pt x="1274" y="895"/>
                    </a:lnTo>
                    <a:lnTo>
                      <a:pt x="1302" y="891"/>
                    </a:lnTo>
                    <a:lnTo>
                      <a:pt x="1330" y="886"/>
                    </a:lnTo>
                    <a:lnTo>
                      <a:pt x="1357" y="881"/>
                    </a:lnTo>
                    <a:lnTo>
                      <a:pt x="1385" y="875"/>
                    </a:lnTo>
                    <a:lnTo>
                      <a:pt x="1413" y="869"/>
                    </a:lnTo>
                    <a:lnTo>
                      <a:pt x="1441" y="863"/>
                    </a:lnTo>
                    <a:lnTo>
                      <a:pt x="1468" y="855"/>
                    </a:lnTo>
                    <a:lnTo>
                      <a:pt x="1496" y="846"/>
                    </a:lnTo>
                    <a:lnTo>
                      <a:pt x="1524" y="838"/>
                    </a:lnTo>
                    <a:lnTo>
                      <a:pt x="1551" y="828"/>
                    </a:lnTo>
                    <a:lnTo>
                      <a:pt x="1579" y="818"/>
                    </a:lnTo>
                    <a:lnTo>
                      <a:pt x="1607" y="806"/>
                    </a:lnTo>
                    <a:lnTo>
                      <a:pt x="1634" y="795"/>
                    </a:lnTo>
                    <a:lnTo>
                      <a:pt x="1662" y="782"/>
                    </a:lnTo>
                    <a:lnTo>
                      <a:pt x="1690" y="768"/>
                    </a:lnTo>
                    <a:lnTo>
                      <a:pt x="1717" y="754"/>
                    </a:lnTo>
                    <a:lnTo>
                      <a:pt x="1745" y="739"/>
                    </a:lnTo>
                    <a:lnTo>
                      <a:pt x="1773" y="724"/>
                    </a:lnTo>
                    <a:lnTo>
                      <a:pt x="1801" y="708"/>
                    </a:lnTo>
                    <a:lnTo>
                      <a:pt x="1828" y="692"/>
                    </a:lnTo>
                    <a:lnTo>
                      <a:pt x="1856" y="674"/>
                    </a:lnTo>
                    <a:lnTo>
                      <a:pt x="1884" y="657"/>
                    </a:lnTo>
                    <a:lnTo>
                      <a:pt x="1912" y="639"/>
                    </a:lnTo>
                    <a:lnTo>
                      <a:pt x="1939" y="621"/>
                    </a:lnTo>
                    <a:lnTo>
                      <a:pt x="1967" y="603"/>
                    </a:lnTo>
                    <a:lnTo>
                      <a:pt x="1995" y="584"/>
                    </a:lnTo>
                    <a:lnTo>
                      <a:pt x="2022" y="566"/>
                    </a:lnTo>
                    <a:lnTo>
                      <a:pt x="2050" y="547"/>
                    </a:lnTo>
                    <a:lnTo>
                      <a:pt x="2078" y="529"/>
                    </a:lnTo>
                    <a:lnTo>
                      <a:pt x="2105" y="511"/>
                    </a:lnTo>
                    <a:lnTo>
                      <a:pt x="2133" y="493"/>
                    </a:lnTo>
                    <a:lnTo>
                      <a:pt x="2161" y="475"/>
                    </a:lnTo>
                    <a:lnTo>
                      <a:pt x="2189" y="458"/>
                    </a:lnTo>
                    <a:lnTo>
                      <a:pt x="2216" y="441"/>
                    </a:lnTo>
                    <a:lnTo>
                      <a:pt x="2244" y="424"/>
                    </a:lnTo>
                    <a:lnTo>
                      <a:pt x="2272" y="409"/>
                    </a:lnTo>
                    <a:lnTo>
                      <a:pt x="2299" y="393"/>
                    </a:lnTo>
                    <a:lnTo>
                      <a:pt x="2327" y="378"/>
                    </a:lnTo>
                    <a:lnTo>
                      <a:pt x="2355" y="365"/>
                    </a:lnTo>
                    <a:lnTo>
                      <a:pt x="2383" y="351"/>
                    </a:lnTo>
                    <a:lnTo>
                      <a:pt x="2410" y="338"/>
                    </a:lnTo>
                    <a:lnTo>
                      <a:pt x="2438" y="326"/>
                    </a:lnTo>
                    <a:lnTo>
                      <a:pt x="2466" y="314"/>
                    </a:lnTo>
                    <a:lnTo>
                      <a:pt x="2493" y="304"/>
                    </a:lnTo>
                    <a:lnTo>
                      <a:pt x="2521" y="294"/>
                    </a:lnTo>
                    <a:lnTo>
                      <a:pt x="2549" y="284"/>
                    </a:lnTo>
                    <a:lnTo>
                      <a:pt x="2577" y="276"/>
                    </a:lnTo>
                    <a:lnTo>
                      <a:pt x="2604" y="268"/>
                    </a:lnTo>
                    <a:lnTo>
                      <a:pt x="2632" y="260"/>
                    </a:lnTo>
                    <a:lnTo>
                      <a:pt x="2660" y="254"/>
                    </a:lnTo>
                    <a:lnTo>
                      <a:pt x="2687" y="247"/>
                    </a:lnTo>
                    <a:lnTo>
                      <a:pt x="2715" y="242"/>
                    </a:lnTo>
                    <a:lnTo>
                      <a:pt x="2743" y="238"/>
                    </a:lnTo>
                    <a:lnTo>
                      <a:pt x="2770" y="234"/>
                    </a:lnTo>
                  </a:path>
                </a:pathLst>
              </a:custGeom>
              <a:noFill/>
              <a:ln w="31750">
                <a:solidFill>
                  <a:srgbClr val="99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Freeform 240">
                <a:extLst>
                  <a:ext uri="{FF2B5EF4-FFF2-40B4-BE49-F238E27FC236}">
                    <a16:creationId xmlns:a16="http://schemas.microsoft.com/office/drawing/2014/main" id="{2131442F-F905-6EB3-43A2-140C70F78B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6" y="1603"/>
                <a:ext cx="1479" cy="252"/>
              </a:xfrm>
              <a:custGeom>
                <a:avLst/>
                <a:gdLst>
                  <a:gd name="T0" fmla="*/ 27 w 2770"/>
                  <a:gd name="T1" fmla="*/ 87 h 474"/>
                  <a:gd name="T2" fmla="*/ 83 w 2770"/>
                  <a:gd name="T3" fmla="*/ 146 h 474"/>
                  <a:gd name="T4" fmla="*/ 138 w 2770"/>
                  <a:gd name="T5" fmla="*/ 200 h 474"/>
                  <a:gd name="T6" fmla="*/ 194 w 2770"/>
                  <a:gd name="T7" fmla="*/ 247 h 474"/>
                  <a:gd name="T8" fmla="*/ 249 w 2770"/>
                  <a:gd name="T9" fmla="*/ 289 h 474"/>
                  <a:gd name="T10" fmla="*/ 304 w 2770"/>
                  <a:gd name="T11" fmla="*/ 324 h 474"/>
                  <a:gd name="T12" fmla="*/ 360 w 2770"/>
                  <a:gd name="T13" fmla="*/ 355 h 474"/>
                  <a:gd name="T14" fmla="*/ 415 w 2770"/>
                  <a:gd name="T15" fmla="*/ 381 h 474"/>
                  <a:gd name="T16" fmla="*/ 471 w 2770"/>
                  <a:gd name="T17" fmla="*/ 403 h 474"/>
                  <a:gd name="T18" fmla="*/ 526 w 2770"/>
                  <a:gd name="T19" fmla="*/ 420 h 474"/>
                  <a:gd name="T20" fmla="*/ 581 w 2770"/>
                  <a:gd name="T21" fmla="*/ 435 h 474"/>
                  <a:gd name="T22" fmla="*/ 637 w 2770"/>
                  <a:gd name="T23" fmla="*/ 446 h 474"/>
                  <a:gd name="T24" fmla="*/ 692 w 2770"/>
                  <a:gd name="T25" fmla="*/ 456 h 474"/>
                  <a:gd name="T26" fmla="*/ 748 w 2770"/>
                  <a:gd name="T27" fmla="*/ 463 h 474"/>
                  <a:gd name="T28" fmla="*/ 803 w 2770"/>
                  <a:gd name="T29" fmla="*/ 468 h 474"/>
                  <a:gd name="T30" fmla="*/ 859 w 2770"/>
                  <a:gd name="T31" fmla="*/ 471 h 474"/>
                  <a:gd name="T32" fmla="*/ 914 w 2770"/>
                  <a:gd name="T33" fmla="*/ 473 h 474"/>
                  <a:gd name="T34" fmla="*/ 969 w 2770"/>
                  <a:gd name="T35" fmla="*/ 474 h 474"/>
                  <a:gd name="T36" fmla="*/ 1025 w 2770"/>
                  <a:gd name="T37" fmla="*/ 474 h 474"/>
                  <a:gd name="T38" fmla="*/ 1080 w 2770"/>
                  <a:gd name="T39" fmla="*/ 472 h 474"/>
                  <a:gd name="T40" fmla="*/ 1136 w 2770"/>
                  <a:gd name="T41" fmla="*/ 470 h 474"/>
                  <a:gd name="T42" fmla="*/ 1191 w 2770"/>
                  <a:gd name="T43" fmla="*/ 466 h 474"/>
                  <a:gd name="T44" fmla="*/ 1246 w 2770"/>
                  <a:gd name="T45" fmla="*/ 461 h 474"/>
                  <a:gd name="T46" fmla="*/ 1302 w 2770"/>
                  <a:gd name="T47" fmla="*/ 455 h 474"/>
                  <a:gd name="T48" fmla="*/ 1357 w 2770"/>
                  <a:gd name="T49" fmla="*/ 446 h 474"/>
                  <a:gd name="T50" fmla="*/ 1413 w 2770"/>
                  <a:gd name="T51" fmla="*/ 437 h 474"/>
                  <a:gd name="T52" fmla="*/ 1468 w 2770"/>
                  <a:gd name="T53" fmla="*/ 426 h 474"/>
                  <a:gd name="T54" fmla="*/ 1524 w 2770"/>
                  <a:gd name="T55" fmla="*/ 413 h 474"/>
                  <a:gd name="T56" fmla="*/ 1579 w 2770"/>
                  <a:gd name="T57" fmla="*/ 397 h 474"/>
                  <a:gd name="T58" fmla="*/ 1634 w 2770"/>
                  <a:gd name="T59" fmla="*/ 380 h 474"/>
                  <a:gd name="T60" fmla="*/ 1690 w 2770"/>
                  <a:gd name="T61" fmla="*/ 361 h 474"/>
                  <a:gd name="T62" fmla="*/ 1745 w 2770"/>
                  <a:gd name="T63" fmla="*/ 341 h 474"/>
                  <a:gd name="T64" fmla="*/ 1801 w 2770"/>
                  <a:gd name="T65" fmla="*/ 319 h 474"/>
                  <a:gd name="T66" fmla="*/ 1856 w 2770"/>
                  <a:gd name="T67" fmla="*/ 295 h 474"/>
                  <a:gd name="T68" fmla="*/ 1912 w 2770"/>
                  <a:gd name="T69" fmla="*/ 272 h 474"/>
                  <a:gd name="T70" fmla="*/ 1967 w 2770"/>
                  <a:gd name="T71" fmla="*/ 247 h 474"/>
                  <a:gd name="T72" fmla="*/ 2022 w 2770"/>
                  <a:gd name="T73" fmla="*/ 222 h 474"/>
                  <a:gd name="T74" fmla="*/ 2078 w 2770"/>
                  <a:gd name="T75" fmla="*/ 198 h 474"/>
                  <a:gd name="T76" fmla="*/ 2133 w 2770"/>
                  <a:gd name="T77" fmla="*/ 173 h 474"/>
                  <a:gd name="T78" fmla="*/ 2189 w 2770"/>
                  <a:gd name="T79" fmla="*/ 150 h 474"/>
                  <a:gd name="T80" fmla="*/ 2244 w 2770"/>
                  <a:gd name="T81" fmla="*/ 128 h 474"/>
                  <a:gd name="T82" fmla="*/ 2299 w 2770"/>
                  <a:gd name="T83" fmla="*/ 107 h 474"/>
                  <a:gd name="T84" fmla="*/ 2355 w 2770"/>
                  <a:gd name="T85" fmla="*/ 88 h 474"/>
                  <a:gd name="T86" fmla="*/ 2410 w 2770"/>
                  <a:gd name="T87" fmla="*/ 70 h 474"/>
                  <a:gd name="T88" fmla="*/ 2466 w 2770"/>
                  <a:gd name="T89" fmla="*/ 54 h 474"/>
                  <a:gd name="T90" fmla="*/ 2521 w 2770"/>
                  <a:gd name="T91" fmla="*/ 40 h 474"/>
                  <a:gd name="T92" fmla="*/ 2577 w 2770"/>
                  <a:gd name="T93" fmla="*/ 28 h 474"/>
                  <a:gd name="T94" fmla="*/ 2632 w 2770"/>
                  <a:gd name="T95" fmla="*/ 18 h 474"/>
                  <a:gd name="T96" fmla="*/ 2687 w 2770"/>
                  <a:gd name="T97" fmla="*/ 9 h 474"/>
                  <a:gd name="T98" fmla="*/ 2743 w 2770"/>
                  <a:gd name="T99" fmla="*/ 2 h 47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0"/>
                  <a:gd name="T151" fmla="*/ 0 h 474"/>
                  <a:gd name="T152" fmla="*/ 2770 w 2770"/>
                  <a:gd name="T153" fmla="*/ 474 h 47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0" h="474">
                    <a:moveTo>
                      <a:pt x="0" y="55"/>
                    </a:moveTo>
                    <a:lnTo>
                      <a:pt x="27" y="87"/>
                    </a:lnTo>
                    <a:lnTo>
                      <a:pt x="55" y="118"/>
                    </a:lnTo>
                    <a:lnTo>
                      <a:pt x="83" y="146"/>
                    </a:lnTo>
                    <a:lnTo>
                      <a:pt x="110" y="174"/>
                    </a:lnTo>
                    <a:lnTo>
                      <a:pt x="138" y="200"/>
                    </a:lnTo>
                    <a:lnTo>
                      <a:pt x="166" y="224"/>
                    </a:lnTo>
                    <a:lnTo>
                      <a:pt x="194" y="247"/>
                    </a:lnTo>
                    <a:lnTo>
                      <a:pt x="221" y="268"/>
                    </a:lnTo>
                    <a:lnTo>
                      <a:pt x="249" y="289"/>
                    </a:lnTo>
                    <a:lnTo>
                      <a:pt x="277" y="307"/>
                    </a:lnTo>
                    <a:lnTo>
                      <a:pt x="304" y="324"/>
                    </a:lnTo>
                    <a:lnTo>
                      <a:pt x="332" y="340"/>
                    </a:lnTo>
                    <a:lnTo>
                      <a:pt x="360" y="355"/>
                    </a:lnTo>
                    <a:lnTo>
                      <a:pt x="388" y="369"/>
                    </a:lnTo>
                    <a:lnTo>
                      <a:pt x="415" y="381"/>
                    </a:lnTo>
                    <a:lnTo>
                      <a:pt x="443" y="392"/>
                    </a:lnTo>
                    <a:lnTo>
                      <a:pt x="471" y="403"/>
                    </a:lnTo>
                    <a:lnTo>
                      <a:pt x="498" y="412"/>
                    </a:lnTo>
                    <a:lnTo>
                      <a:pt x="526" y="420"/>
                    </a:lnTo>
                    <a:lnTo>
                      <a:pt x="554" y="428"/>
                    </a:lnTo>
                    <a:lnTo>
                      <a:pt x="581" y="435"/>
                    </a:lnTo>
                    <a:lnTo>
                      <a:pt x="609" y="441"/>
                    </a:lnTo>
                    <a:lnTo>
                      <a:pt x="637" y="446"/>
                    </a:lnTo>
                    <a:lnTo>
                      <a:pt x="665" y="451"/>
                    </a:lnTo>
                    <a:lnTo>
                      <a:pt x="692" y="456"/>
                    </a:lnTo>
                    <a:lnTo>
                      <a:pt x="720" y="459"/>
                    </a:lnTo>
                    <a:lnTo>
                      <a:pt x="748" y="463"/>
                    </a:lnTo>
                    <a:lnTo>
                      <a:pt x="775" y="465"/>
                    </a:lnTo>
                    <a:lnTo>
                      <a:pt x="803" y="468"/>
                    </a:lnTo>
                    <a:lnTo>
                      <a:pt x="831" y="469"/>
                    </a:lnTo>
                    <a:lnTo>
                      <a:pt x="859" y="471"/>
                    </a:lnTo>
                    <a:lnTo>
                      <a:pt x="886" y="472"/>
                    </a:lnTo>
                    <a:lnTo>
                      <a:pt x="914" y="473"/>
                    </a:lnTo>
                    <a:lnTo>
                      <a:pt x="942" y="474"/>
                    </a:lnTo>
                    <a:lnTo>
                      <a:pt x="969" y="474"/>
                    </a:lnTo>
                    <a:lnTo>
                      <a:pt x="997" y="474"/>
                    </a:lnTo>
                    <a:lnTo>
                      <a:pt x="1025" y="474"/>
                    </a:lnTo>
                    <a:lnTo>
                      <a:pt x="1053" y="473"/>
                    </a:lnTo>
                    <a:lnTo>
                      <a:pt x="1080" y="472"/>
                    </a:lnTo>
                    <a:lnTo>
                      <a:pt x="1108" y="471"/>
                    </a:lnTo>
                    <a:lnTo>
                      <a:pt x="1136" y="470"/>
                    </a:lnTo>
                    <a:lnTo>
                      <a:pt x="1163" y="468"/>
                    </a:lnTo>
                    <a:lnTo>
                      <a:pt x="1191" y="466"/>
                    </a:lnTo>
                    <a:lnTo>
                      <a:pt x="1219" y="464"/>
                    </a:lnTo>
                    <a:lnTo>
                      <a:pt x="1246" y="461"/>
                    </a:lnTo>
                    <a:lnTo>
                      <a:pt x="1274" y="458"/>
                    </a:lnTo>
                    <a:lnTo>
                      <a:pt x="1302" y="455"/>
                    </a:lnTo>
                    <a:lnTo>
                      <a:pt x="1330" y="450"/>
                    </a:lnTo>
                    <a:lnTo>
                      <a:pt x="1357" y="446"/>
                    </a:lnTo>
                    <a:lnTo>
                      <a:pt x="1385" y="442"/>
                    </a:lnTo>
                    <a:lnTo>
                      <a:pt x="1413" y="437"/>
                    </a:lnTo>
                    <a:lnTo>
                      <a:pt x="1441" y="431"/>
                    </a:lnTo>
                    <a:lnTo>
                      <a:pt x="1468" y="426"/>
                    </a:lnTo>
                    <a:lnTo>
                      <a:pt x="1496" y="419"/>
                    </a:lnTo>
                    <a:lnTo>
                      <a:pt x="1524" y="413"/>
                    </a:lnTo>
                    <a:lnTo>
                      <a:pt x="1551" y="405"/>
                    </a:lnTo>
                    <a:lnTo>
                      <a:pt x="1579" y="397"/>
                    </a:lnTo>
                    <a:lnTo>
                      <a:pt x="1607" y="389"/>
                    </a:lnTo>
                    <a:lnTo>
                      <a:pt x="1634" y="380"/>
                    </a:lnTo>
                    <a:lnTo>
                      <a:pt x="1662" y="371"/>
                    </a:lnTo>
                    <a:lnTo>
                      <a:pt x="1690" y="361"/>
                    </a:lnTo>
                    <a:lnTo>
                      <a:pt x="1717" y="351"/>
                    </a:lnTo>
                    <a:lnTo>
                      <a:pt x="1745" y="341"/>
                    </a:lnTo>
                    <a:lnTo>
                      <a:pt x="1773" y="330"/>
                    </a:lnTo>
                    <a:lnTo>
                      <a:pt x="1801" y="319"/>
                    </a:lnTo>
                    <a:lnTo>
                      <a:pt x="1828" y="308"/>
                    </a:lnTo>
                    <a:lnTo>
                      <a:pt x="1856" y="295"/>
                    </a:lnTo>
                    <a:lnTo>
                      <a:pt x="1884" y="284"/>
                    </a:lnTo>
                    <a:lnTo>
                      <a:pt x="1912" y="272"/>
                    </a:lnTo>
                    <a:lnTo>
                      <a:pt x="1939" y="260"/>
                    </a:lnTo>
                    <a:lnTo>
                      <a:pt x="1967" y="247"/>
                    </a:lnTo>
                    <a:lnTo>
                      <a:pt x="1995" y="235"/>
                    </a:lnTo>
                    <a:lnTo>
                      <a:pt x="2022" y="222"/>
                    </a:lnTo>
                    <a:lnTo>
                      <a:pt x="2050" y="210"/>
                    </a:lnTo>
                    <a:lnTo>
                      <a:pt x="2078" y="198"/>
                    </a:lnTo>
                    <a:lnTo>
                      <a:pt x="2105" y="185"/>
                    </a:lnTo>
                    <a:lnTo>
                      <a:pt x="2133" y="173"/>
                    </a:lnTo>
                    <a:lnTo>
                      <a:pt x="2161" y="162"/>
                    </a:lnTo>
                    <a:lnTo>
                      <a:pt x="2189" y="150"/>
                    </a:lnTo>
                    <a:lnTo>
                      <a:pt x="2216" y="139"/>
                    </a:lnTo>
                    <a:lnTo>
                      <a:pt x="2244" y="128"/>
                    </a:lnTo>
                    <a:lnTo>
                      <a:pt x="2272" y="118"/>
                    </a:lnTo>
                    <a:lnTo>
                      <a:pt x="2299" y="107"/>
                    </a:lnTo>
                    <a:lnTo>
                      <a:pt x="2327" y="97"/>
                    </a:lnTo>
                    <a:lnTo>
                      <a:pt x="2355" y="88"/>
                    </a:lnTo>
                    <a:lnTo>
                      <a:pt x="2383" y="79"/>
                    </a:lnTo>
                    <a:lnTo>
                      <a:pt x="2410" y="70"/>
                    </a:lnTo>
                    <a:lnTo>
                      <a:pt x="2438" y="62"/>
                    </a:lnTo>
                    <a:lnTo>
                      <a:pt x="2466" y="54"/>
                    </a:lnTo>
                    <a:lnTo>
                      <a:pt x="2493" y="47"/>
                    </a:lnTo>
                    <a:lnTo>
                      <a:pt x="2521" y="40"/>
                    </a:lnTo>
                    <a:lnTo>
                      <a:pt x="2549" y="34"/>
                    </a:lnTo>
                    <a:lnTo>
                      <a:pt x="2577" y="28"/>
                    </a:lnTo>
                    <a:lnTo>
                      <a:pt x="2604" y="22"/>
                    </a:lnTo>
                    <a:lnTo>
                      <a:pt x="2632" y="18"/>
                    </a:lnTo>
                    <a:lnTo>
                      <a:pt x="2660" y="13"/>
                    </a:lnTo>
                    <a:lnTo>
                      <a:pt x="2687" y="9"/>
                    </a:lnTo>
                    <a:lnTo>
                      <a:pt x="2715" y="6"/>
                    </a:lnTo>
                    <a:lnTo>
                      <a:pt x="2743" y="2"/>
                    </a:lnTo>
                    <a:lnTo>
                      <a:pt x="2770" y="0"/>
                    </a:lnTo>
                  </a:path>
                </a:pathLst>
              </a:custGeom>
              <a:noFill/>
              <a:ln w="31750">
                <a:solidFill>
                  <a:srgbClr val="00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Freeform 241">
                <a:extLst>
                  <a:ext uri="{FF2B5EF4-FFF2-40B4-BE49-F238E27FC236}">
                    <a16:creationId xmlns:a16="http://schemas.microsoft.com/office/drawing/2014/main" id="{62B60B76-2A3B-CF41-5385-F113CBE7B4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6" y="1610"/>
                <a:ext cx="1479" cy="248"/>
              </a:xfrm>
              <a:custGeom>
                <a:avLst/>
                <a:gdLst>
                  <a:gd name="T0" fmla="*/ 27 w 2770"/>
                  <a:gd name="T1" fmla="*/ 331 h 465"/>
                  <a:gd name="T2" fmla="*/ 83 w 2770"/>
                  <a:gd name="T3" fmla="*/ 352 h 465"/>
                  <a:gd name="T4" fmla="*/ 138 w 2770"/>
                  <a:gd name="T5" fmla="*/ 372 h 465"/>
                  <a:gd name="T6" fmla="*/ 194 w 2770"/>
                  <a:gd name="T7" fmla="*/ 388 h 465"/>
                  <a:gd name="T8" fmla="*/ 249 w 2770"/>
                  <a:gd name="T9" fmla="*/ 403 h 465"/>
                  <a:gd name="T10" fmla="*/ 304 w 2770"/>
                  <a:gd name="T11" fmla="*/ 416 h 465"/>
                  <a:gd name="T12" fmla="*/ 360 w 2770"/>
                  <a:gd name="T13" fmla="*/ 427 h 465"/>
                  <a:gd name="T14" fmla="*/ 415 w 2770"/>
                  <a:gd name="T15" fmla="*/ 436 h 465"/>
                  <a:gd name="T16" fmla="*/ 471 w 2770"/>
                  <a:gd name="T17" fmla="*/ 444 h 465"/>
                  <a:gd name="T18" fmla="*/ 526 w 2770"/>
                  <a:gd name="T19" fmla="*/ 450 h 465"/>
                  <a:gd name="T20" fmla="*/ 581 w 2770"/>
                  <a:gd name="T21" fmla="*/ 455 h 465"/>
                  <a:gd name="T22" fmla="*/ 637 w 2770"/>
                  <a:gd name="T23" fmla="*/ 459 h 465"/>
                  <a:gd name="T24" fmla="*/ 692 w 2770"/>
                  <a:gd name="T25" fmla="*/ 461 h 465"/>
                  <a:gd name="T26" fmla="*/ 748 w 2770"/>
                  <a:gd name="T27" fmla="*/ 464 h 465"/>
                  <a:gd name="T28" fmla="*/ 803 w 2770"/>
                  <a:gd name="T29" fmla="*/ 464 h 465"/>
                  <a:gd name="T30" fmla="*/ 859 w 2770"/>
                  <a:gd name="T31" fmla="*/ 465 h 465"/>
                  <a:gd name="T32" fmla="*/ 914 w 2770"/>
                  <a:gd name="T33" fmla="*/ 464 h 465"/>
                  <a:gd name="T34" fmla="*/ 969 w 2770"/>
                  <a:gd name="T35" fmla="*/ 462 h 465"/>
                  <a:gd name="T36" fmla="*/ 1025 w 2770"/>
                  <a:gd name="T37" fmla="*/ 460 h 465"/>
                  <a:gd name="T38" fmla="*/ 1080 w 2770"/>
                  <a:gd name="T39" fmla="*/ 456 h 465"/>
                  <a:gd name="T40" fmla="*/ 1136 w 2770"/>
                  <a:gd name="T41" fmla="*/ 451 h 465"/>
                  <a:gd name="T42" fmla="*/ 1191 w 2770"/>
                  <a:gd name="T43" fmla="*/ 445 h 465"/>
                  <a:gd name="T44" fmla="*/ 1246 w 2770"/>
                  <a:gd name="T45" fmla="*/ 437 h 465"/>
                  <a:gd name="T46" fmla="*/ 1302 w 2770"/>
                  <a:gd name="T47" fmla="*/ 428 h 465"/>
                  <a:gd name="T48" fmla="*/ 1357 w 2770"/>
                  <a:gd name="T49" fmla="*/ 417 h 465"/>
                  <a:gd name="T50" fmla="*/ 1413 w 2770"/>
                  <a:gd name="T51" fmla="*/ 404 h 465"/>
                  <a:gd name="T52" fmla="*/ 1468 w 2770"/>
                  <a:gd name="T53" fmla="*/ 390 h 465"/>
                  <a:gd name="T54" fmla="*/ 1524 w 2770"/>
                  <a:gd name="T55" fmla="*/ 374 h 465"/>
                  <a:gd name="T56" fmla="*/ 1579 w 2770"/>
                  <a:gd name="T57" fmla="*/ 357 h 465"/>
                  <a:gd name="T58" fmla="*/ 1634 w 2770"/>
                  <a:gd name="T59" fmla="*/ 338 h 465"/>
                  <a:gd name="T60" fmla="*/ 1690 w 2770"/>
                  <a:gd name="T61" fmla="*/ 318 h 465"/>
                  <a:gd name="T62" fmla="*/ 1745 w 2770"/>
                  <a:gd name="T63" fmla="*/ 296 h 465"/>
                  <a:gd name="T64" fmla="*/ 1801 w 2770"/>
                  <a:gd name="T65" fmla="*/ 274 h 465"/>
                  <a:gd name="T66" fmla="*/ 1856 w 2770"/>
                  <a:gd name="T67" fmla="*/ 252 h 465"/>
                  <a:gd name="T68" fmla="*/ 1912 w 2770"/>
                  <a:gd name="T69" fmla="*/ 229 h 465"/>
                  <a:gd name="T70" fmla="*/ 1967 w 2770"/>
                  <a:gd name="T71" fmla="*/ 206 h 465"/>
                  <a:gd name="T72" fmla="*/ 2022 w 2770"/>
                  <a:gd name="T73" fmla="*/ 184 h 465"/>
                  <a:gd name="T74" fmla="*/ 2078 w 2770"/>
                  <a:gd name="T75" fmla="*/ 163 h 465"/>
                  <a:gd name="T76" fmla="*/ 2133 w 2770"/>
                  <a:gd name="T77" fmla="*/ 142 h 465"/>
                  <a:gd name="T78" fmla="*/ 2189 w 2770"/>
                  <a:gd name="T79" fmla="*/ 122 h 465"/>
                  <a:gd name="T80" fmla="*/ 2244 w 2770"/>
                  <a:gd name="T81" fmla="*/ 104 h 465"/>
                  <a:gd name="T82" fmla="*/ 2299 w 2770"/>
                  <a:gd name="T83" fmla="*/ 87 h 465"/>
                  <a:gd name="T84" fmla="*/ 2355 w 2770"/>
                  <a:gd name="T85" fmla="*/ 70 h 465"/>
                  <a:gd name="T86" fmla="*/ 2410 w 2770"/>
                  <a:gd name="T87" fmla="*/ 56 h 465"/>
                  <a:gd name="T88" fmla="*/ 2466 w 2770"/>
                  <a:gd name="T89" fmla="*/ 43 h 465"/>
                  <a:gd name="T90" fmla="*/ 2521 w 2770"/>
                  <a:gd name="T91" fmla="*/ 32 h 465"/>
                  <a:gd name="T92" fmla="*/ 2577 w 2770"/>
                  <a:gd name="T93" fmla="*/ 21 h 465"/>
                  <a:gd name="T94" fmla="*/ 2632 w 2770"/>
                  <a:gd name="T95" fmla="*/ 13 h 465"/>
                  <a:gd name="T96" fmla="*/ 2687 w 2770"/>
                  <a:gd name="T97" fmla="*/ 6 h 465"/>
                  <a:gd name="T98" fmla="*/ 2743 w 2770"/>
                  <a:gd name="T99" fmla="*/ 1 h 46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0"/>
                  <a:gd name="T151" fmla="*/ 0 h 465"/>
                  <a:gd name="T152" fmla="*/ 2770 w 2770"/>
                  <a:gd name="T153" fmla="*/ 465 h 46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0" h="465">
                    <a:moveTo>
                      <a:pt x="0" y="319"/>
                    </a:moveTo>
                    <a:lnTo>
                      <a:pt x="27" y="331"/>
                    </a:lnTo>
                    <a:lnTo>
                      <a:pt x="55" y="342"/>
                    </a:lnTo>
                    <a:lnTo>
                      <a:pt x="83" y="352"/>
                    </a:lnTo>
                    <a:lnTo>
                      <a:pt x="110" y="362"/>
                    </a:lnTo>
                    <a:lnTo>
                      <a:pt x="138" y="372"/>
                    </a:lnTo>
                    <a:lnTo>
                      <a:pt x="166" y="380"/>
                    </a:lnTo>
                    <a:lnTo>
                      <a:pt x="194" y="388"/>
                    </a:lnTo>
                    <a:lnTo>
                      <a:pt x="221" y="396"/>
                    </a:lnTo>
                    <a:lnTo>
                      <a:pt x="249" y="403"/>
                    </a:lnTo>
                    <a:lnTo>
                      <a:pt x="277" y="410"/>
                    </a:lnTo>
                    <a:lnTo>
                      <a:pt x="304" y="416"/>
                    </a:lnTo>
                    <a:lnTo>
                      <a:pt x="332" y="422"/>
                    </a:lnTo>
                    <a:lnTo>
                      <a:pt x="360" y="427"/>
                    </a:lnTo>
                    <a:lnTo>
                      <a:pt x="388" y="431"/>
                    </a:lnTo>
                    <a:lnTo>
                      <a:pt x="415" y="436"/>
                    </a:lnTo>
                    <a:lnTo>
                      <a:pt x="443" y="440"/>
                    </a:lnTo>
                    <a:lnTo>
                      <a:pt x="471" y="444"/>
                    </a:lnTo>
                    <a:lnTo>
                      <a:pt x="498" y="447"/>
                    </a:lnTo>
                    <a:lnTo>
                      <a:pt x="526" y="450"/>
                    </a:lnTo>
                    <a:lnTo>
                      <a:pt x="554" y="453"/>
                    </a:lnTo>
                    <a:lnTo>
                      <a:pt x="581" y="455"/>
                    </a:lnTo>
                    <a:lnTo>
                      <a:pt x="609" y="457"/>
                    </a:lnTo>
                    <a:lnTo>
                      <a:pt x="637" y="459"/>
                    </a:lnTo>
                    <a:lnTo>
                      <a:pt x="665" y="460"/>
                    </a:lnTo>
                    <a:lnTo>
                      <a:pt x="692" y="461"/>
                    </a:lnTo>
                    <a:lnTo>
                      <a:pt x="720" y="463"/>
                    </a:lnTo>
                    <a:lnTo>
                      <a:pt x="748" y="464"/>
                    </a:lnTo>
                    <a:lnTo>
                      <a:pt x="775" y="464"/>
                    </a:lnTo>
                    <a:lnTo>
                      <a:pt x="803" y="464"/>
                    </a:lnTo>
                    <a:lnTo>
                      <a:pt x="831" y="465"/>
                    </a:lnTo>
                    <a:lnTo>
                      <a:pt x="859" y="465"/>
                    </a:lnTo>
                    <a:lnTo>
                      <a:pt x="886" y="464"/>
                    </a:lnTo>
                    <a:lnTo>
                      <a:pt x="914" y="464"/>
                    </a:lnTo>
                    <a:lnTo>
                      <a:pt x="942" y="463"/>
                    </a:lnTo>
                    <a:lnTo>
                      <a:pt x="969" y="462"/>
                    </a:lnTo>
                    <a:lnTo>
                      <a:pt x="997" y="461"/>
                    </a:lnTo>
                    <a:lnTo>
                      <a:pt x="1025" y="460"/>
                    </a:lnTo>
                    <a:lnTo>
                      <a:pt x="1053" y="458"/>
                    </a:lnTo>
                    <a:lnTo>
                      <a:pt x="1080" y="456"/>
                    </a:lnTo>
                    <a:lnTo>
                      <a:pt x="1108" y="453"/>
                    </a:lnTo>
                    <a:lnTo>
                      <a:pt x="1136" y="451"/>
                    </a:lnTo>
                    <a:lnTo>
                      <a:pt x="1163" y="448"/>
                    </a:lnTo>
                    <a:lnTo>
                      <a:pt x="1191" y="445"/>
                    </a:lnTo>
                    <a:lnTo>
                      <a:pt x="1219" y="441"/>
                    </a:lnTo>
                    <a:lnTo>
                      <a:pt x="1246" y="437"/>
                    </a:lnTo>
                    <a:lnTo>
                      <a:pt x="1274" y="433"/>
                    </a:lnTo>
                    <a:lnTo>
                      <a:pt x="1302" y="428"/>
                    </a:lnTo>
                    <a:lnTo>
                      <a:pt x="1330" y="423"/>
                    </a:lnTo>
                    <a:lnTo>
                      <a:pt x="1357" y="417"/>
                    </a:lnTo>
                    <a:lnTo>
                      <a:pt x="1385" y="411"/>
                    </a:lnTo>
                    <a:lnTo>
                      <a:pt x="1413" y="404"/>
                    </a:lnTo>
                    <a:lnTo>
                      <a:pt x="1441" y="398"/>
                    </a:lnTo>
                    <a:lnTo>
                      <a:pt x="1468" y="390"/>
                    </a:lnTo>
                    <a:lnTo>
                      <a:pt x="1496" y="383"/>
                    </a:lnTo>
                    <a:lnTo>
                      <a:pt x="1524" y="374"/>
                    </a:lnTo>
                    <a:lnTo>
                      <a:pt x="1551" y="366"/>
                    </a:lnTo>
                    <a:lnTo>
                      <a:pt x="1579" y="357"/>
                    </a:lnTo>
                    <a:lnTo>
                      <a:pt x="1607" y="347"/>
                    </a:lnTo>
                    <a:lnTo>
                      <a:pt x="1634" y="338"/>
                    </a:lnTo>
                    <a:lnTo>
                      <a:pt x="1662" y="328"/>
                    </a:lnTo>
                    <a:lnTo>
                      <a:pt x="1690" y="318"/>
                    </a:lnTo>
                    <a:lnTo>
                      <a:pt x="1717" y="307"/>
                    </a:lnTo>
                    <a:lnTo>
                      <a:pt x="1745" y="296"/>
                    </a:lnTo>
                    <a:lnTo>
                      <a:pt x="1773" y="285"/>
                    </a:lnTo>
                    <a:lnTo>
                      <a:pt x="1801" y="274"/>
                    </a:lnTo>
                    <a:lnTo>
                      <a:pt x="1828" y="263"/>
                    </a:lnTo>
                    <a:lnTo>
                      <a:pt x="1856" y="252"/>
                    </a:lnTo>
                    <a:lnTo>
                      <a:pt x="1884" y="240"/>
                    </a:lnTo>
                    <a:lnTo>
                      <a:pt x="1912" y="229"/>
                    </a:lnTo>
                    <a:lnTo>
                      <a:pt x="1939" y="218"/>
                    </a:lnTo>
                    <a:lnTo>
                      <a:pt x="1967" y="206"/>
                    </a:lnTo>
                    <a:lnTo>
                      <a:pt x="1995" y="195"/>
                    </a:lnTo>
                    <a:lnTo>
                      <a:pt x="2022" y="184"/>
                    </a:lnTo>
                    <a:lnTo>
                      <a:pt x="2050" y="173"/>
                    </a:lnTo>
                    <a:lnTo>
                      <a:pt x="2078" y="163"/>
                    </a:lnTo>
                    <a:lnTo>
                      <a:pt x="2105" y="152"/>
                    </a:lnTo>
                    <a:lnTo>
                      <a:pt x="2133" y="142"/>
                    </a:lnTo>
                    <a:lnTo>
                      <a:pt x="2161" y="132"/>
                    </a:lnTo>
                    <a:lnTo>
                      <a:pt x="2189" y="122"/>
                    </a:lnTo>
                    <a:lnTo>
                      <a:pt x="2216" y="113"/>
                    </a:lnTo>
                    <a:lnTo>
                      <a:pt x="2244" y="104"/>
                    </a:lnTo>
                    <a:lnTo>
                      <a:pt x="2272" y="95"/>
                    </a:lnTo>
                    <a:lnTo>
                      <a:pt x="2299" y="87"/>
                    </a:lnTo>
                    <a:lnTo>
                      <a:pt x="2327" y="79"/>
                    </a:lnTo>
                    <a:lnTo>
                      <a:pt x="2355" y="70"/>
                    </a:lnTo>
                    <a:lnTo>
                      <a:pt x="2383" y="63"/>
                    </a:lnTo>
                    <a:lnTo>
                      <a:pt x="2410" y="56"/>
                    </a:lnTo>
                    <a:lnTo>
                      <a:pt x="2438" y="49"/>
                    </a:lnTo>
                    <a:lnTo>
                      <a:pt x="2466" y="43"/>
                    </a:lnTo>
                    <a:lnTo>
                      <a:pt x="2493" y="37"/>
                    </a:lnTo>
                    <a:lnTo>
                      <a:pt x="2521" y="32"/>
                    </a:lnTo>
                    <a:lnTo>
                      <a:pt x="2549" y="27"/>
                    </a:lnTo>
                    <a:lnTo>
                      <a:pt x="2577" y="21"/>
                    </a:lnTo>
                    <a:lnTo>
                      <a:pt x="2604" y="17"/>
                    </a:lnTo>
                    <a:lnTo>
                      <a:pt x="2632" y="13"/>
                    </a:lnTo>
                    <a:lnTo>
                      <a:pt x="2660" y="10"/>
                    </a:lnTo>
                    <a:lnTo>
                      <a:pt x="2687" y="6"/>
                    </a:lnTo>
                    <a:lnTo>
                      <a:pt x="2715" y="4"/>
                    </a:lnTo>
                    <a:lnTo>
                      <a:pt x="2743" y="1"/>
                    </a:lnTo>
                    <a:lnTo>
                      <a:pt x="2770" y="0"/>
                    </a:lnTo>
                  </a:path>
                </a:pathLst>
              </a:custGeom>
              <a:noFill/>
              <a:ln w="31750">
                <a:solidFill>
                  <a:srgbClr val="00CC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Freeform 242">
                <a:extLst>
                  <a:ext uri="{FF2B5EF4-FFF2-40B4-BE49-F238E27FC236}">
                    <a16:creationId xmlns:a16="http://schemas.microsoft.com/office/drawing/2014/main" id="{829A6FF0-AB77-72CD-7B5D-F62FEABE2D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46" y="1528"/>
                <a:ext cx="1479" cy="332"/>
              </a:xfrm>
              <a:custGeom>
                <a:avLst/>
                <a:gdLst>
                  <a:gd name="T0" fmla="*/ 27 w 2770"/>
                  <a:gd name="T1" fmla="*/ 586 h 619"/>
                  <a:gd name="T2" fmla="*/ 83 w 2770"/>
                  <a:gd name="T3" fmla="*/ 592 h 619"/>
                  <a:gd name="T4" fmla="*/ 138 w 2770"/>
                  <a:gd name="T5" fmla="*/ 598 h 619"/>
                  <a:gd name="T6" fmla="*/ 194 w 2770"/>
                  <a:gd name="T7" fmla="*/ 602 h 619"/>
                  <a:gd name="T8" fmla="*/ 249 w 2770"/>
                  <a:gd name="T9" fmla="*/ 606 h 619"/>
                  <a:gd name="T10" fmla="*/ 304 w 2770"/>
                  <a:gd name="T11" fmla="*/ 610 h 619"/>
                  <a:gd name="T12" fmla="*/ 360 w 2770"/>
                  <a:gd name="T13" fmla="*/ 612 h 619"/>
                  <a:gd name="T14" fmla="*/ 415 w 2770"/>
                  <a:gd name="T15" fmla="*/ 615 h 619"/>
                  <a:gd name="T16" fmla="*/ 471 w 2770"/>
                  <a:gd name="T17" fmla="*/ 617 h 619"/>
                  <a:gd name="T18" fmla="*/ 526 w 2770"/>
                  <a:gd name="T19" fmla="*/ 618 h 619"/>
                  <a:gd name="T20" fmla="*/ 581 w 2770"/>
                  <a:gd name="T21" fmla="*/ 619 h 619"/>
                  <a:gd name="T22" fmla="*/ 637 w 2770"/>
                  <a:gd name="T23" fmla="*/ 619 h 619"/>
                  <a:gd name="T24" fmla="*/ 692 w 2770"/>
                  <a:gd name="T25" fmla="*/ 619 h 619"/>
                  <a:gd name="T26" fmla="*/ 748 w 2770"/>
                  <a:gd name="T27" fmla="*/ 619 h 619"/>
                  <a:gd name="T28" fmla="*/ 803 w 2770"/>
                  <a:gd name="T29" fmla="*/ 617 h 619"/>
                  <a:gd name="T30" fmla="*/ 859 w 2770"/>
                  <a:gd name="T31" fmla="*/ 615 h 619"/>
                  <a:gd name="T32" fmla="*/ 914 w 2770"/>
                  <a:gd name="T33" fmla="*/ 611 h 619"/>
                  <a:gd name="T34" fmla="*/ 969 w 2770"/>
                  <a:gd name="T35" fmla="*/ 607 h 619"/>
                  <a:gd name="T36" fmla="*/ 1025 w 2770"/>
                  <a:gd name="T37" fmla="*/ 602 h 619"/>
                  <a:gd name="T38" fmla="*/ 1080 w 2770"/>
                  <a:gd name="T39" fmla="*/ 594 h 619"/>
                  <a:gd name="T40" fmla="*/ 1136 w 2770"/>
                  <a:gd name="T41" fmla="*/ 585 h 619"/>
                  <a:gd name="T42" fmla="*/ 1191 w 2770"/>
                  <a:gd name="T43" fmla="*/ 575 h 619"/>
                  <a:gd name="T44" fmla="*/ 1246 w 2770"/>
                  <a:gd name="T45" fmla="*/ 562 h 619"/>
                  <a:gd name="T46" fmla="*/ 1302 w 2770"/>
                  <a:gd name="T47" fmla="*/ 547 h 619"/>
                  <a:gd name="T48" fmla="*/ 1357 w 2770"/>
                  <a:gd name="T49" fmla="*/ 530 h 619"/>
                  <a:gd name="T50" fmla="*/ 1413 w 2770"/>
                  <a:gd name="T51" fmla="*/ 510 h 619"/>
                  <a:gd name="T52" fmla="*/ 1468 w 2770"/>
                  <a:gd name="T53" fmla="*/ 488 h 619"/>
                  <a:gd name="T54" fmla="*/ 1524 w 2770"/>
                  <a:gd name="T55" fmla="*/ 465 h 619"/>
                  <a:gd name="T56" fmla="*/ 1579 w 2770"/>
                  <a:gd name="T57" fmla="*/ 440 h 619"/>
                  <a:gd name="T58" fmla="*/ 1634 w 2770"/>
                  <a:gd name="T59" fmla="*/ 413 h 619"/>
                  <a:gd name="T60" fmla="*/ 1690 w 2770"/>
                  <a:gd name="T61" fmla="*/ 386 h 619"/>
                  <a:gd name="T62" fmla="*/ 1745 w 2770"/>
                  <a:gd name="T63" fmla="*/ 358 h 619"/>
                  <a:gd name="T64" fmla="*/ 1801 w 2770"/>
                  <a:gd name="T65" fmla="*/ 330 h 619"/>
                  <a:gd name="T66" fmla="*/ 1856 w 2770"/>
                  <a:gd name="T67" fmla="*/ 302 h 619"/>
                  <a:gd name="T68" fmla="*/ 1912 w 2770"/>
                  <a:gd name="T69" fmla="*/ 275 h 619"/>
                  <a:gd name="T70" fmla="*/ 1967 w 2770"/>
                  <a:gd name="T71" fmla="*/ 248 h 619"/>
                  <a:gd name="T72" fmla="*/ 2022 w 2770"/>
                  <a:gd name="T73" fmla="*/ 222 h 619"/>
                  <a:gd name="T74" fmla="*/ 2078 w 2770"/>
                  <a:gd name="T75" fmla="*/ 197 h 619"/>
                  <a:gd name="T76" fmla="*/ 2133 w 2770"/>
                  <a:gd name="T77" fmla="*/ 173 h 619"/>
                  <a:gd name="T78" fmla="*/ 2189 w 2770"/>
                  <a:gd name="T79" fmla="*/ 151 h 619"/>
                  <a:gd name="T80" fmla="*/ 2244 w 2770"/>
                  <a:gd name="T81" fmla="*/ 129 h 619"/>
                  <a:gd name="T82" fmla="*/ 2299 w 2770"/>
                  <a:gd name="T83" fmla="*/ 109 h 619"/>
                  <a:gd name="T84" fmla="*/ 2355 w 2770"/>
                  <a:gd name="T85" fmla="*/ 91 h 619"/>
                  <a:gd name="T86" fmla="*/ 2410 w 2770"/>
                  <a:gd name="T87" fmla="*/ 73 h 619"/>
                  <a:gd name="T88" fmla="*/ 2466 w 2770"/>
                  <a:gd name="T89" fmla="*/ 58 h 619"/>
                  <a:gd name="T90" fmla="*/ 2521 w 2770"/>
                  <a:gd name="T91" fmla="*/ 43 h 619"/>
                  <a:gd name="T92" fmla="*/ 2577 w 2770"/>
                  <a:gd name="T93" fmla="*/ 31 h 619"/>
                  <a:gd name="T94" fmla="*/ 2632 w 2770"/>
                  <a:gd name="T95" fmla="*/ 20 h 619"/>
                  <a:gd name="T96" fmla="*/ 2687 w 2770"/>
                  <a:gd name="T97" fmla="*/ 11 h 619"/>
                  <a:gd name="T98" fmla="*/ 2743 w 2770"/>
                  <a:gd name="T99" fmla="*/ 4 h 6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70"/>
                  <a:gd name="T151" fmla="*/ 0 h 619"/>
                  <a:gd name="T152" fmla="*/ 2770 w 2770"/>
                  <a:gd name="T153" fmla="*/ 619 h 61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70" h="619">
                    <a:moveTo>
                      <a:pt x="0" y="583"/>
                    </a:moveTo>
                    <a:lnTo>
                      <a:pt x="27" y="586"/>
                    </a:lnTo>
                    <a:lnTo>
                      <a:pt x="55" y="589"/>
                    </a:lnTo>
                    <a:lnTo>
                      <a:pt x="83" y="592"/>
                    </a:lnTo>
                    <a:lnTo>
                      <a:pt x="110" y="595"/>
                    </a:lnTo>
                    <a:lnTo>
                      <a:pt x="138" y="598"/>
                    </a:lnTo>
                    <a:lnTo>
                      <a:pt x="166" y="600"/>
                    </a:lnTo>
                    <a:lnTo>
                      <a:pt x="194" y="602"/>
                    </a:lnTo>
                    <a:lnTo>
                      <a:pt x="221" y="604"/>
                    </a:lnTo>
                    <a:lnTo>
                      <a:pt x="249" y="606"/>
                    </a:lnTo>
                    <a:lnTo>
                      <a:pt x="277" y="608"/>
                    </a:lnTo>
                    <a:lnTo>
                      <a:pt x="304" y="610"/>
                    </a:lnTo>
                    <a:lnTo>
                      <a:pt x="332" y="611"/>
                    </a:lnTo>
                    <a:lnTo>
                      <a:pt x="360" y="612"/>
                    </a:lnTo>
                    <a:lnTo>
                      <a:pt x="388" y="614"/>
                    </a:lnTo>
                    <a:lnTo>
                      <a:pt x="415" y="615"/>
                    </a:lnTo>
                    <a:lnTo>
                      <a:pt x="443" y="616"/>
                    </a:lnTo>
                    <a:lnTo>
                      <a:pt x="471" y="617"/>
                    </a:lnTo>
                    <a:lnTo>
                      <a:pt x="498" y="618"/>
                    </a:lnTo>
                    <a:lnTo>
                      <a:pt x="526" y="618"/>
                    </a:lnTo>
                    <a:lnTo>
                      <a:pt x="554" y="619"/>
                    </a:lnTo>
                    <a:lnTo>
                      <a:pt x="581" y="619"/>
                    </a:lnTo>
                    <a:lnTo>
                      <a:pt x="609" y="619"/>
                    </a:lnTo>
                    <a:lnTo>
                      <a:pt x="637" y="619"/>
                    </a:lnTo>
                    <a:lnTo>
                      <a:pt x="665" y="619"/>
                    </a:lnTo>
                    <a:lnTo>
                      <a:pt x="692" y="619"/>
                    </a:lnTo>
                    <a:lnTo>
                      <a:pt x="720" y="619"/>
                    </a:lnTo>
                    <a:lnTo>
                      <a:pt x="748" y="619"/>
                    </a:lnTo>
                    <a:lnTo>
                      <a:pt x="775" y="618"/>
                    </a:lnTo>
                    <a:lnTo>
                      <a:pt x="803" y="617"/>
                    </a:lnTo>
                    <a:lnTo>
                      <a:pt x="831" y="616"/>
                    </a:lnTo>
                    <a:lnTo>
                      <a:pt x="859" y="615"/>
                    </a:lnTo>
                    <a:lnTo>
                      <a:pt x="886" y="613"/>
                    </a:lnTo>
                    <a:lnTo>
                      <a:pt x="914" y="611"/>
                    </a:lnTo>
                    <a:lnTo>
                      <a:pt x="942" y="610"/>
                    </a:lnTo>
                    <a:lnTo>
                      <a:pt x="969" y="607"/>
                    </a:lnTo>
                    <a:lnTo>
                      <a:pt x="997" y="604"/>
                    </a:lnTo>
                    <a:lnTo>
                      <a:pt x="1025" y="602"/>
                    </a:lnTo>
                    <a:lnTo>
                      <a:pt x="1053" y="598"/>
                    </a:lnTo>
                    <a:lnTo>
                      <a:pt x="1080" y="594"/>
                    </a:lnTo>
                    <a:lnTo>
                      <a:pt x="1108" y="590"/>
                    </a:lnTo>
                    <a:lnTo>
                      <a:pt x="1136" y="585"/>
                    </a:lnTo>
                    <a:lnTo>
                      <a:pt x="1163" y="580"/>
                    </a:lnTo>
                    <a:lnTo>
                      <a:pt x="1191" y="575"/>
                    </a:lnTo>
                    <a:lnTo>
                      <a:pt x="1219" y="568"/>
                    </a:lnTo>
                    <a:lnTo>
                      <a:pt x="1246" y="562"/>
                    </a:lnTo>
                    <a:lnTo>
                      <a:pt x="1274" y="554"/>
                    </a:lnTo>
                    <a:lnTo>
                      <a:pt x="1302" y="547"/>
                    </a:lnTo>
                    <a:lnTo>
                      <a:pt x="1330" y="538"/>
                    </a:lnTo>
                    <a:lnTo>
                      <a:pt x="1357" y="530"/>
                    </a:lnTo>
                    <a:lnTo>
                      <a:pt x="1385" y="520"/>
                    </a:lnTo>
                    <a:lnTo>
                      <a:pt x="1413" y="510"/>
                    </a:lnTo>
                    <a:lnTo>
                      <a:pt x="1441" y="499"/>
                    </a:lnTo>
                    <a:lnTo>
                      <a:pt x="1468" y="488"/>
                    </a:lnTo>
                    <a:lnTo>
                      <a:pt x="1496" y="477"/>
                    </a:lnTo>
                    <a:lnTo>
                      <a:pt x="1524" y="465"/>
                    </a:lnTo>
                    <a:lnTo>
                      <a:pt x="1551" y="452"/>
                    </a:lnTo>
                    <a:lnTo>
                      <a:pt x="1579" y="440"/>
                    </a:lnTo>
                    <a:lnTo>
                      <a:pt x="1607" y="426"/>
                    </a:lnTo>
                    <a:lnTo>
                      <a:pt x="1634" y="413"/>
                    </a:lnTo>
                    <a:lnTo>
                      <a:pt x="1662" y="400"/>
                    </a:lnTo>
                    <a:lnTo>
                      <a:pt x="1690" y="386"/>
                    </a:lnTo>
                    <a:lnTo>
                      <a:pt x="1717" y="372"/>
                    </a:lnTo>
                    <a:lnTo>
                      <a:pt x="1745" y="358"/>
                    </a:lnTo>
                    <a:lnTo>
                      <a:pt x="1773" y="344"/>
                    </a:lnTo>
                    <a:lnTo>
                      <a:pt x="1801" y="330"/>
                    </a:lnTo>
                    <a:lnTo>
                      <a:pt x="1828" y="316"/>
                    </a:lnTo>
                    <a:lnTo>
                      <a:pt x="1856" y="302"/>
                    </a:lnTo>
                    <a:lnTo>
                      <a:pt x="1884" y="288"/>
                    </a:lnTo>
                    <a:lnTo>
                      <a:pt x="1912" y="275"/>
                    </a:lnTo>
                    <a:lnTo>
                      <a:pt x="1939" y="261"/>
                    </a:lnTo>
                    <a:lnTo>
                      <a:pt x="1967" y="248"/>
                    </a:lnTo>
                    <a:lnTo>
                      <a:pt x="1995" y="235"/>
                    </a:lnTo>
                    <a:lnTo>
                      <a:pt x="2022" y="222"/>
                    </a:lnTo>
                    <a:lnTo>
                      <a:pt x="2050" y="209"/>
                    </a:lnTo>
                    <a:lnTo>
                      <a:pt x="2078" y="197"/>
                    </a:lnTo>
                    <a:lnTo>
                      <a:pt x="2105" y="185"/>
                    </a:lnTo>
                    <a:lnTo>
                      <a:pt x="2133" y="173"/>
                    </a:lnTo>
                    <a:lnTo>
                      <a:pt x="2161" y="161"/>
                    </a:lnTo>
                    <a:lnTo>
                      <a:pt x="2189" y="151"/>
                    </a:lnTo>
                    <a:lnTo>
                      <a:pt x="2216" y="140"/>
                    </a:lnTo>
                    <a:lnTo>
                      <a:pt x="2244" y="129"/>
                    </a:lnTo>
                    <a:lnTo>
                      <a:pt x="2272" y="119"/>
                    </a:lnTo>
                    <a:lnTo>
                      <a:pt x="2299" y="109"/>
                    </a:lnTo>
                    <a:lnTo>
                      <a:pt x="2327" y="100"/>
                    </a:lnTo>
                    <a:lnTo>
                      <a:pt x="2355" y="91"/>
                    </a:lnTo>
                    <a:lnTo>
                      <a:pt x="2383" y="82"/>
                    </a:lnTo>
                    <a:lnTo>
                      <a:pt x="2410" y="73"/>
                    </a:lnTo>
                    <a:lnTo>
                      <a:pt x="2438" y="65"/>
                    </a:lnTo>
                    <a:lnTo>
                      <a:pt x="2466" y="58"/>
                    </a:lnTo>
                    <a:lnTo>
                      <a:pt x="2493" y="50"/>
                    </a:lnTo>
                    <a:lnTo>
                      <a:pt x="2521" y="43"/>
                    </a:lnTo>
                    <a:lnTo>
                      <a:pt x="2549" y="37"/>
                    </a:lnTo>
                    <a:lnTo>
                      <a:pt x="2577" y="31"/>
                    </a:lnTo>
                    <a:lnTo>
                      <a:pt x="2604" y="26"/>
                    </a:lnTo>
                    <a:lnTo>
                      <a:pt x="2632" y="20"/>
                    </a:lnTo>
                    <a:lnTo>
                      <a:pt x="2660" y="15"/>
                    </a:lnTo>
                    <a:lnTo>
                      <a:pt x="2687" y="11"/>
                    </a:lnTo>
                    <a:lnTo>
                      <a:pt x="2715" y="7"/>
                    </a:lnTo>
                    <a:lnTo>
                      <a:pt x="2743" y="4"/>
                    </a:lnTo>
                    <a:lnTo>
                      <a:pt x="2770" y="0"/>
                    </a:lnTo>
                  </a:path>
                </a:pathLst>
              </a:custGeom>
              <a:noFill/>
              <a:ln w="3175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Freeform 243">
                <a:extLst>
                  <a:ext uri="{FF2B5EF4-FFF2-40B4-BE49-F238E27FC236}">
                    <a16:creationId xmlns:a16="http://schemas.microsoft.com/office/drawing/2014/main" id="{07600679-FA7E-4ACE-4B63-EEB04BE504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0" y="1434"/>
                <a:ext cx="1435" cy="426"/>
              </a:xfrm>
              <a:custGeom>
                <a:avLst/>
                <a:gdLst>
                  <a:gd name="T0" fmla="*/ 27 w 2687"/>
                  <a:gd name="T1" fmla="*/ 796 h 801"/>
                  <a:gd name="T2" fmla="*/ 83 w 2687"/>
                  <a:gd name="T3" fmla="*/ 797 h 801"/>
                  <a:gd name="T4" fmla="*/ 138 w 2687"/>
                  <a:gd name="T5" fmla="*/ 798 h 801"/>
                  <a:gd name="T6" fmla="*/ 194 w 2687"/>
                  <a:gd name="T7" fmla="*/ 799 h 801"/>
                  <a:gd name="T8" fmla="*/ 249 w 2687"/>
                  <a:gd name="T9" fmla="*/ 800 h 801"/>
                  <a:gd name="T10" fmla="*/ 305 w 2687"/>
                  <a:gd name="T11" fmla="*/ 800 h 801"/>
                  <a:gd name="T12" fmla="*/ 360 w 2687"/>
                  <a:gd name="T13" fmla="*/ 801 h 801"/>
                  <a:gd name="T14" fmla="*/ 415 w 2687"/>
                  <a:gd name="T15" fmla="*/ 801 h 801"/>
                  <a:gd name="T16" fmla="*/ 471 w 2687"/>
                  <a:gd name="T17" fmla="*/ 800 h 801"/>
                  <a:gd name="T18" fmla="*/ 526 w 2687"/>
                  <a:gd name="T19" fmla="*/ 800 h 801"/>
                  <a:gd name="T20" fmla="*/ 582 w 2687"/>
                  <a:gd name="T21" fmla="*/ 799 h 801"/>
                  <a:gd name="T22" fmla="*/ 637 w 2687"/>
                  <a:gd name="T23" fmla="*/ 797 h 801"/>
                  <a:gd name="T24" fmla="*/ 692 w 2687"/>
                  <a:gd name="T25" fmla="*/ 795 h 801"/>
                  <a:gd name="T26" fmla="*/ 748 w 2687"/>
                  <a:gd name="T27" fmla="*/ 790 h 801"/>
                  <a:gd name="T28" fmla="*/ 803 w 2687"/>
                  <a:gd name="T29" fmla="*/ 786 h 801"/>
                  <a:gd name="T30" fmla="*/ 859 w 2687"/>
                  <a:gd name="T31" fmla="*/ 780 h 801"/>
                  <a:gd name="T32" fmla="*/ 914 w 2687"/>
                  <a:gd name="T33" fmla="*/ 772 h 801"/>
                  <a:gd name="T34" fmla="*/ 970 w 2687"/>
                  <a:gd name="T35" fmla="*/ 762 h 801"/>
                  <a:gd name="T36" fmla="*/ 1025 w 2687"/>
                  <a:gd name="T37" fmla="*/ 750 h 801"/>
                  <a:gd name="T38" fmla="*/ 1080 w 2687"/>
                  <a:gd name="T39" fmla="*/ 736 h 801"/>
                  <a:gd name="T40" fmla="*/ 1136 w 2687"/>
                  <a:gd name="T41" fmla="*/ 718 h 801"/>
                  <a:gd name="T42" fmla="*/ 1191 w 2687"/>
                  <a:gd name="T43" fmla="*/ 699 h 801"/>
                  <a:gd name="T44" fmla="*/ 1247 w 2687"/>
                  <a:gd name="T45" fmla="*/ 676 h 801"/>
                  <a:gd name="T46" fmla="*/ 1302 w 2687"/>
                  <a:gd name="T47" fmla="*/ 651 h 801"/>
                  <a:gd name="T48" fmla="*/ 1358 w 2687"/>
                  <a:gd name="T49" fmla="*/ 623 h 801"/>
                  <a:gd name="T50" fmla="*/ 1413 w 2687"/>
                  <a:gd name="T51" fmla="*/ 593 h 801"/>
                  <a:gd name="T52" fmla="*/ 1468 w 2687"/>
                  <a:gd name="T53" fmla="*/ 562 h 801"/>
                  <a:gd name="T54" fmla="*/ 1524 w 2687"/>
                  <a:gd name="T55" fmla="*/ 529 h 801"/>
                  <a:gd name="T56" fmla="*/ 1579 w 2687"/>
                  <a:gd name="T57" fmla="*/ 496 h 801"/>
                  <a:gd name="T58" fmla="*/ 1634 w 2687"/>
                  <a:gd name="T59" fmla="*/ 462 h 801"/>
                  <a:gd name="T60" fmla="*/ 1690 w 2687"/>
                  <a:gd name="T61" fmla="*/ 429 h 801"/>
                  <a:gd name="T62" fmla="*/ 1745 w 2687"/>
                  <a:gd name="T63" fmla="*/ 395 h 801"/>
                  <a:gd name="T64" fmla="*/ 1801 w 2687"/>
                  <a:gd name="T65" fmla="*/ 363 h 801"/>
                  <a:gd name="T66" fmla="*/ 1856 w 2687"/>
                  <a:gd name="T67" fmla="*/ 331 h 801"/>
                  <a:gd name="T68" fmla="*/ 1912 w 2687"/>
                  <a:gd name="T69" fmla="*/ 301 h 801"/>
                  <a:gd name="T70" fmla="*/ 1967 w 2687"/>
                  <a:gd name="T71" fmla="*/ 272 h 801"/>
                  <a:gd name="T72" fmla="*/ 2022 w 2687"/>
                  <a:gd name="T73" fmla="*/ 243 h 801"/>
                  <a:gd name="T74" fmla="*/ 2078 w 2687"/>
                  <a:gd name="T75" fmla="*/ 216 h 801"/>
                  <a:gd name="T76" fmla="*/ 2133 w 2687"/>
                  <a:gd name="T77" fmla="*/ 190 h 801"/>
                  <a:gd name="T78" fmla="*/ 2189 w 2687"/>
                  <a:gd name="T79" fmla="*/ 164 h 801"/>
                  <a:gd name="T80" fmla="*/ 2244 w 2687"/>
                  <a:gd name="T81" fmla="*/ 141 h 801"/>
                  <a:gd name="T82" fmla="*/ 2300 w 2687"/>
                  <a:gd name="T83" fmla="*/ 118 h 801"/>
                  <a:gd name="T84" fmla="*/ 2355 w 2687"/>
                  <a:gd name="T85" fmla="*/ 97 h 801"/>
                  <a:gd name="T86" fmla="*/ 2410 w 2687"/>
                  <a:gd name="T87" fmla="*/ 77 h 801"/>
                  <a:gd name="T88" fmla="*/ 2466 w 2687"/>
                  <a:gd name="T89" fmla="*/ 58 h 801"/>
                  <a:gd name="T90" fmla="*/ 2521 w 2687"/>
                  <a:gd name="T91" fmla="*/ 41 h 801"/>
                  <a:gd name="T92" fmla="*/ 2577 w 2687"/>
                  <a:gd name="T93" fmla="*/ 26 h 801"/>
                  <a:gd name="T94" fmla="*/ 2632 w 2687"/>
                  <a:gd name="T95" fmla="*/ 12 h 801"/>
                  <a:gd name="T96" fmla="*/ 2687 w 2687"/>
                  <a:gd name="T97" fmla="*/ 0 h 8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87"/>
                  <a:gd name="T148" fmla="*/ 0 h 801"/>
                  <a:gd name="T149" fmla="*/ 2687 w 2687"/>
                  <a:gd name="T150" fmla="*/ 801 h 80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87" h="801">
                    <a:moveTo>
                      <a:pt x="0" y="795"/>
                    </a:moveTo>
                    <a:lnTo>
                      <a:pt x="27" y="796"/>
                    </a:lnTo>
                    <a:lnTo>
                      <a:pt x="55" y="796"/>
                    </a:lnTo>
                    <a:lnTo>
                      <a:pt x="83" y="797"/>
                    </a:lnTo>
                    <a:lnTo>
                      <a:pt x="111" y="797"/>
                    </a:lnTo>
                    <a:lnTo>
                      <a:pt x="138" y="798"/>
                    </a:lnTo>
                    <a:lnTo>
                      <a:pt x="166" y="799"/>
                    </a:lnTo>
                    <a:lnTo>
                      <a:pt x="194" y="799"/>
                    </a:lnTo>
                    <a:lnTo>
                      <a:pt x="221" y="800"/>
                    </a:lnTo>
                    <a:lnTo>
                      <a:pt x="249" y="800"/>
                    </a:lnTo>
                    <a:lnTo>
                      <a:pt x="277" y="800"/>
                    </a:lnTo>
                    <a:lnTo>
                      <a:pt x="305" y="800"/>
                    </a:lnTo>
                    <a:lnTo>
                      <a:pt x="332" y="801"/>
                    </a:lnTo>
                    <a:lnTo>
                      <a:pt x="360" y="801"/>
                    </a:lnTo>
                    <a:lnTo>
                      <a:pt x="388" y="801"/>
                    </a:lnTo>
                    <a:lnTo>
                      <a:pt x="415" y="801"/>
                    </a:lnTo>
                    <a:lnTo>
                      <a:pt x="443" y="801"/>
                    </a:lnTo>
                    <a:lnTo>
                      <a:pt x="471" y="800"/>
                    </a:lnTo>
                    <a:lnTo>
                      <a:pt x="498" y="800"/>
                    </a:lnTo>
                    <a:lnTo>
                      <a:pt x="526" y="800"/>
                    </a:lnTo>
                    <a:lnTo>
                      <a:pt x="554" y="799"/>
                    </a:lnTo>
                    <a:lnTo>
                      <a:pt x="582" y="799"/>
                    </a:lnTo>
                    <a:lnTo>
                      <a:pt x="609" y="798"/>
                    </a:lnTo>
                    <a:lnTo>
                      <a:pt x="637" y="797"/>
                    </a:lnTo>
                    <a:lnTo>
                      <a:pt x="665" y="796"/>
                    </a:lnTo>
                    <a:lnTo>
                      <a:pt x="692" y="795"/>
                    </a:lnTo>
                    <a:lnTo>
                      <a:pt x="720" y="793"/>
                    </a:lnTo>
                    <a:lnTo>
                      <a:pt x="748" y="790"/>
                    </a:lnTo>
                    <a:lnTo>
                      <a:pt x="776" y="789"/>
                    </a:lnTo>
                    <a:lnTo>
                      <a:pt x="803" y="786"/>
                    </a:lnTo>
                    <a:lnTo>
                      <a:pt x="831" y="783"/>
                    </a:lnTo>
                    <a:lnTo>
                      <a:pt x="859" y="780"/>
                    </a:lnTo>
                    <a:lnTo>
                      <a:pt x="886" y="776"/>
                    </a:lnTo>
                    <a:lnTo>
                      <a:pt x="914" y="772"/>
                    </a:lnTo>
                    <a:lnTo>
                      <a:pt x="942" y="767"/>
                    </a:lnTo>
                    <a:lnTo>
                      <a:pt x="970" y="762"/>
                    </a:lnTo>
                    <a:lnTo>
                      <a:pt x="997" y="757"/>
                    </a:lnTo>
                    <a:lnTo>
                      <a:pt x="1025" y="750"/>
                    </a:lnTo>
                    <a:lnTo>
                      <a:pt x="1053" y="743"/>
                    </a:lnTo>
                    <a:lnTo>
                      <a:pt x="1080" y="736"/>
                    </a:lnTo>
                    <a:lnTo>
                      <a:pt x="1108" y="728"/>
                    </a:lnTo>
                    <a:lnTo>
                      <a:pt x="1136" y="718"/>
                    </a:lnTo>
                    <a:lnTo>
                      <a:pt x="1163" y="709"/>
                    </a:lnTo>
                    <a:lnTo>
                      <a:pt x="1191" y="699"/>
                    </a:lnTo>
                    <a:lnTo>
                      <a:pt x="1219" y="688"/>
                    </a:lnTo>
                    <a:lnTo>
                      <a:pt x="1247" y="676"/>
                    </a:lnTo>
                    <a:lnTo>
                      <a:pt x="1274" y="664"/>
                    </a:lnTo>
                    <a:lnTo>
                      <a:pt x="1302" y="651"/>
                    </a:lnTo>
                    <a:lnTo>
                      <a:pt x="1330" y="637"/>
                    </a:lnTo>
                    <a:lnTo>
                      <a:pt x="1358" y="623"/>
                    </a:lnTo>
                    <a:lnTo>
                      <a:pt x="1385" y="608"/>
                    </a:lnTo>
                    <a:lnTo>
                      <a:pt x="1413" y="593"/>
                    </a:lnTo>
                    <a:lnTo>
                      <a:pt x="1441" y="577"/>
                    </a:lnTo>
                    <a:lnTo>
                      <a:pt x="1468" y="562"/>
                    </a:lnTo>
                    <a:lnTo>
                      <a:pt x="1496" y="546"/>
                    </a:lnTo>
                    <a:lnTo>
                      <a:pt x="1524" y="529"/>
                    </a:lnTo>
                    <a:lnTo>
                      <a:pt x="1551" y="512"/>
                    </a:lnTo>
                    <a:lnTo>
                      <a:pt x="1579" y="496"/>
                    </a:lnTo>
                    <a:lnTo>
                      <a:pt x="1607" y="479"/>
                    </a:lnTo>
                    <a:lnTo>
                      <a:pt x="1634" y="462"/>
                    </a:lnTo>
                    <a:lnTo>
                      <a:pt x="1662" y="445"/>
                    </a:lnTo>
                    <a:lnTo>
                      <a:pt x="1690" y="429"/>
                    </a:lnTo>
                    <a:lnTo>
                      <a:pt x="1718" y="412"/>
                    </a:lnTo>
                    <a:lnTo>
                      <a:pt x="1745" y="395"/>
                    </a:lnTo>
                    <a:lnTo>
                      <a:pt x="1773" y="379"/>
                    </a:lnTo>
                    <a:lnTo>
                      <a:pt x="1801" y="363"/>
                    </a:lnTo>
                    <a:lnTo>
                      <a:pt x="1829" y="347"/>
                    </a:lnTo>
                    <a:lnTo>
                      <a:pt x="1856" y="331"/>
                    </a:lnTo>
                    <a:lnTo>
                      <a:pt x="1884" y="316"/>
                    </a:lnTo>
                    <a:lnTo>
                      <a:pt x="1912" y="301"/>
                    </a:lnTo>
                    <a:lnTo>
                      <a:pt x="1939" y="286"/>
                    </a:lnTo>
                    <a:lnTo>
                      <a:pt x="1967" y="272"/>
                    </a:lnTo>
                    <a:lnTo>
                      <a:pt x="1995" y="257"/>
                    </a:lnTo>
                    <a:lnTo>
                      <a:pt x="2022" y="243"/>
                    </a:lnTo>
                    <a:lnTo>
                      <a:pt x="2050" y="229"/>
                    </a:lnTo>
                    <a:lnTo>
                      <a:pt x="2078" y="216"/>
                    </a:lnTo>
                    <a:lnTo>
                      <a:pt x="2106" y="202"/>
                    </a:lnTo>
                    <a:lnTo>
                      <a:pt x="2133" y="190"/>
                    </a:lnTo>
                    <a:lnTo>
                      <a:pt x="2161" y="177"/>
                    </a:lnTo>
                    <a:lnTo>
                      <a:pt x="2189" y="164"/>
                    </a:lnTo>
                    <a:lnTo>
                      <a:pt x="2216" y="152"/>
                    </a:lnTo>
                    <a:lnTo>
                      <a:pt x="2244" y="141"/>
                    </a:lnTo>
                    <a:lnTo>
                      <a:pt x="2272" y="129"/>
                    </a:lnTo>
                    <a:lnTo>
                      <a:pt x="2300" y="118"/>
                    </a:lnTo>
                    <a:lnTo>
                      <a:pt x="2327" y="107"/>
                    </a:lnTo>
                    <a:lnTo>
                      <a:pt x="2355" y="97"/>
                    </a:lnTo>
                    <a:lnTo>
                      <a:pt x="2383" y="87"/>
                    </a:lnTo>
                    <a:lnTo>
                      <a:pt x="2410" y="77"/>
                    </a:lnTo>
                    <a:lnTo>
                      <a:pt x="2438" y="68"/>
                    </a:lnTo>
                    <a:lnTo>
                      <a:pt x="2466" y="58"/>
                    </a:lnTo>
                    <a:lnTo>
                      <a:pt x="2494" y="50"/>
                    </a:lnTo>
                    <a:lnTo>
                      <a:pt x="2521" y="41"/>
                    </a:lnTo>
                    <a:lnTo>
                      <a:pt x="2549" y="33"/>
                    </a:lnTo>
                    <a:lnTo>
                      <a:pt x="2577" y="26"/>
                    </a:lnTo>
                    <a:lnTo>
                      <a:pt x="2604" y="19"/>
                    </a:lnTo>
                    <a:lnTo>
                      <a:pt x="2632" y="12"/>
                    </a:lnTo>
                    <a:lnTo>
                      <a:pt x="2660" y="6"/>
                    </a:lnTo>
                    <a:lnTo>
                      <a:pt x="2687" y="0"/>
                    </a:lnTo>
                  </a:path>
                </a:pathLst>
              </a:custGeom>
              <a:noFill/>
              <a:ln w="31750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Oval 244">
                <a:extLst>
                  <a:ext uri="{FF2B5EF4-FFF2-40B4-BE49-F238E27FC236}">
                    <a16:creationId xmlns:a16="http://schemas.microsoft.com/office/drawing/2014/main" id="{DAAED15C-7F93-E037-590F-D213FC20593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701" y="1669"/>
                <a:ext cx="39" cy="3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24" name="Oval 245">
                <a:extLst>
                  <a:ext uri="{FF2B5EF4-FFF2-40B4-BE49-F238E27FC236}">
                    <a16:creationId xmlns:a16="http://schemas.microsoft.com/office/drawing/2014/main" id="{D5EFCB5B-3F26-67CE-B4A3-1A4F3066E59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49" y="1770"/>
                <a:ext cx="38" cy="39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25" name="Oval 246">
                <a:extLst>
                  <a:ext uri="{FF2B5EF4-FFF2-40B4-BE49-F238E27FC236}">
                    <a16:creationId xmlns:a16="http://schemas.microsoft.com/office/drawing/2014/main" id="{7A9E68CB-1AF8-ED6D-EF38-195C67BB326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97" y="1806"/>
                <a:ext cx="38" cy="39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26" name="Oval 247">
                <a:extLst>
                  <a:ext uri="{FF2B5EF4-FFF2-40B4-BE49-F238E27FC236}">
                    <a16:creationId xmlns:a16="http://schemas.microsoft.com/office/drawing/2014/main" id="{E6F7DD6D-E056-99CA-CDE2-D5A011A2F21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146" y="1784"/>
                <a:ext cx="36" cy="36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27" name="Oval 248">
                <a:extLst>
                  <a:ext uri="{FF2B5EF4-FFF2-40B4-BE49-F238E27FC236}">
                    <a16:creationId xmlns:a16="http://schemas.microsoft.com/office/drawing/2014/main" id="{EA1A64E3-ED86-5C1D-3618-BDD433C3FC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93" y="1679"/>
                <a:ext cx="37" cy="3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28" name="Oval 249">
                <a:extLst>
                  <a:ext uri="{FF2B5EF4-FFF2-40B4-BE49-F238E27FC236}">
                    <a16:creationId xmlns:a16="http://schemas.microsoft.com/office/drawing/2014/main" id="{A5A20421-96A8-216F-6443-6C791184716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40" y="1474"/>
                <a:ext cx="39" cy="37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29" name="Oval 250">
                <a:extLst>
                  <a:ext uri="{FF2B5EF4-FFF2-40B4-BE49-F238E27FC236}">
                    <a16:creationId xmlns:a16="http://schemas.microsoft.com/office/drawing/2014/main" id="{DC4C047E-8FD1-082F-56F7-E246F79C4D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88" y="1204"/>
                <a:ext cx="39" cy="3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30" name="Oval 251">
                <a:extLst>
                  <a:ext uri="{FF2B5EF4-FFF2-40B4-BE49-F238E27FC236}">
                    <a16:creationId xmlns:a16="http://schemas.microsoft.com/office/drawing/2014/main" id="{B9DCC832-2F53-B33C-BE27-6CFD9992D1E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36" y="947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31" name="Oval 252">
                <a:extLst>
                  <a:ext uri="{FF2B5EF4-FFF2-40B4-BE49-F238E27FC236}">
                    <a16:creationId xmlns:a16="http://schemas.microsoft.com/office/drawing/2014/main" id="{4F71368A-63A2-543B-FBFF-C0189EFF760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884" y="740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32" name="Oval 253">
                <a:extLst>
                  <a:ext uri="{FF2B5EF4-FFF2-40B4-BE49-F238E27FC236}">
                    <a16:creationId xmlns:a16="http://schemas.microsoft.com/office/drawing/2014/main" id="{0DB9D5B5-FFD4-E736-817A-5A32D25193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33" y="575"/>
                <a:ext cx="38" cy="39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33" name="Line 254">
                <a:extLst>
                  <a:ext uri="{FF2B5EF4-FFF2-40B4-BE49-F238E27FC236}">
                    <a16:creationId xmlns:a16="http://schemas.microsoft.com/office/drawing/2014/main" id="{0F217374-C267-25AC-D652-729DA53C31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689" y="1523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Line 255">
                <a:extLst>
                  <a:ext uri="{FF2B5EF4-FFF2-40B4-BE49-F238E27FC236}">
                    <a16:creationId xmlns:a16="http://schemas.microsoft.com/office/drawing/2014/main" id="{BD67039E-9FE6-2DEF-08DA-F233B6ACFD1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689" y="1523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Line 256">
                <a:extLst>
                  <a:ext uri="{FF2B5EF4-FFF2-40B4-BE49-F238E27FC236}">
                    <a16:creationId xmlns:a16="http://schemas.microsoft.com/office/drawing/2014/main" id="{F8D6A07A-7533-B155-3BA7-B9668E006B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37" y="1706"/>
                <a:ext cx="33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Line 257">
                <a:extLst>
                  <a:ext uri="{FF2B5EF4-FFF2-40B4-BE49-F238E27FC236}">
                    <a16:creationId xmlns:a16="http://schemas.microsoft.com/office/drawing/2014/main" id="{1A59B9B2-380A-A17F-A518-8033A241B4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837" y="1706"/>
                <a:ext cx="33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Line 258">
                <a:extLst>
                  <a:ext uri="{FF2B5EF4-FFF2-40B4-BE49-F238E27FC236}">
                    <a16:creationId xmlns:a16="http://schemas.microsoft.com/office/drawing/2014/main" id="{9A2CB40A-B19E-AFBC-94DA-B5CBFC1B03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84" y="1794"/>
                <a:ext cx="35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Line 259">
                <a:extLst>
                  <a:ext uri="{FF2B5EF4-FFF2-40B4-BE49-F238E27FC236}">
                    <a16:creationId xmlns:a16="http://schemas.microsoft.com/office/drawing/2014/main" id="{A29C6D4A-E78C-8593-6876-54BA665E23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984" y="1794"/>
                <a:ext cx="35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Line 260">
                <a:extLst>
                  <a:ext uri="{FF2B5EF4-FFF2-40B4-BE49-F238E27FC236}">
                    <a16:creationId xmlns:a16="http://schemas.microsoft.com/office/drawing/2014/main" id="{8F18E685-6CFB-3FD4-E2FD-26DEC3C321B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132" y="1805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Line 261">
                <a:extLst>
                  <a:ext uri="{FF2B5EF4-FFF2-40B4-BE49-F238E27FC236}">
                    <a16:creationId xmlns:a16="http://schemas.microsoft.com/office/drawing/2014/main" id="{D757C73F-9202-84D1-EED3-0FF8E7A295F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132" y="1805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Line 262">
                <a:extLst>
                  <a:ext uri="{FF2B5EF4-FFF2-40B4-BE49-F238E27FC236}">
                    <a16:creationId xmlns:a16="http://schemas.microsoft.com/office/drawing/2014/main" id="{589B0E62-E723-8054-9827-5F8419E437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280" y="1745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Line 263">
                <a:extLst>
                  <a:ext uri="{FF2B5EF4-FFF2-40B4-BE49-F238E27FC236}">
                    <a16:creationId xmlns:a16="http://schemas.microsoft.com/office/drawing/2014/main" id="{80B7E3F6-0E70-1686-24FA-9CECEB7FB3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80" y="1745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Line 264">
                <a:extLst>
                  <a:ext uri="{FF2B5EF4-FFF2-40B4-BE49-F238E27FC236}">
                    <a16:creationId xmlns:a16="http://schemas.microsoft.com/office/drawing/2014/main" id="{C678F2F3-3E8E-D6F7-B7CE-6D1B91F88FD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28" y="1596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Line 265">
                <a:extLst>
                  <a:ext uri="{FF2B5EF4-FFF2-40B4-BE49-F238E27FC236}">
                    <a16:creationId xmlns:a16="http://schemas.microsoft.com/office/drawing/2014/main" id="{72F7B8B1-EFCF-7DE7-B7A3-CE68136222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428" y="1596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Line 266">
                <a:extLst>
                  <a:ext uri="{FF2B5EF4-FFF2-40B4-BE49-F238E27FC236}">
                    <a16:creationId xmlns:a16="http://schemas.microsoft.com/office/drawing/2014/main" id="{020D6E3F-2DAB-717F-C4B5-073C396920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576" y="1361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Line 267">
                <a:extLst>
                  <a:ext uri="{FF2B5EF4-FFF2-40B4-BE49-F238E27FC236}">
                    <a16:creationId xmlns:a16="http://schemas.microsoft.com/office/drawing/2014/main" id="{D7A0B6B4-7925-77C1-1A98-97E587153D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76" y="1361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Line 268">
                <a:extLst>
                  <a:ext uri="{FF2B5EF4-FFF2-40B4-BE49-F238E27FC236}">
                    <a16:creationId xmlns:a16="http://schemas.microsoft.com/office/drawing/2014/main" id="{C432CFA1-9E5C-9B43-ABE5-BE3E66FCE1A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24" y="1105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Line 269">
                <a:extLst>
                  <a:ext uri="{FF2B5EF4-FFF2-40B4-BE49-F238E27FC236}">
                    <a16:creationId xmlns:a16="http://schemas.microsoft.com/office/drawing/2014/main" id="{28FC2F63-34C2-DEFC-7E13-0167E0A14D9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724" y="1105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Line 270">
                <a:extLst>
                  <a:ext uri="{FF2B5EF4-FFF2-40B4-BE49-F238E27FC236}">
                    <a16:creationId xmlns:a16="http://schemas.microsoft.com/office/drawing/2014/main" id="{B06F304B-D316-2C7B-8482-2B5709BD83B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72" y="884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Line 271">
                <a:extLst>
                  <a:ext uri="{FF2B5EF4-FFF2-40B4-BE49-F238E27FC236}">
                    <a16:creationId xmlns:a16="http://schemas.microsoft.com/office/drawing/2014/main" id="{27F299AE-921C-687F-64E5-06695074637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872" y="884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Line 272">
                <a:extLst>
                  <a:ext uri="{FF2B5EF4-FFF2-40B4-BE49-F238E27FC236}">
                    <a16:creationId xmlns:a16="http://schemas.microsoft.com/office/drawing/2014/main" id="{E83EE1CB-CE1C-739E-B833-FF91CEB6C6F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021" y="717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Line 273">
                <a:extLst>
                  <a:ext uri="{FF2B5EF4-FFF2-40B4-BE49-F238E27FC236}">
                    <a16:creationId xmlns:a16="http://schemas.microsoft.com/office/drawing/2014/main" id="{952DE727-4AA7-ED65-A85B-76E384AB04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021" y="717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Line 274">
                <a:extLst>
                  <a:ext uri="{FF2B5EF4-FFF2-40B4-BE49-F238E27FC236}">
                    <a16:creationId xmlns:a16="http://schemas.microsoft.com/office/drawing/2014/main" id="{FDD776D4-A0C4-8BC9-9CBB-4D2B8E1B3BC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705" y="1366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Line 275">
                <a:extLst>
                  <a:ext uri="{FF2B5EF4-FFF2-40B4-BE49-F238E27FC236}">
                    <a16:creationId xmlns:a16="http://schemas.microsoft.com/office/drawing/2014/main" id="{3F281C9C-FC15-171B-7634-AA40B7D89D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681" y="1390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Line 276">
                <a:extLst>
                  <a:ext uri="{FF2B5EF4-FFF2-40B4-BE49-F238E27FC236}">
                    <a16:creationId xmlns:a16="http://schemas.microsoft.com/office/drawing/2014/main" id="{CA6234F7-6C30-B723-0695-6DBE609290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853" y="1636"/>
                <a:ext cx="1" cy="4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Line 277">
                <a:extLst>
                  <a:ext uri="{FF2B5EF4-FFF2-40B4-BE49-F238E27FC236}">
                    <a16:creationId xmlns:a16="http://schemas.microsoft.com/office/drawing/2014/main" id="{3D94AA2B-88C4-BF35-7789-92E27189B4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829" y="1659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Line 278">
                <a:extLst>
                  <a:ext uri="{FF2B5EF4-FFF2-40B4-BE49-F238E27FC236}">
                    <a16:creationId xmlns:a16="http://schemas.microsoft.com/office/drawing/2014/main" id="{6B832EE5-9C08-CD84-8D16-1F7824E14A4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001" y="1770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Line 279">
                <a:extLst>
                  <a:ext uri="{FF2B5EF4-FFF2-40B4-BE49-F238E27FC236}">
                    <a16:creationId xmlns:a16="http://schemas.microsoft.com/office/drawing/2014/main" id="{51F2DA96-C0C8-F317-03B6-B495F351AC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977" y="1794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Line 280">
                <a:extLst>
                  <a:ext uri="{FF2B5EF4-FFF2-40B4-BE49-F238E27FC236}">
                    <a16:creationId xmlns:a16="http://schemas.microsoft.com/office/drawing/2014/main" id="{DFA4EB01-68EF-7166-2D54-5022FC1774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149" y="1805"/>
                <a:ext cx="2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Line 281">
                <a:extLst>
                  <a:ext uri="{FF2B5EF4-FFF2-40B4-BE49-F238E27FC236}">
                    <a16:creationId xmlns:a16="http://schemas.microsoft.com/office/drawing/2014/main" id="{2E281DAA-7920-759C-AAC4-8A4FC2E015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125" y="1829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Line 282">
                <a:extLst>
                  <a:ext uri="{FF2B5EF4-FFF2-40B4-BE49-F238E27FC236}">
                    <a16:creationId xmlns:a16="http://schemas.microsoft.com/office/drawing/2014/main" id="{1B1A8B57-C7D7-0735-42FE-B0C259879F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297" y="1770"/>
                <a:ext cx="2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Line 283">
                <a:extLst>
                  <a:ext uri="{FF2B5EF4-FFF2-40B4-BE49-F238E27FC236}">
                    <a16:creationId xmlns:a16="http://schemas.microsoft.com/office/drawing/2014/main" id="{F5A9E408-2DAD-492C-2CCD-9A97B2CEDEE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73" y="1794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Line 284">
                <a:extLst>
                  <a:ext uri="{FF2B5EF4-FFF2-40B4-BE49-F238E27FC236}">
                    <a16:creationId xmlns:a16="http://schemas.microsoft.com/office/drawing/2014/main" id="{79B0C093-2AFA-F79A-B206-2FC907F9AB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445" y="1658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Line 285">
                <a:extLst>
                  <a:ext uri="{FF2B5EF4-FFF2-40B4-BE49-F238E27FC236}">
                    <a16:creationId xmlns:a16="http://schemas.microsoft.com/office/drawing/2014/main" id="{48DD58B9-118C-8C83-3BCB-B839E1A76A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422" y="1682"/>
                <a:ext cx="4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Line 286">
                <a:extLst>
                  <a:ext uri="{FF2B5EF4-FFF2-40B4-BE49-F238E27FC236}">
                    <a16:creationId xmlns:a16="http://schemas.microsoft.com/office/drawing/2014/main" id="{3D1438CE-8627-EC68-7BB5-8C24D1A906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594" y="1461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Line 287">
                <a:extLst>
                  <a:ext uri="{FF2B5EF4-FFF2-40B4-BE49-F238E27FC236}">
                    <a16:creationId xmlns:a16="http://schemas.microsoft.com/office/drawing/2014/main" id="{65D3F9D6-981F-7F0A-7C35-D678B176DC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68" y="1485"/>
                <a:ext cx="50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Line 288">
                <a:extLst>
                  <a:ext uri="{FF2B5EF4-FFF2-40B4-BE49-F238E27FC236}">
                    <a16:creationId xmlns:a16="http://schemas.microsoft.com/office/drawing/2014/main" id="{27CFD34E-2856-E2C2-CCF9-5F6E7E64484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740" y="1226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Line 289">
                <a:extLst>
                  <a:ext uri="{FF2B5EF4-FFF2-40B4-BE49-F238E27FC236}">
                    <a16:creationId xmlns:a16="http://schemas.microsoft.com/office/drawing/2014/main" id="{913F9624-0FD7-3168-1E92-4DC7628391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716" y="1250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Line 290">
                <a:extLst>
                  <a:ext uri="{FF2B5EF4-FFF2-40B4-BE49-F238E27FC236}">
                    <a16:creationId xmlns:a16="http://schemas.microsoft.com/office/drawing/2014/main" id="{970BBF69-72B2-DDDD-FB24-DA372501A9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889" y="1021"/>
                <a:ext cx="0" cy="4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Line 291">
                <a:extLst>
                  <a:ext uri="{FF2B5EF4-FFF2-40B4-BE49-F238E27FC236}">
                    <a16:creationId xmlns:a16="http://schemas.microsoft.com/office/drawing/2014/main" id="{022B23DA-F60B-7ADB-0BDF-9827B3D66BE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865" y="1044"/>
                <a:ext cx="47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Line 292">
                <a:extLst>
                  <a:ext uri="{FF2B5EF4-FFF2-40B4-BE49-F238E27FC236}">
                    <a16:creationId xmlns:a16="http://schemas.microsoft.com/office/drawing/2014/main" id="{2610C5BC-569B-1CA0-918C-19F2FA46E7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037" y="875"/>
                <a:ext cx="1" cy="4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Line 293">
                <a:extLst>
                  <a:ext uri="{FF2B5EF4-FFF2-40B4-BE49-F238E27FC236}">
                    <a16:creationId xmlns:a16="http://schemas.microsoft.com/office/drawing/2014/main" id="{D003FEE0-1E14-2BB8-887E-2215918C6D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2012" y="900"/>
                <a:ext cx="4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294">
                <a:extLst>
                  <a:ext uri="{FF2B5EF4-FFF2-40B4-BE49-F238E27FC236}">
                    <a16:creationId xmlns:a16="http://schemas.microsoft.com/office/drawing/2014/main" id="{CF48EBC0-E5A5-2EE4-799B-E082DDFD3E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85" y="1262"/>
                <a:ext cx="41" cy="36"/>
              </a:xfrm>
              <a:custGeom>
                <a:avLst/>
                <a:gdLst>
                  <a:gd name="T0" fmla="*/ 38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8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8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8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295">
                <a:extLst>
                  <a:ext uri="{FF2B5EF4-FFF2-40B4-BE49-F238E27FC236}">
                    <a16:creationId xmlns:a16="http://schemas.microsoft.com/office/drawing/2014/main" id="{DA076CB2-1FCB-BC9D-987D-613D1AB3F5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33" y="1606"/>
                <a:ext cx="42" cy="36"/>
              </a:xfrm>
              <a:custGeom>
                <a:avLst/>
                <a:gdLst>
                  <a:gd name="T0" fmla="*/ 39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9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9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296">
                <a:extLst>
                  <a:ext uri="{FF2B5EF4-FFF2-40B4-BE49-F238E27FC236}">
                    <a16:creationId xmlns:a16="http://schemas.microsoft.com/office/drawing/2014/main" id="{70466BE2-AB65-DDE6-FC0D-E03809F6A9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81" y="1773"/>
                <a:ext cx="40" cy="36"/>
              </a:xfrm>
              <a:custGeom>
                <a:avLst/>
                <a:gdLst>
                  <a:gd name="T0" fmla="*/ 39 w 77"/>
                  <a:gd name="T1" fmla="*/ 68 h 68"/>
                  <a:gd name="T2" fmla="*/ 77 w 77"/>
                  <a:gd name="T3" fmla="*/ 0 h 68"/>
                  <a:gd name="T4" fmla="*/ 0 w 77"/>
                  <a:gd name="T5" fmla="*/ 0 h 68"/>
                  <a:gd name="T6" fmla="*/ 39 w 77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8"/>
                  <a:gd name="T14" fmla="*/ 77 w 77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8">
                    <a:moveTo>
                      <a:pt x="39" y="68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9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297">
                <a:extLst>
                  <a:ext uri="{FF2B5EF4-FFF2-40B4-BE49-F238E27FC236}">
                    <a16:creationId xmlns:a16="http://schemas.microsoft.com/office/drawing/2014/main" id="{2834319D-08D5-8CB7-CF56-5EC226CFDB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28" y="1823"/>
                <a:ext cx="41" cy="35"/>
              </a:xfrm>
              <a:custGeom>
                <a:avLst/>
                <a:gdLst>
                  <a:gd name="T0" fmla="*/ 39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9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9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298">
                <a:extLst>
                  <a:ext uri="{FF2B5EF4-FFF2-40B4-BE49-F238E27FC236}">
                    <a16:creationId xmlns:a16="http://schemas.microsoft.com/office/drawing/2014/main" id="{5551BCEC-4F98-BF67-ACF4-C521D8B10E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76" y="1808"/>
                <a:ext cx="42" cy="35"/>
              </a:xfrm>
              <a:custGeom>
                <a:avLst/>
                <a:gdLst>
                  <a:gd name="T0" fmla="*/ 39 w 78"/>
                  <a:gd name="T1" fmla="*/ 68 h 68"/>
                  <a:gd name="T2" fmla="*/ 78 w 78"/>
                  <a:gd name="T3" fmla="*/ 0 h 68"/>
                  <a:gd name="T4" fmla="*/ 0 w 78"/>
                  <a:gd name="T5" fmla="*/ 0 h 68"/>
                  <a:gd name="T6" fmla="*/ 39 w 78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8"/>
                  <a:gd name="T14" fmla="*/ 78 w 78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8">
                    <a:moveTo>
                      <a:pt x="39" y="68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299">
                <a:extLst>
                  <a:ext uri="{FF2B5EF4-FFF2-40B4-BE49-F238E27FC236}">
                    <a16:creationId xmlns:a16="http://schemas.microsoft.com/office/drawing/2014/main" id="{A876FE58-EA79-676A-1DA9-87F90D09E7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24" y="1728"/>
                <a:ext cx="41" cy="35"/>
              </a:xfrm>
              <a:custGeom>
                <a:avLst/>
                <a:gdLst>
                  <a:gd name="T0" fmla="*/ 39 w 78"/>
                  <a:gd name="T1" fmla="*/ 68 h 68"/>
                  <a:gd name="T2" fmla="*/ 78 w 78"/>
                  <a:gd name="T3" fmla="*/ 0 h 68"/>
                  <a:gd name="T4" fmla="*/ 0 w 78"/>
                  <a:gd name="T5" fmla="*/ 0 h 68"/>
                  <a:gd name="T6" fmla="*/ 39 w 78"/>
                  <a:gd name="T7" fmla="*/ 68 h 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8"/>
                  <a:gd name="T14" fmla="*/ 78 w 78"/>
                  <a:gd name="T15" fmla="*/ 68 h 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8">
                    <a:moveTo>
                      <a:pt x="39" y="68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8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300">
                <a:extLst>
                  <a:ext uri="{FF2B5EF4-FFF2-40B4-BE49-F238E27FC236}">
                    <a16:creationId xmlns:a16="http://schemas.microsoft.com/office/drawing/2014/main" id="{58936EDE-9276-A0C3-3326-4BDA71FE78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72" y="1573"/>
                <a:ext cx="41" cy="35"/>
              </a:xfrm>
              <a:custGeom>
                <a:avLst/>
                <a:gdLst>
                  <a:gd name="T0" fmla="*/ 39 w 78"/>
                  <a:gd name="T1" fmla="*/ 67 h 67"/>
                  <a:gd name="T2" fmla="*/ 78 w 78"/>
                  <a:gd name="T3" fmla="*/ 0 h 67"/>
                  <a:gd name="T4" fmla="*/ 0 w 78"/>
                  <a:gd name="T5" fmla="*/ 0 h 67"/>
                  <a:gd name="T6" fmla="*/ 39 w 78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7"/>
                  <a:gd name="T14" fmla="*/ 78 w 78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7">
                    <a:moveTo>
                      <a:pt x="39" y="67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Freeform 301">
                <a:extLst>
                  <a:ext uri="{FF2B5EF4-FFF2-40B4-BE49-F238E27FC236}">
                    <a16:creationId xmlns:a16="http://schemas.microsoft.com/office/drawing/2014/main" id="{85D50C05-5409-07EF-D8BB-151726E569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20" y="1375"/>
                <a:ext cx="42" cy="37"/>
              </a:xfrm>
              <a:custGeom>
                <a:avLst/>
                <a:gdLst>
                  <a:gd name="T0" fmla="*/ 39 w 78"/>
                  <a:gd name="T1" fmla="*/ 67 h 67"/>
                  <a:gd name="T2" fmla="*/ 78 w 78"/>
                  <a:gd name="T3" fmla="*/ 0 h 67"/>
                  <a:gd name="T4" fmla="*/ 0 w 78"/>
                  <a:gd name="T5" fmla="*/ 0 h 67"/>
                  <a:gd name="T6" fmla="*/ 39 w 78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7"/>
                  <a:gd name="T14" fmla="*/ 78 w 78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7">
                    <a:moveTo>
                      <a:pt x="39" y="67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Freeform 302">
                <a:extLst>
                  <a:ext uri="{FF2B5EF4-FFF2-40B4-BE49-F238E27FC236}">
                    <a16:creationId xmlns:a16="http://schemas.microsoft.com/office/drawing/2014/main" id="{B7613D3C-AF71-1EA1-376C-5098AA3787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68" y="1200"/>
                <a:ext cx="42" cy="37"/>
              </a:xfrm>
              <a:custGeom>
                <a:avLst/>
                <a:gdLst>
                  <a:gd name="T0" fmla="*/ 39 w 78"/>
                  <a:gd name="T1" fmla="*/ 67 h 67"/>
                  <a:gd name="T2" fmla="*/ 78 w 78"/>
                  <a:gd name="T3" fmla="*/ 0 h 67"/>
                  <a:gd name="T4" fmla="*/ 0 w 78"/>
                  <a:gd name="T5" fmla="*/ 0 h 67"/>
                  <a:gd name="T6" fmla="*/ 39 w 78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8"/>
                  <a:gd name="T13" fmla="*/ 0 h 67"/>
                  <a:gd name="T14" fmla="*/ 78 w 78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8" h="67">
                    <a:moveTo>
                      <a:pt x="39" y="67"/>
                    </a:moveTo>
                    <a:lnTo>
                      <a:pt x="78" y="0"/>
                    </a:lnTo>
                    <a:lnTo>
                      <a:pt x="0" y="0"/>
                    </a:lnTo>
                    <a:lnTo>
                      <a:pt x="39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" name="Freeform 303">
                <a:extLst>
                  <a:ext uri="{FF2B5EF4-FFF2-40B4-BE49-F238E27FC236}">
                    <a16:creationId xmlns:a16="http://schemas.microsoft.com/office/drawing/2014/main" id="{F7E9DBEB-0435-A075-674F-7C33354BC0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16" y="1085"/>
                <a:ext cx="42" cy="35"/>
              </a:xfrm>
              <a:custGeom>
                <a:avLst/>
                <a:gdLst>
                  <a:gd name="T0" fmla="*/ 38 w 77"/>
                  <a:gd name="T1" fmla="*/ 67 h 67"/>
                  <a:gd name="T2" fmla="*/ 77 w 77"/>
                  <a:gd name="T3" fmla="*/ 0 h 67"/>
                  <a:gd name="T4" fmla="*/ 0 w 77"/>
                  <a:gd name="T5" fmla="*/ 0 h 67"/>
                  <a:gd name="T6" fmla="*/ 38 w 77"/>
                  <a:gd name="T7" fmla="*/ 67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7"/>
                  <a:gd name="T13" fmla="*/ 0 h 67"/>
                  <a:gd name="T14" fmla="*/ 77 w 7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7" h="67">
                    <a:moveTo>
                      <a:pt x="38" y="67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38" y="67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Rectangle 304">
                <a:extLst>
                  <a:ext uri="{FF2B5EF4-FFF2-40B4-BE49-F238E27FC236}">
                    <a16:creationId xmlns:a16="http://schemas.microsoft.com/office/drawing/2014/main" id="{436C4631-5067-A60D-0343-8041A3CB1A8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72" y="1245"/>
                <a:ext cx="38" cy="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4" name="Rectangle 305">
                <a:extLst>
                  <a:ext uri="{FF2B5EF4-FFF2-40B4-BE49-F238E27FC236}">
                    <a16:creationId xmlns:a16="http://schemas.microsoft.com/office/drawing/2014/main" id="{A8E4EA65-71EE-D88B-1836-596E2834E27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19" y="1602"/>
                <a:ext cx="39" cy="3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5" name="Rectangle 306">
                <a:extLst>
                  <a:ext uri="{FF2B5EF4-FFF2-40B4-BE49-F238E27FC236}">
                    <a16:creationId xmlns:a16="http://schemas.microsoft.com/office/drawing/2014/main" id="{061F53FB-B617-B414-21AA-7F963480876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67" y="1770"/>
                <a:ext cx="38" cy="3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6" name="Rectangle 307">
                <a:extLst>
                  <a:ext uri="{FF2B5EF4-FFF2-40B4-BE49-F238E27FC236}">
                    <a16:creationId xmlns:a16="http://schemas.microsoft.com/office/drawing/2014/main" id="{4C365CFF-A3C6-0D76-AAC8-98A87576BC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115" y="1823"/>
                <a:ext cx="38" cy="37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7" name="Rectangle 308">
                <a:extLst>
                  <a:ext uri="{FF2B5EF4-FFF2-40B4-BE49-F238E27FC236}">
                    <a16:creationId xmlns:a16="http://schemas.microsoft.com/office/drawing/2014/main" id="{63D2F24B-907B-5015-F276-31A222782AF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62" y="1822"/>
                <a:ext cx="39" cy="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8" name="Rectangle 309">
                <a:extLst>
                  <a:ext uri="{FF2B5EF4-FFF2-40B4-BE49-F238E27FC236}">
                    <a16:creationId xmlns:a16="http://schemas.microsoft.com/office/drawing/2014/main" id="{B5B78A98-C2F1-6C4E-B95D-711783BF765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411" y="1778"/>
                <a:ext cx="39" cy="3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89" name="Rectangle 310">
                <a:extLst>
                  <a:ext uri="{FF2B5EF4-FFF2-40B4-BE49-F238E27FC236}">
                    <a16:creationId xmlns:a16="http://schemas.microsoft.com/office/drawing/2014/main" id="{7E659D7E-5325-7C28-36D1-96319E867B6B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59" y="1681"/>
                <a:ext cx="38" cy="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90" name="Rectangle 311">
                <a:extLst>
                  <a:ext uri="{FF2B5EF4-FFF2-40B4-BE49-F238E27FC236}">
                    <a16:creationId xmlns:a16="http://schemas.microsoft.com/office/drawing/2014/main" id="{87109065-2C82-AC5C-AA14-384B272FE016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707" y="1539"/>
                <a:ext cx="38" cy="3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91" name="Rectangle 312">
                <a:extLst>
                  <a:ext uri="{FF2B5EF4-FFF2-40B4-BE49-F238E27FC236}">
                    <a16:creationId xmlns:a16="http://schemas.microsoft.com/office/drawing/2014/main" id="{E62DDBA9-4779-786A-3E46-475AB7C822D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855" y="1405"/>
                <a:ext cx="39" cy="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92" name="Rectangle 313">
                <a:extLst>
                  <a:ext uri="{FF2B5EF4-FFF2-40B4-BE49-F238E27FC236}">
                    <a16:creationId xmlns:a16="http://schemas.microsoft.com/office/drawing/2014/main" id="{BDCE803E-B692-6D28-96BC-9D8E167AFE4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2003" y="1314"/>
                <a:ext cx="39" cy="3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993" name="Arc 314">
                <a:extLst>
                  <a:ext uri="{FF2B5EF4-FFF2-40B4-BE49-F238E27FC236}">
                    <a16:creationId xmlns:a16="http://schemas.microsoft.com/office/drawing/2014/main" id="{085BA759-C5F8-3C66-C947-86FFBE16BD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91" y="1471"/>
                <a:ext cx="2" cy="21"/>
              </a:xfrm>
              <a:custGeom>
                <a:avLst/>
                <a:gdLst>
                  <a:gd name="T0" fmla="*/ 2 w 1270"/>
                  <a:gd name="T1" fmla="*/ 21 h 21600"/>
                  <a:gd name="T2" fmla="*/ 0 w 1270"/>
                  <a:gd name="T3" fmla="*/ 21 h 21600"/>
                  <a:gd name="T4" fmla="*/ 1 w 127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270"/>
                  <a:gd name="T10" fmla="*/ 0 h 21600"/>
                  <a:gd name="T11" fmla="*/ 1270 w 127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70" h="21600" fill="none" extrusionOk="0">
                    <a:moveTo>
                      <a:pt x="1270" y="21591"/>
                    </a:moveTo>
                    <a:cubicBezTo>
                      <a:pt x="1065" y="21597"/>
                      <a:pt x="861" y="21599"/>
                      <a:pt x="657" y="21600"/>
                    </a:cubicBezTo>
                    <a:cubicBezTo>
                      <a:pt x="437" y="21600"/>
                      <a:pt x="218" y="21596"/>
                      <a:pt x="-1" y="21590"/>
                    </a:cubicBezTo>
                  </a:path>
                  <a:path w="1270" h="21600" stroke="0" extrusionOk="0">
                    <a:moveTo>
                      <a:pt x="1270" y="21591"/>
                    </a:moveTo>
                    <a:cubicBezTo>
                      <a:pt x="1065" y="21597"/>
                      <a:pt x="861" y="21599"/>
                      <a:pt x="657" y="21600"/>
                    </a:cubicBezTo>
                    <a:cubicBezTo>
                      <a:pt x="437" y="21600"/>
                      <a:pt x="218" y="21596"/>
                      <a:pt x="-1" y="21590"/>
                    </a:cubicBezTo>
                    <a:lnTo>
                      <a:pt x="657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Arc 315">
                <a:extLst>
                  <a:ext uri="{FF2B5EF4-FFF2-40B4-BE49-F238E27FC236}">
                    <a16:creationId xmlns:a16="http://schemas.microsoft.com/office/drawing/2014/main" id="{CE004C48-E231-DC71-33E1-68F001CB15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2" y="1452"/>
                <a:ext cx="38" cy="38"/>
              </a:xfrm>
              <a:custGeom>
                <a:avLst/>
                <a:gdLst>
                  <a:gd name="T0" fmla="*/ 18 w 43200"/>
                  <a:gd name="T1" fmla="*/ 38 h 43191"/>
                  <a:gd name="T2" fmla="*/ 20 w 43200"/>
                  <a:gd name="T3" fmla="*/ 38 h 43191"/>
                  <a:gd name="T4" fmla="*/ 19 w 43200"/>
                  <a:gd name="T5" fmla="*/ 19 h 43191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1"/>
                  <a:gd name="T11" fmla="*/ 43200 w 43200"/>
                  <a:gd name="T12" fmla="*/ 43191 h 4319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1" fill="none" extrusionOk="0">
                    <a:moveTo>
                      <a:pt x="20942" y="43190"/>
                    </a:moveTo>
                    <a:cubicBezTo>
                      <a:pt x="9274" y="42834"/>
                      <a:pt x="0" y="3327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90"/>
                      <a:pt x="33898" y="42859"/>
                      <a:pt x="22213" y="43191"/>
                    </a:cubicBezTo>
                  </a:path>
                  <a:path w="43200" h="43191" stroke="0" extrusionOk="0">
                    <a:moveTo>
                      <a:pt x="20942" y="43190"/>
                    </a:moveTo>
                    <a:cubicBezTo>
                      <a:pt x="9274" y="42834"/>
                      <a:pt x="0" y="3327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90"/>
                      <a:pt x="33898" y="42859"/>
                      <a:pt x="22213" y="43191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Arc 316">
                <a:extLst>
                  <a:ext uri="{FF2B5EF4-FFF2-40B4-BE49-F238E27FC236}">
                    <a16:creationId xmlns:a16="http://schemas.microsoft.com/office/drawing/2014/main" id="{BEC80ACF-55EF-F589-1142-2D2D721B4F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40" y="1711"/>
                <a:ext cx="1" cy="20"/>
              </a:xfrm>
              <a:custGeom>
                <a:avLst/>
                <a:gdLst>
                  <a:gd name="T0" fmla="*/ 1 w 1075"/>
                  <a:gd name="T1" fmla="*/ 20 h 21600"/>
                  <a:gd name="T2" fmla="*/ 0 w 1075"/>
                  <a:gd name="T3" fmla="*/ 20 h 21600"/>
                  <a:gd name="T4" fmla="*/ 1 w 107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075"/>
                  <a:gd name="T10" fmla="*/ 0 h 21600"/>
                  <a:gd name="T11" fmla="*/ 1075 w 107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75" h="21600" fill="none" extrusionOk="0">
                    <a:moveTo>
                      <a:pt x="1074" y="21593"/>
                    </a:moveTo>
                    <a:cubicBezTo>
                      <a:pt x="902" y="21597"/>
                      <a:pt x="729" y="21599"/>
                      <a:pt x="556" y="21600"/>
                    </a:cubicBezTo>
                    <a:cubicBezTo>
                      <a:pt x="370" y="21600"/>
                      <a:pt x="185" y="21597"/>
                      <a:pt x="0" y="21592"/>
                    </a:cubicBezTo>
                  </a:path>
                  <a:path w="1075" h="21600" stroke="0" extrusionOk="0">
                    <a:moveTo>
                      <a:pt x="1074" y="21593"/>
                    </a:moveTo>
                    <a:cubicBezTo>
                      <a:pt x="902" y="21597"/>
                      <a:pt x="729" y="21599"/>
                      <a:pt x="556" y="21600"/>
                    </a:cubicBezTo>
                    <a:cubicBezTo>
                      <a:pt x="370" y="21600"/>
                      <a:pt x="185" y="21597"/>
                      <a:pt x="0" y="21592"/>
                    </a:cubicBezTo>
                    <a:lnTo>
                      <a:pt x="556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Arc 317">
                <a:extLst>
                  <a:ext uri="{FF2B5EF4-FFF2-40B4-BE49-F238E27FC236}">
                    <a16:creationId xmlns:a16="http://schemas.microsoft.com/office/drawing/2014/main" id="{8AD59717-2142-807C-42EC-BD6FDC41BA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19" y="1691"/>
                <a:ext cx="39" cy="39"/>
              </a:xfrm>
              <a:custGeom>
                <a:avLst/>
                <a:gdLst>
                  <a:gd name="T0" fmla="*/ 19 w 43200"/>
                  <a:gd name="T1" fmla="*/ 39 h 43194"/>
                  <a:gd name="T2" fmla="*/ 20 w 43200"/>
                  <a:gd name="T3" fmla="*/ 39 h 43194"/>
                  <a:gd name="T4" fmla="*/ 20 w 43200"/>
                  <a:gd name="T5" fmla="*/ 20 h 43194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4"/>
                  <a:gd name="T11" fmla="*/ 43200 w 43200"/>
                  <a:gd name="T12" fmla="*/ 43194 h 4319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4" fill="none" extrusionOk="0">
                    <a:moveTo>
                      <a:pt x="21044" y="43192"/>
                    </a:moveTo>
                    <a:cubicBezTo>
                      <a:pt x="9335" y="42891"/>
                      <a:pt x="0" y="3331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27"/>
                      <a:pt x="33842" y="42911"/>
                      <a:pt x="22118" y="43193"/>
                    </a:cubicBezTo>
                  </a:path>
                  <a:path w="43200" h="43194" stroke="0" extrusionOk="0">
                    <a:moveTo>
                      <a:pt x="21044" y="43192"/>
                    </a:moveTo>
                    <a:cubicBezTo>
                      <a:pt x="9335" y="42891"/>
                      <a:pt x="0" y="3331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27"/>
                      <a:pt x="33842" y="42911"/>
                      <a:pt x="22118" y="43193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Arc 318">
                <a:extLst>
                  <a:ext uri="{FF2B5EF4-FFF2-40B4-BE49-F238E27FC236}">
                    <a16:creationId xmlns:a16="http://schemas.microsoft.com/office/drawing/2014/main" id="{62FA3A75-DB03-D51D-F167-2045406623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86" y="1818"/>
                <a:ext cx="2" cy="20"/>
              </a:xfrm>
              <a:custGeom>
                <a:avLst/>
                <a:gdLst>
                  <a:gd name="T0" fmla="*/ 2 w 1006"/>
                  <a:gd name="T1" fmla="*/ 20 h 21600"/>
                  <a:gd name="T2" fmla="*/ 0 w 1006"/>
                  <a:gd name="T3" fmla="*/ 20 h 21600"/>
                  <a:gd name="T4" fmla="*/ 1 w 1006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006"/>
                  <a:gd name="T10" fmla="*/ 0 h 21600"/>
                  <a:gd name="T11" fmla="*/ 1006 w 1006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06" h="21600" fill="none" extrusionOk="0">
                    <a:moveTo>
                      <a:pt x="1006" y="21594"/>
                    </a:moveTo>
                    <a:cubicBezTo>
                      <a:pt x="838" y="21598"/>
                      <a:pt x="670" y="21599"/>
                      <a:pt x="503" y="21600"/>
                    </a:cubicBezTo>
                    <a:cubicBezTo>
                      <a:pt x="335" y="21600"/>
                      <a:pt x="167" y="21598"/>
                      <a:pt x="-1" y="21594"/>
                    </a:cubicBezTo>
                  </a:path>
                  <a:path w="1006" h="21600" stroke="0" extrusionOk="0">
                    <a:moveTo>
                      <a:pt x="1006" y="21594"/>
                    </a:moveTo>
                    <a:cubicBezTo>
                      <a:pt x="838" y="21598"/>
                      <a:pt x="670" y="21599"/>
                      <a:pt x="503" y="21600"/>
                    </a:cubicBezTo>
                    <a:cubicBezTo>
                      <a:pt x="335" y="21600"/>
                      <a:pt x="167" y="21598"/>
                      <a:pt x="-1" y="21594"/>
                    </a:cubicBezTo>
                    <a:lnTo>
                      <a:pt x="503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Arc 319">
                <a:extLst>
                  <a:ext uri="{FF2B5EF4-FFF2-40B4-BE49-F238E27FC236}">
                    <a16:creationId xmlns:a16="http://schemas.microsoft.com/office/drawing/2014/main" id="{9AD7F14B-EA9A-A265-954E-D02B2241B9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67" y="1798"/>
                <a:ext cx="38" cy="39"/>
              </a:xfrm>
              <a:custGeom>
                <a:avLst/>
                <a:gdLst>
                  <a:gd name="T0" fmla="*/ 19 w 43200"/>
                  <a:gd name="T1" fmla="*/ 39 h 43194"/>
                  <a:gd name="T2" fmla="*/ 19 w 43200"/>
                  <a:gd name="T3" fmla="*/ 39 h 43194"/>
                  <a:gd name="T4" fmla="*/ 19 w 43200"/>
                  <a:gd name="T5" fmla="*/ 20 h 43194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4"/>
                  <a:gd name="T11" fmla="*/ 43200 w 43200"/>
                  <a:gd name="T12" fmla="*/ 43194 h 4319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4" fill="none" extrusionOk="0">
                    <a:moveTo>
                      <a:pt x="21096" y="43194"/>
                    </a:moveTo>
                    <a:cubicBezTo>
                      <a:pt x="9366" y="42920"/>
                      <a:pt x="0" y="3333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33"/>
                      <a:pt x="33833" y="42920"/>
                      <a:pt x="22103" y="43194"/>
                    </a:cubicBezTo>
                  </a:path>
                  <a:path w="43200" h="43194" stroke="0" extrusionOk="0">
                    <a:moveTo>
                      <a:pt x="21096" y="43194"/>
                    </a:moveTo>
                    <a:cubicBezTo>
                      <a:pt x="9366" y="42920"/>
                      <a:pt x="0" y="33333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33"/>
                      <a:pt x="33833" y="42920"/>
                      <a:pt x="22103" y="4319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Arc 320">
                <a:extLst>
                  <a:ext uri="{FF2B5EF4-FFF2-40B4-BE49-F238E27FC236}">
                    <a16:creationId xmlns:a16="http://schemas.microsoft.com/office/drawing/2014/main" id="{9BA2462D-3DF4-82B9-5F06-E53C223BB6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34" y="1850"/>
                <a:ext cx="2" cy="19"/>
              </a:xfrm>
              <a:custGeom>
                <a:avLst/>
                <a:gdLst>
                  <a:gd name="T0" fmla="*/ 2 w 951"/>
                  <a:gd name="T1" fmla="*/ 19 h 21600"/>
                  <a:gd name="T2" fmla="*/ 0 w 951"/>
                  <a:gd name="T3" fmla="*/ 19 h 21600"/>
                  <a:gd name="T4" fmla="*/ 1 w 951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951"/>
                  <a:gd name="T10" fmla="*/ 0 h 21600"/>
                  <a:gd name="T11" fmla="*/ 951 w 951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51" h="21600" fill="none" extrusionOk="0">
                    <a:moveTo>
                      <a:pt x="951" y="21595"/>
                    </a:moveTo>
                    <a:cubicBezTo>
                      <a:pt x="798" y="21598"/>
                      <a:pt x="645" y="21599"/>
                      <a:pt x="492" y="21600"/>
                    </a:cubicBezTo>
                    <a:cubicBezTo>
                      <a:pt x="327" y="21600"/>
                      <a:pt x="163" y="21598"/>
                      <a:pt x="-1" y="21594"/>
                    </a:cubicBezTo>
                  </a:path>
                  <a:path w="951" h="21600" stroke="0" extrusionOk="0">
                    <a:moveTo>
                      <a:pt x="951" y="21595"/>
                    </a:moveTo>
                    <a:cubicBezTo>
                      <a:pt x="798" y="21598"/>
                      <a:pt x="645" y="21599"/>
                      <a:pt x="492" y="21600"/>
                    </a:cubicBezTo>
                    <a:cubicBezTo>
                      <a:pt x="327" y="21600"/>
                      <a:pt x="163" y="21598"/>
                      <a:pt x="-1" y="21594"/>
                    </a:cubicBezTo>
                    <a:lnTo>
                      <a:pt x="492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Arc 321">
                <a:extLst>
                  <a:ext uri="{FF2B5EF4-FFF2-40B4-BE49-F238E27FC236}">
                    <a16:creationId xmlns:a16="http://schemas.microsoft.com/office/drawing/2014/main" id="{86CFB392-1A38-FFB9-BA53-927540F62F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15" y="1832"/>
                <a:ext cx="38" cy="37"/>
              </a:xfrm>
              <a:custGeom>
                <a:avLst/>
                <a:gdLst>
                  <a:gd name="T0" fmla="*/ 19 w 43200"/>
                  <a:gd name="T1" fmla="*/ 37 h 43195"/>
                  <a:gd name="T2" fmla="*/ 19 w 43200"/>
                  <a:gd name="T3" fmla="*/ 37 h 43195"/>
                  <a:gd name="T4" fmla="*/ 19 w 43200"/>
                  <a:gd name="T5" fmla="*/ 19 h 43195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5"/>
                  <a:gd name="T11" fmla="*/ 43200 w 43200"/>
                  <a:gd name="T12" fmla="*/ 43195 h 431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5" fill="none" extrusionOk="0">
                    <a:moveTo>
                      <a:pt x="21107" y="43194"/>
                    </a:moveTo>
                    <a:cubicBezTo>
                      <a:pt x="9373" y="42927"/>
                      <a:pt x="0" y="3333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50"/>
                      <a:pt x="33806" y="42945"/>
                      <a:pt x="22059" y="43195"/>
                    </a:cubicBezTo>
                  </a:path>
                  <a:path w="43200" h="43195" stroke="0" extrusionOk="0">
                    <a:moveTo>
                      <a:pt x="21107" y="43194"/>
                    </a:moveTo>
                    <a:cubicBezTo>
                      <a:pt x="9373" y="42927"/>
                      <a:pt x="0" y="3333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50"/>
                      <a:pt x="33806" y="42945"/>
                      <a:pt x="22059" y="43195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Arc 322">
                <a:extLst>
                  <a:ext uri="{FF2B5EF4-FFF2-40B4-BE49-F238E27FC236}">
                    <a16:creationId xmlns:a16="http://schemas.microsoft.com/office/drawing/2014/main" id="{1A008B1F-96B2-B35F-7984-8B2784257B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83" y="1850"/>
                <a:ext cx="1" cy="19"/>
              </a:xfrm>
              <a:custGeom>
                <a:avLst/>
                <a:gdLst>
                  <a:gd name="T0" fmla="*/ 1 w 951"/>
                  <a:gd name="T1" fmla="*/ 19 h 21600"/>
                  <a:gd name="T2" fmla="*/ 0 w 951"/>
                  <a:gd name="T3" fmla="*/ 19 h 21600"/>
                  <a:gd name="T4" fmla="*/ 1 w 951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951"/>
                  <a:gd name="T10" fmla="*/ 0 h 21600"/>
                  <a:gd name="T11" fmla="*/ 951 w 951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51" h="21600" fill="none" extrusionOk="0">
                    <a:moveTo>
                      <a:pt x="951" y="21595"/>
                    </a:moveTo>
                    <a:cubicBezTo>
                      <a:pt x="798" y="21598"/>
                      <a:pt x="645" y="21599"/>
                      <a:pt x="492" y="21600"/>
                    </a:cubicBezTo>
                    <a:cubicBezTo>
                      <a:pt x="327" y="21600"/>
                      <a:pt x="163" y="21598"/>
                      <a:pt x="-1" y="21594"/>
                    </a:cubicBezTo>
                  </a:path>
                  <a:path w="951" h="21600" stroke="0" extrusionOk="0">
                    <a:moveTo>
                      <a:pt x="951" y="21595"/>
                    </a:moveTo>
                    <a:cubicBezTo>
                      <a:pt x="798" y="21598"/>
                      <a:pt x="645" y="21599"/>
                      <a:pt x="492" y="21600"/>
                    </a:cubicBezTo>
                    <a:cubicBezTo>
                      <a:pt x="327" y="21600"/>
                      <a:pt x="163" y="21598"/>
                      <a:pt x="-1" y="21594"/>
                    </a:cubicBezTo>
                    <a:lnTo>
                      <a:pt x="492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Arc 323">
                <a:extLst>
                  <a:ext uri="{FF2B5EF4-FFF2-40B4-BE49-F238E27FC236}">
                    <a16:creationId xmlns:a16="http://schemas.microsoft.com/office/drawing/2014/main" id="{C4FA4143-B6CE-CCA9-03C4-5ADB8658AD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62" y="1832"/>
                <a:ext cx="39" cy="37"/>
              </a:xfrm>
              <a:custGeom>
                <a:avLst/>
                <a:gdLst>
                  <a:gd name="T0" fmla="*/ 19 w 43200"/>
                  <a:gd name="T1" fmla="*/ 37 h 43195"/>
                  <a:gd name="T2" fmla="*/ 20 w 43200"/>
                  <a:gd name="T3" fmla="*/ 37 h 43195"/>
                  <a:gd name="T4" fmla="*/ 20 w 43200"/>
                  <a:gd name="T5" fmla="*/ 19 h 43195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5"/>
                  <a:gd name="T11" fmla="*/ 43200 w 43200"/>
                  <a:gd name="T12" fmla="*/ 43195 h 431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5" fill="none" extrusionOk="0">
                    <a:moveTo>
                      <a:pt x="21107" y="43194"/>
                    </a:moveTo>
                    <a:cubicBezTo>
                      <a:pt x="9373" y="42927"/>
                      <a:pt x="0" y="3333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50"/>
                      <a:pt x="33806" y="42945"/>
                      <a:pt x="22059" y="43195"/>
                    </a:cubicBezTo>
                  </a:path>
                  <a:path w="43200" h="43195" stroke="0" extrusionOk="0">
                    <a:moveTo>
                      <a:pt x="21107" y="43194"/>
                    </a:moveTo>
                    <a:cubicBezTo>
                      <a:pt x="9373" y="42927"/>
                      <a:pt x="0" y="3333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50"/>
                      <a:pt x="33806" y="42945"/>
                      <a:pt x="22059" y="43195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Arc 324">
                <a:extLst>
                  <a:ext uri="{FF2B5EF4-FFF2-40B4-BE49-F238E27FC236}">
                    <a16:creationId xmlns:a16="http://schemas.microsoft.com/office/drawing/2014/main" id="{EE43B8DB-E9FA-D2BD-2152-B536BB88F3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31" y="1825"/>
                <a:ext cx="1" cy="20"/>
              </a:xfrm>
              <a:custGeom>
                <a:avLst/>
                <a:gdLst>
                  <a:gd name="T0" fmla="*/ 1 w 1000"/>
                  <a:gd name="T1" fmla="*/ 20 h 21600"/>
                  <a:gd name="T2" fmla="*/ 0 w 1000"/>
                  <a:gd name="T3" fmla="*/ 20 h 21600"/>
                  <a:gd name="T4" fmla="*/ 1 w 10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000"/>
                  <a:gd name="T10" fmla="*/ 0 h 21600"/>
                  <a:gd name="T11" fmla="*/ 1000 w 10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00" h="21600" fill="none" extrusionOk="0">
                    <a:moveTo>
                      <a:pt x="999" y="21594"/>
                    </a:moveTo>
                    <a:cubicBezTo>
                      <a:pt x="839" y="21598"/>
                      <a:pt x="678" y="21599"/>
                      <a:pt x="517" y="21600"/>
                    </a:cubicBezTo>
                    <a:cubicBezTo>
                      <a:pt x="344" y="21600"/>
                      <a:pt x="172" y="21597"/>
                      <a:pt x="0" y="21593"/>
                    </a:cubicBezTo>
                  </a:path>
                  <a:path w="1000" h="21600" stroke="0" extrusionOk="0">
                    <a:moveTo>
                      <a:pt x="999" y="21594"/>
                    </a:moveTo>
                    <a:cubicBezTo>
                      <a:pt x="839" y="21598"/>
                      <a:pt x="678" y="21599"/>
                      <a:pt x="517" y="21600"/>
                    </a:cubicBezTo>
                    <a:cubicBezTo>
                      <a:pt x="344" y="21600"/>
                      <a:pt x="172" y="21597"/>
                      <a:pt x="0" y="21593"/>
                    </a:cubicBezTo>
                    <a:lnTo>
                      <a:pt x="517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Arc 325">
                <a:extLst>
                  <a:ext uri="{FF2B5EF4-FFF2-40B4-BE49-F238E27FC236}">
                    <a16:creationId xmlns:a16="http://schemas.microsoft.com/office/drawing/2014/main" id="{49E9F9E0-A228-8A74-8CDE-4277E4789E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11" y="1805"/>
                <a:ext cx="39" cy="38"/>
              </a:xfrm>
              <a:custGeom>
                <a:avLst/>
                <a:gdLst>
                  <a:gd name="T0" fmla="*/ 19 w 43200"/>
                  <a:gd name="T1" fmla="*/ 38 h 43195"/>
                  <a:gd name="T2" fmla="*/ 20 w 43200"/>
                  <a:gd name="T3" fmla="*/ 38 h 43195"/>
                  <a:gd name="T4" fmla="*/ 20 w 43200"/>
                  <a:gd name="T5" fmla="*/ 19 h 43195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5"/>
                  <a:gd name="T11" fmla="*/ 43200 w 43200"/>
                  <a:gd name="T12" fmla="*/ 43195 h 431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5" fill="none" extrusionOk="0">
                    <a:moveTo>
                      <a:pt x="21083" y="43193"/>
                    </a:moveTo>
                    <a:cubicBezTo>
                      <a:pt x="9358" y="42913"/>
                      <a:pt x="0" y="3332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1"/>
                      <a:pt x="33821" y="42932"/>
                      <a:pt x="22082" y="43194"/>
                    </a:cubicBezTo>
                  </a:path>
                  <a:path w="43200" h="43195" stroke="0" extrusionOk="0">
                    <a:moveTo>
                      <a:pt x="21083" y="43193"/>
                    </a:moveTo>
                    <a:cubicBezTo>
                      <a:pt x="9358" y="42913"/>
                      <a:pt x="0" y="3332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1"/>
                      <a:pt x="33821" y="42932"/>
                      <a:pt x="22082" y="4319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Arc 326">
                <a:extLst>
                  <a:ext uri="{FF2B5EF4-FFF2-40B4-BE49-F238E27FC236}">
                    <a16:creationId xmlns:a16="http://schemas.microsoft.com/office/drawing/2014/main" id="{AFAFB14C-C465-B741-438C-4B33652CDF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78" y="1762"/>
                <a:ext cx="2" cy="18"/>
              </a:xfrm>
              <a:custGeom>
                <a:avLst/>
                <a:gdLst>
                  <a:gd name="T0" fmla="*/ 2 w 1003"/>
                  <a:gd name="T1" fmla="*/ 18 h 21600"/>
                  <a:gd name="T2" fmla="*/ 0 w 1003"/>
                  <a:gd name="T3" fmla="*/ 18 h 21600"/>
                  <a:gd name="T4" fmla="*/ 1 w 100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003"/>
                  <a:gd name="T10" fmla="*/ 0 h 21600"/>
                  <a:gd name="T11" fmla="*/ 1003 w 100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03" h="21600" fill="none" extrusionOk="0">
                    <a:moveTo>
                      <a:pt x="1002" y="21594"/>
                    </a:moveTo>
                    <a:cubicBezTo>
                      <a:pt x="841" y="21598"/>
                      <a:pt x="680" y="21599"/>
                      <a:pt x="519" y="21600"/>
                    </a:cubicBezTo>
                    <a:cubicBezTo>
                      <a:pt x="345" y="21600"/>
                      <a:pt x="172" y="21597"/>
                      <a:pt x="0" y="21593"/>
                    </a:cubicBezTo>
                  </a:path>
                  <a:path w="1003" h="21600" stroke="0" extrusionOk="0">
                    <a:moveTo>
                      <a:pt x="1002" y="21594"/>
                    </a:moveTo>
                    <a:cubicBezTo>
                      <a:pt x="841" y="21598"/>
                      <a:pt x="680" y="21599"/>
                      <a:pt x="519" y="21600"/>
                    </a:cubicBezTo>
                    <a:cubicBezTo>
                      <a:pt x="345" y="21600"/>
                      <a:pt x="172" y="21597"/>
                      <a:pt x="0" y="21593"/>
                    </a:cubicBezTo>
                    <a:lnTo>
                      <a:pt x="519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Arc 327">
                <a:extLst>
                  <a:ext uri="{FF2B5EF4-FFF2-40B4-BE49-F238E27FC236}">
                    <a16:creationId xmlns:a16="http://schemas.microsoft.com/office/drawing/2014/main" id="{E876B7A5-9352-FD8E-B2F9-B3651032B42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59" y="1744"/>
                <a:ext cx="38" cy="36"/>
              </a:xfrm>
              <a:custGeom>
                <a:avLst/>
                <a:gdLst>
                  <a:gd name="T0" fmla="*/ 19 w 43200"/>
                  <a:gd name="T1" fmla="*/ 36 h 43195"/>
                  <a:gd name="T2" fmla="*/ 19 w 43200"/>
                  <a:gd name="T3" fmla="*/ 36 h 43195"/>
                  <a:gd name="T4" fmla="*/ 19 w 43200"/>
                  <a:gd name="T5" fmla="*/ 18 h 43195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5"/>
                  <a:gd name="T11" fmla="*/ 43200 w 43200"/>
                  <a:gd name="T12" fmla="*/ 43195 h 431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5" fill="none" extrusionOk="0">
                    <a:moveTo>
                      <a:pt x="21081" y="43193"/>
                    </a:moveTo>
                    <a:cubicBezTo>
                      <a:pt x="9357" y="42911"/>
                      <a:pt x="0" y="3332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0"/>
                      <a:pt x="33821" y="42931"/>
                      <a:pt x="22083" y="43194"/>
                    </a:cubicBezTo>
                  </a:path>
                  <a:path w="43200" h="43195" stroke="0" extrusionOk="0">
                    <a:moveTo>
                      <a:pt x="21081" y="43193"/>
                    </a:moveTo>
                    <a:cubicBezTo>
                      <a:pt x="9357" y="42911"/>
                      <a:pt x="0" y="3332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40"/>
                      <a:pt x="33821" y="42931"/>
                      <a:pt x="22083" y="43194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Arc 328">
                <a:extLst>
                  <a:ext uri="{FF2B5EF4-FFF2-40B4-BE49-F238E27FC236}">
                    <a16:creationId xmlns:a16="http://schemas.microsoft.com/office/drawing/2014/main" id="{54CF9DA5-10DF-F62B-02F1-8FEC5005D8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27" y="1670"/>
                <a:ext cx="1" cy="20"/>
              </a:xfrm>
              <a:custGeom>
                <a:avLst/>
                <a:gdLst>
                  <a:gd name="T0" fmla="*/ 1 w 1100"/>
                  <a:gd name="T1" fmla="*/ 20 h 21600"/>
                  <a:gd name="T2" fmla="*/ 0 w 1100"/>
                  <a:gd name="T3" fmla="*/ 20 h 21600"/>
                  <a:gd name="T4" fmla="*/ 1 w 11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00"/>
                  <a:gd name="T10" fmla="*/ 0 h 21600"/>
                  <a:gd name="T11" fmla="*/ 1100 w 11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00" h="21600" fill="none" extrusionOk="0">
                    <a:moveTo>
                      <a:pt x="1100" y="21593"/>
                    </a:moveTo>
                    <a:cubicBezTo>
                      <a:pt x="923" y="21597"/>
                      <a:pt x="746" y="21599"/>
                      <a:pt x="569" y="21600"/>
                    </a:cubicBezTo>
                    <a:cubicBezTo>
                      <a:pt x="379" y="21600"/>
                      <a:pt x="189" y="21597"/>
                      <a:pt x="-1" y="21592"/>
                    </a:cubicBezTo>
                  </a:path>
                  <a:path w="1100" h="21600" stroke="0" extrusionOk="0">
                    <a:moveTo>
                      <a:pt x="1100" y="21593"/>
                    </a:moveTo>
                    <a:cubicBezTo>
                      <a:pt x="923" y="21597"/>
                      <a:pt x="746" y="21599"/>
                      <a:pt x="569" y="21600"/>
                    </a:cubicBezTo>
                    <a:cubicBezTo>
                      <a:pt x="379" y="21600"/>
                      <a:pt x="189" y="21597"/>
                      <a:pt x="-1" y="21592"/>
                    </a:cubicBezTo>
                    <a:lnTo>
                      <a:pt x="569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Arc 329">
                <a:extLst>
                  <a:ext uri="{FF2B5EF4-FFF2-40B4-BE49-F238E27FC236}">
                    <a16:creationId xmlns:a16="http://schemas.microsoft.com/office/drawing/2014/main" id="{19129DA3-4A3C-4D8C-5CB7-3E1CF1193F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07" y="1650"/>
                <a:ext cx="38" cy="38"/>
              </a:xfrm>
              <a:custGeom>
                <a:avLst/>
                <a:gdLst>
                  <a:gd name="T0" fmla="*/ 18 w 43200"/>
                  <a:gd name="T1" fmla="*/ 38 h 43193"/>
                  <a:gd name="T2" fmla="*/ 19 w 43200"/>
                  <a:gd name="T3" fmla="*/ 38 h 43193"/>
                  <a:gd name="T4" fmla="*/ 19 w 43200"/>
                  <a:gd name="T5" fmla="*/ 19 h 43193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3"/>
                  <a:gd name="T11" fmla="*/ 43200 w 43200"/>
                  <a:gd name="T12" fmla="*/ 43193 h 4319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3" fill="none" extrusionOk="0">
                    <a:moveTo>
                      <a:pt x="21030" y="43192"/>
                    </a:moveTo>
                    <a:cubicBezTo>
                      <a:pt x="9327" y="42884"/>
                      <a:pt x="0" y="3330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22"/>
                      <a:pt x="33849" y="42905"/>
                      <a:pt x="22131" y="43193"/>
                    </a:cubicBezTo>
                  </a:path>
                  <a:path w="43200" h="43193" stroke="0" extrusionOk="0">
                    <a:moveTo>
                      <a:pt x="21030" y="43192"/>
                    </a:moveTo>
                    <a:cubicBezTo>
                      <a:pt x="9327" y="42884"/>
                      <a:pt x="0" y="33307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22"/>
                      <a:pt x="33849" y="42905"/>
                      <a:pt x="22131" y="43193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Arc 330">
                <a:extLst>
                  <a:ext uri="{FF2B5EF4-FFF2-40B4-BE49-F238E27FC236}">
                    <a16:creationId xmlns:a16="http://schemas.microsoft.com/office/drawing/2014/main" id="{53355D4F-B95C-1E2F-849D-156652DC49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75" y="1578"/>
                <a:ext cx="2" cy="20"/>
              </a:xfrm>
              <a:custGeom>
                <a:avLst/>
                <a:gdLst>
                  <a:gd name="T0" fmla="*/ 2 w 1173"/>
                  <a:gd name="T1" fmla="*/ 20 h 21600"/>
                  <a:gd name="T2" fmla="*/ 0 w 1173"/>
                  <a:gd name="T3" fmla="*/ 20 h 21600"/>
                  <a:gd name="T4" fmla="*/ 1 w 117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173"/>
                  <a:gd name="T10" fmla="*/ 0 h 21600"/>
                  <a:gd name="T11" fmla="*/ 1173 w 117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73" h="21600" fill="none" extrusionOk="0">
                    <a:moveTo>
                      <a:pt x="1172" y="21592"/>
                    </a:moveTo>
                    <a:cubicBezTo>
                      <a:pt x="984" y="21597"/>
                      <a:pt x="795" y="21599"/>
                      <a:pt x="607" y="21600"/>
                    </a:cubicBezTo>
                    <a:cubicBezTo>
                      <a:pt x="404" y="21600"/>
                      <a:pt x="202" y="21597"/>
                      <a:pt x="-1" y="21591"/>
                    </a:cubicBezTo>
                  </a:path>
                  <a:path w="1173" h="21600" stroke="0" extrusionOk="0">
                    <a:moveTo>
                      <a:pt x="1172" y="21592"/>
                    </a:moveTo>
                    <a:cubicBezTo>
                      <a:pt x="984" y="21597"/>
                      <a:pt x="795" y="21599"/>
                      <a:pt x="607" y="21600"/>
                    </a:cubicBezTo>
                    <a:cubicBezTo>
                      <a:pt x="404" y="21600"/>
                      <a:pt x="202" y="21597"/>
                      <a:pt x="-1" y="21591"/>
                    </a:cubicBezTo>
                    <a:lnTo>
                      <a:pt x="607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Arc 331">
                <a:extLst>
                  <a:ext uri="{FF2B5EF4-FFF2-40B4-BE49-F238E27FC236}">
                    <a16:creationId xmlns:a16="http://schemas.microsoft.com/office/drawing/2014/main" id="{762E7682-323D-E1B2-9655-962BE20B55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55" y="1558"/>
                <a:ext cx="39" cy="38"/>
              </a:xfrm>
              <a:custGeom>
                <a:avLst/>
                <a:gdLst>
                  <a:gd name="T0" fmla="*/ 19 w 43200"/>
                  <a:gd name="T1" fmla="*/ 38 h 43193"/>
                  <a:gd name="T2" fmla="*/ 20 w 43200"/>
                  <a:gd name="T3" fmla="*/ 38 h 43193"/>
                  <a:gd name="T4" fmla="*/ 20 w 43200"/>
                  <a:gd name="T5" fmla="*/ 19 h 43193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3"/>
                  <a:gd name="T11" fmla="*/ 43200 w 43200"/>
                  <a:gd name="T12" fmla="*/ 43193 h 4319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3" fill="none" extrusionOk="0">
                    <a:moveTo>
                      <a:pt x="20992" y="43191"/>
                    </a:moveTo>
                    <a:cubicBezTo>
                      <a:pt x="9304" y="42862"/>
                      <a:pt x="0" y="3329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08"/>
                      <a:pt x="33870" y="42885"/>
                      <a:pt x="22165" y="43192"/>
                    </a:cubicBezTo>
                  </a:path>
                  <a:path w="43200" h="43193" stroke="0" extrusionOk="0">
                    <a:moveTo>
                      <a:pt x="20992" y="43191"/>
                    </a:moveTo>
                    <a:cubicBezTo>
                      <a:pt x="9304" y="42862"/>
                      <a:pt x="0" y="3329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308"/>
                      <a:pt x="33870" y="42885"/>
                      <a:pt x="22165" y="43192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Arc 332">
                <a:extLst>
                  <a:ext uri="{FF2B5EF4-FFF2-40B4-BE49-F238E27FC236}">
                    <a16:creationId xmlns:a16="http://schemas.microsoft.com/office/drawing/2014/main" id="{0EF075D8-6CB5-3D23-6903-3E2A09938F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23" y="1516"/>
                <a:ext cx="1" cy="19"/>
              </a:xfrm>
              <a:custGeom>
                <a:avLst/>
                <a:gdLst>
                  <a:gd name="T0" fmla="*/ 1 w 1226"/>
                  <a:gd name="T1" fmla="*/ 19 h 21600"/>
                  <a:gd name="T2" fmla="*/ 0 w 1226"/>
                  <a:gd name="T3" fmla="*/ 19 h 21600"/>
                  <a:gd name="T4" fmla="*/ 1 w 1226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1226"/>
                  <a:gd name="T10" fmla="*/ 0 h 21600"/>
                  <a:gd name="T11" fmla="*/ 1226 w 1226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26" h="21600" fill="none" extrusionOk="0">
                    <a:moveTo>
                      <a:pt x="1225" y="21591"/>
                    </a:moveTo>
                    <a:cubicBezTo>
                      <a:pt x="1028" y="21597"/>
                      <a:pt x="831" y="21599"/>
                      <a:pt x="634" y="21600"/>
                    </a:cubicBezTo>
                    <a:cubicBezTo>
                      <a:pt x="422" y="21600"/>
                      <a:pt x="211" y="21596"/>
                      <a:pt x="0" y="21590"/>
                    </a:cubicBezTo>
                  </a:path>
                  <a:path w="1226" h="21600" stroke="0" extrusionOk="0">
                    <a:moveTo>
                      <a:pt x="1225" y="21591"/>
                    </a:moveTo>
                    <a:cubicBezTo>
                      <a:pt x="1028" y="21597"/>
                      <a:pt x="831" y="21599"/>
                      <a:pt x="634" y="21600"/>
                    </a:cubicBezTo>
                    <a:cubicBezTo>
                      <a:pt x="422" y="21600"/>
                      <a:pt x="211" y="21596"/>
                      <a:pt x="0" y="21590"/>
                    </a:cubicBezTo>
                    <a:lnTo>
                      <a:pt x="634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Arc 333">
                <a:extLst>
                  <a:ext uri="{FF2B5EF4-FFF2-40B4-BE49-F238E27FC236}">
                    <a16:creationId xmlns:a16="http://schemas.microsoft.com/office/drawing/2014/main" id="{05A63995-8468-7301-74B3-2F386C9F7A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03" y="1495"/>
                <a:ext cx="39" cy="39"/>
              </a:xfrm>
              <a:custGeom>
                <a:avLst/>
                <a:gdLst>
                  <a:gd name="T0" fmla="*/ 19 w 43200"/>
                  <a:gd name="T1" fmla="*/ 39 h 43192"/>
                  <a:gd name="T2" fmla="*/ 20 w 43200"/>
                  <a:gd name="T3" fmla="*/ 39 h 43192"/>
                  <a:gd name="T4" fmla="*/ 20 w 43200"/>
                  <a:gd name="T5" fmla="*/ 20 h 43192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192"/>
                  <a:gd name="T11" fmla="*/ 43200 w 43200"/>
                  <a:gd name="T12" fmla="*/ 43192 h 4319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192" fill="none" extrusionOk="0">
                    <a:moveTo>
                      <a:pt x="20966" y="43190"/>
                    </a:moveTo>
                    <a:cubicBezTo>
                      <a:pt x="9288" y="42847"/>
                      <a:pt x="0" y="3328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98"/>
                      <a:pt x="33886" y="42871"/>
                      <a:pt x="22191" y="43191"/>
                    </a:cubicBezTo>
                  </a:path>
                  <a:path w="43200" h="43192" stroke="0" extrusionOk="0">
                    <a:moveTo>
                      <a:pt x="20966" y="43190"/>
                    </a:moveTo>
                    <a:cubicBezTo>
                      <a:pt x="9288" y="42847"/>
                      <a:pt x="0" y="33282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33298"/>
                      <a:pt x="33886" y="42871"/>
                      <a:pt x="22191" y="43191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334">
                <a:extLst>
                  <a:ext uri="{FF2B5EF4-FFF2-40B4-BE49-F238E27FC236}">
                    <a16:creationId xmlns:a16="http://schemas.microsoft.com/office/drawing/2014/main" id="{D63EA095-54B1-3749-FA45-1129734333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70" y="1657"/>
                <a:ext cx="42" cy="36"/>
              </a:xfrm>
              <a:custGeom>
                <a:avLst/>
                <a:gdLst>
                  <a:gd name="T0" fmla="*/ 47 w 94"/>
                  <a:gd name="T1" fmla="*/ 0 h 81"/>
                  <a:gd name="T2" fmla="*/ 0 w 94"/>
                  <a:gd name="T3" fmla="*/ 81 h 81"/>
                  <a:gd name="T4" fmla="*/ 94 w 94"/>
                  <a:gd name="T5" fmla="*/ 81 h 81"/>
                  <a:gd name="T6" fmla="*/ 47 w 94"/>
                  <a:gd name="T7" fmla="*/ 0 h 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81"/>
                  <a:gd name="T14" fmla="*/ 94 w 94"/>
                  <a:gd name="T15" fmla="*/ 81 h 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81">
                    <a:moveTo>
                      <a:pt x="47" y="0"/>
                    </a:moveTo>
                    <a:lnTo>
                      <a:pt x="0" y="81"/>
                    </a:lnTo>
                    <a:lnTo>
                      <a:pt x="94" y="8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335">
                <a:extLst>
                  <a:ext uri="{FF2B5EF4-FFF2-40B4-BE49-F238E27FC236}">
                    <a16:creationId xmlns:a16="http://schemas.microsoft.com/office/drawing/2014/main" id="{6381B6FD-5882-ECB0-5448-77FE2539A1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18" y="1768"/>
                <a:ext cx="41" cy="37"/>
              </a:xfrm>
              <a:custGeom>
                <a:avLst/>
                <a:gdLst>
                  <a:gd name="T0" fmla="*/ 46 w 93"/>
                  <a:gd name="T1" fmla="*/ 0 h 80"/>
                  <a:gd name="T2" fmla="*/ 0 w 93"/>
                  <a:gd name="T3" fmla="*/ 80 h 80"/>
                  <a:gd name="T4" fmla="*/ 93 w 93"/>
                  <a:gd name="T5" fmla="*/ 80 h 80"/>
                  <a:gd name="T6" fmla="*/ 46 w 93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0"/>
                  <a:gd name="T14" fmla="*/ 93 w 93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0">
                    <a:moveTo>
                      <a:pt x="46" y="0"/>
                    </a:moveTo>
                    <a:lnTo>
                      <a:pt x="0" y="80"/>
                    </a:lnTo>
                    <a:lnTo>
                      <a:pt x="93" y="8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336">
                <a:extLst>
                  <a:ext uri="{FF2B5EF4-FFF2-40B4-BE49-F238E27FC236}">
                    <a16:creationId xmlns:a16="http://schemas.microsoft.com/office/drawing/2014/main" id="{151D85A5-C06F-EF91-D418-7EB8ED694C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65" y="1817"/>
                <a:ext cx="42" cy="36"/>
              </a:xfrm>
              <a:custGeom>
                <a:avLst/>
                <a:gdLst>
                  <a:gd name="T0" fmla="*/ 47 w 94"/>
                  <a:gd name="T1" fmla="*/ 0 h 81"/>
                  <a:gd name="T2" fmla="*/ 0 w 94"/>
                  <a:gd name="T3" fmla="*/ 81 h 81"/>
                  <a:gd name="T4" fmla="*/ 94 w 94"/>
                  <a:gd name="T5" fmla="*/ 81 h 81"/>
                  <a:gd name="T6" fmla="*/ 47 w 94"/>
                  <a:gd name="T7" fmla="*/ 0 h 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81"/>
                  <a:gd name="T14" fmla="*/ 94 w 94"/>
                  <a:gd name="T15" fmla="*/ 81 h 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81">
                    <a:moveTo>
                      <a:pt x="47" y="0"/>
                    </a:moveTo>
                    <a:lnTo>
                      <a:pt x="0" y="81"/>
                    </a:lnTo>
                    <a:lnTo>
                      <a:pt x="94" y="8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337">
                <a:extLst>
                  <a:ext uri="{FF2B5EF4-FFF2-40B4-BE49-F238E27FC236}">
                    <a16:creationId xmlns:a16="http://schemas.microsoft.com/office/drawing/2014/main" id="{3B2259D5-4857-2A21-DB70-670AEC04C7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13" y="1832"/>
                <a:ext cx="41" cy="35"/>
              </a:xfrm>
              <a:custGeom>
                <a:avLst/>
                <a:gdLst>
                  <a:gd name="T0" fmla="*/ 46 w 93"/>
                  <a:gd name="T1" fmla="*/ 0 h 82"/>
                  <a:gd name="T2" fmla="*/ 0 w 93"/>
                  <a:gd name="T3" fmla="*/ 82 h 82"/>
                  <a:gd name="T4" fmla="*/ 93 w 93"/>
                  <a:gd name="T5" fmla="*/ 82 h 82"/>
                  <a:gd name="T6" fmla="*/ 46 w 93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2"/>
                  <a:gd name="T14" fmla="*/ 93 w 93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2">
                    <a:moveTo>
                      <a:pt x="46" y="0"/>
                    </a:moveTo>
                    <a:lnTo>
                      <a:pt x="0" y="82"/>
                    </a:lnTo>
                    <a:lnTo>
                      <a:pt x="93" y="8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338">
                <a:extLst>
                  <a:ext uri="{FF2B5EF4-FFF2-40B4-BE49-F238E27FC236}">
                    <a16:creationId xmlns:a16="http://schemas.microsoft.com/office/drawing/2014/main" id="{43F519B0-B4F1-25BF-075F-A4E9A40FA9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61" y="1827"/>
                <a:ext cx="41" cy="36"/>
              </a:xfrm>
              <a:custGeom>
                <a:avLst/>
                <a:gdLst>
                  <a:gd name="T0" fmla="*/ 46 w 93"/>
                  <a:gd name="T1" fmla="*/ 0 h 80"/>
                  <a:gd name="T2" fmla="*/ 0 w 93"/>
                  <a:gd name="T3" fmla="*/ 80 h 80"/>
                  <a:gd name="T4" fmla="*/ 93 w 93"/>
                  <a:gd name="T5" fmla="*/ 80 h 80"/>
                  <a:gd name="T6" fmla="*/ 46 w 93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0"/>
                  <a:gd name="T14" fmla="*/ 93 w 93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0">
                    <a:moveTo>
                      <a:pt x="46" y="0"/>
                    </a:moveTo>
                    <a:lnTo>
                      <a:pt x="0" y="80"/>
                    </a:lnTo>
                    <a:lnTo>
                      <a:pt x="93" y="8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339">
                <a:extLst>
                  <a:ext uri="{FF2B5EF4-FFF2-40B4-BE49-F238E27FC236}">
                    <a16:creationId xmlns:a16="http://schemas.microsoft.com/office/drawing/2014/main" id="{A3E5B1A1-681C-5F54-B1B8-F1690FFB12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10" y="1806"/>
                <a:ext cx="41" cy="36"/>
              </a:xfrm>
              <a:custGeom>
                <a:avLst/>
                <a:gdLst>
                  <a:gd name="T0" fmla="*/ 45 w 92"/>
                  <a:gd name="T1" fmla="*/ 0 h 80"/>
                  <a:gd name="T2" fmla="*/ 0 w 92"/>
                  <a:gd name="T3" fmla="*/ 80 h 80"/>
                  <a:gd name="T4" fmla="*/ 92 w 92"/>
                  <a:gd name="T5" fmla="*/ 80 h 80"/>
                  <a:gd name="T6" fmla="*/ 45 w 92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0"/>
                  <a:gd name="T14" fmla="*/ 92 w 92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0">
                    <a:moveTo>
                      <a:pt x="45" y="0"/>
                    </a:moveTo>
                    <a:lnTo>
                      <a:pt x="0" y="80"/>
                    </a:lnTo>
                    <a:lnTo>
                      <a:pt x="92" y="8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340">
                <a:extLst>
                  <a:ext uri="{FF2B5EF4-FFF2-40B4-BE49-F238E27FC236}">
                    <a16:creationId xmlns:a16="http://schemas.microsoft.com/office/drawing/2014/main" id="{C7C7812D-1620-D97C-7D20-495936BA5F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57" y="1761"/>
                <a:ext cx="42" cy="36"/>
              </a:xfrm>
              <a:custGeom>
                <a:avLst/>
                <a:gdLst>
                  <a:gd name="T0" fmla="*/ 46 w 93"/>
                  <a:gd name="T1" fmla="*/ 0 h 80"/>
                  <a:gd name="T2" fmla="*/ 0 w 93"/>
                  <a:gd name="T3" fmla="*/ 80 h 80"/>
                  <a:gd name="T4" fmla="*/ 93 w 93"/>
                  <a:gd name="T5" fmla="*/ 80 h 80"/>
                  <a:gd name="T6" fmla="*/ 46 w 93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0"/>
                  <a:gd name="T14" fmla="*/ 93 w 93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0">
                    <a:moveTo>
                      <a:pt x="46" y="0"/>
                    </a:moveTo>
                    <a:lnTo>
                      <a:pt x="0" y="80"/>
                    </a:lnTo>
                    <a:lnTo>
                      <a:pt x="93" y="8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341">
                <a:extLst>
                  <a:ext uri="{FF2B5EF4-FFF2-40B4-BE49-F238E27FC236}">
                    <a16:creationId xmlns:a16="http://schemas.microsoft.com/office/drawing/2014/main" id="{75A975CE-C4C1-E88F-0604-3024E6B623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05" y="1698"/>
                <a:ext cx="42" cy="36"/>
              </a:xfrm>
              <a:custGeom>
                <a:avLst/>
                <a:gdLst>
                  <a:gd name="T0" fmla="*/ 45 w 92"/>
                  <a:gd name="T1" fmla="*/ 0 h 82"/>
                  <a:gd name="T2" fmla="*/ 0 w 92"/>
                  <a:gd name="T3" fmla="*/ 82 h 82"/>
                  <a:gd name="T4" fmla="*/ 92 w 92"/>
                  <a:gd name="T5" fmla="*/ 82 h 82"/>
                  <a:gd name="T6" fmla="*/ 45 w 92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2"/>
                  <a:gd name="T14" fmla="*/ 92 w 92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2">
                    <a:moveTo>
                      <a:pt x="45" y="0"/>
                    </a:moveTo>
                    <a:lnTo>
                      <a:pt x="0" y="82"/>
                    </a:lnTo>
                    <a:lnTo>
                      <a:pt x="92" y="8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342">
                <a:extLst>
                  <a:ext uri="{FF2B5EF4-FFF2-40B4-BE49-F238E27FC236}">
                    <a16:creationId xmlns:a16="http://schemas.microsoft.com/office/drawing/2014/main" id="{3A0A0FEA-27AB-BD6C-9851-DC7AF9F5F2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54" y="1636"/>
                <a:ext cx="41" cy="37"/>
              </a:xfrm>
              <a:custGeom>
                <a:avLst/>
                <a:gdLst>
                  <a:gd name="T0" fmla="*/ 47 w 93"/>
                  <a:gd name="T1" fmla="*/ 0 h 82"/>
                  <a:gd name="T2" fmla="*/ 0 w 93"/>
                  <a:gd name="T3" fmla="*/ 82 h 82"/>
                  <a:gd name="T4" fmla="*/ 93 w 93"/>
                  <a:gd name="T5" fmla="*/ 82 h 82"/>
                  <a:gd name="T6" fmla="*/ 47 w 93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82"/>
                  <a:gd name="T14" fmla="*/ 93 w 93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82">
                    <a:moveTo>
                      <a:pt x="47" y="0"/>
                    </a:moveTo>
                    <a:lnTo>
                      <a:pt x="0" y="82"/>
                    </a:lnTo>
                    <a:lnTo>
                      <a:pt x="93" y="8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343">
                <a:extLst>
                  <a:ext uri="{FF2B5EF4-FFF2-40B4-BE49-F238E27FC236}">
                    <a16:creationId xmlns:a16="http://schemas.microsoft.com/office/drawing/2014/main" id="{73F67BDE-F3AB-7653-22E4-BEE50F02F3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002" y="1594"/>
                <a:ext cx="40" cy="36"/>
              </a:xfrm>
              <a:custGeom>
                <a:avLst/>
                <a:gdLst>
                  <a:gd name="T0" fmla="*/ 47 w 92"/>
                  <a:gd name="T1" fmla="*/ 0 h 82"/>
                  <a:gd name="T2" fmla="*/ 0 w 92"/>
                  <a:gd name="T3" fmla="*/ 82 h 82"/>
                  <a:gd name="T4" fmla="*/ 92 w 92"/>
                  <a:gd name="T5" fmla="*/ 82 h 82"/>
                  <a:gd name="T6" fmla="*/ 47 w 92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82"/>
                  <a:gd name="T14" fmla="*/ 92 w 92"/>
                  <a:gd name="T15" fmla="*/ 82 h 8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82">
                    <a:moveTo>
                      <a:pt x="47" y="0"/>
                    </a:moveTo>
                    <a:lnTo>
                      <a:pt x="0" y="82"/>
                    </a:lnTo>
                    <a:lnTo>
                      <a:pt x="92" y="8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3" name="Freeform 344">
                <a:extLst>
                  <a:ext uri="{FF2B5EF4-FFF2-40B4-BE49-F238E27FC236}">
                    <a16:creationId xmlns:a16="http://schemas.microsoft.com/office/drawing/2014/main" id="{851CA68D-8B20-01F4-63EC-C318088F8A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66" y="1773"/>
                <a:ext cx="48" cy="47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4" name="Freeform 345">
                <a:extLst>
                  <a:ext uri="{FF2B5EF4-FFF2-40B4-BE49-F238E27FC236}">
                    <a16:creationId xmlns:a16="http://schemas.microsoft.com/office/drawing/2014/main" id="{95AC22B6-54B7-E2D0-E209-0510A8757A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814" y="1813"/>
                <a:ext cx="49" cy="47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5" name="Freeform 346">
                <a:extLst>
                  <a:ext uri="{FF2B5EF4-FFF2-40B4-BE49-F238E27FC236}">
                    <a16:creationId xmlns:a16="http://schemas.microsoft.com/office/drawing/2014/main" id="{E81296A5-226E-4277-9F8E-F2CA64FB74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962" y="1830"/>
                <a:ext cx="48" cy="48"/>
              </a:xfrm>
              <a:custGeom>
                <a:avLst/>
                <a:gdLst>
                  <a:gd name="T0" fmla="*/ 0 w 90"/>
                  <a:gd name="T1" fmla="*/ 45 h 89"/>
                  <a:gd name="T2" fmla="*/ 45 w 90"/>
                  <a:gd name="T3" fmla="*/ 0 h 89"/>
                  <a:gd name="T4" fmla="*/ 90 w 90"/>
                  <a:gd name="T5" fmla="*/ 45 h 89"/>
                  <a:gd name="T6" fmla="*/ 45 w 90"/>
                  <a:gd name="T7" fmla="*/ 89 h 89"/>
                  <a:gd name="T8" fmla="*/ 0 w 90"/>
                  <a:gd name="T9" fmla="*/ 45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89"/>
                  <a:gd name="T17" fmla="*/ 90 w 90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89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89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6" name="Freeform 347">
                <a:extLst>
                  <a:ext uri="{FF2B5EF4-FFF2-40B4-BE49-F238E27FC236}">
                    <a16:creationId xmlns:a16="http://schemas.microsoft.com/office/drawing/2014/main" id="{1ED2F511-AD5D-75D9-8A76-809F96208C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11" y="1832"/>
                <a:ext cx="47" cy="49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Freeform 348">
                <a:extLst>
                  <a:ext uri="{FF2B5EF4-FFF2-40B4-BE49-F238E27FC236}">
                    <a16:creationId xmlns:a16="http://schemas.microsoft.com/office/drawing/2014/main" id="{A32764DE-72F6-BC08-84E8-D4D7E648E6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259" y="1823"/>
                <a:ext cx="48" cy="49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8" name="Freeform 349">
                <a:extLst>
                  <a:ext uri="{FF2B5EF4-FFF2-40B4-BE49-F238E27FC236}">
                    <a16:creationId xmlns:a16="http://schemas.microsoft.com/office/drawing/2014/main" id="{BBBD850B-E6E1-0480-0EDA-83C6E021CF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405" y="1794"/>
                <a:ext cx="48" cy="48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9" name="Freeform 350">
                <a:extLst>
                  <a:ext uri="{FF2B5EF4-FFF2-40B4-BE49-F238E27FC236}">
                    <a16:creationId xmlns:a16="http://schemas.microsoft.com/office/drawing/2014/main" id="{192ACC5C-B712-E1D7-8470-9B3C7390E4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54" y="1744"/>
                <a:ext cx="47" cy="47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0" name="Freeform 351">
                <a:extLst>
                  <a:ext uri="{FF2B5EF4-FFF2-40B4-BE49-F238E27FC236}">
                    <a16:creationId xmlns:a16="http://schemas.microsoft.com/office/drawing/2014/main" id="{269EA008-02BF-88B4-1593-265CB1E193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701" y="1683"/>
                <a:ext cx="49" cy="48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Freeform 352">
                <a:extLst>
                  <a:ext uri="{FF2B5EF4-FFF2-40B4-BE49-F238E27FC236}">
                    <a16:creationId xmlns:a16="http://schemas.microsoft.com/office/drawing/2014/main" id="{DC169A04-88AC-7179-E9B9-C097772E62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849" y="1631"/>
                <a:ext cx="49" cy="48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2" name="Freeform 353">
                <a:extLst>
                  <a:ext uri="{FF2B5EF4-FFF2-40B4-BE49-F238E27FC236}">
                    <a16:creationId xmlns:a16="http://schemas.microsoft.com/office/drawing/2014/main" id="{342B058F-0FB1-B749-9606-681666B9E2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98" y="1596"/>
                <a:ext cx="47" cy="49"/>
              </a:xfrm>
              <a:custGeom>
                <a:avLst/>
                <a:gdLst>
                  <a:gd name="T0" fmla="*/ 0 w 90"/>
                  <a:gd name="T1" fmla="*/ 45 h 90"/>
                  <a:gd name="T2" fmla="*/ 45 w 90"/>
                  <a:gd name="T3" fmla="*/ 0 h 90"/>
                  <a:gd name="T4" fmla="*/ 90 w 90"/>
                  <a:gd name="T5" fmla="*/ 45 h 90"/>
                  <a:gd name="T6" fmla="*/ 45 w 90"/>
                  <a:gd name="T7" fmla="*/ 90 h 90"/>
                  <a:gd name="T8" fmla="*/ 0 w 90"/>
                  <a:gd name="T9" fmla="*/ 45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0"/>
                  <a:gd name="T17" fmla="*/ 90 w 90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0">
                    <a:moveTo>
                      <a:pt x="0" y="45"/>
                    </a:moveTo>
                    <a:lnTo>
                      <a:pt x="45" y="0"/>
                    </a:lnTo>
                    <a:lnTo>
                      <a:pt x="90" y="45"/>
                    </a:lnTo>
                    <a:lnTo>
                      <a:pt x="45" y="90"/>
                    </a:lnTo>
                    <a:lnTo>
                      <a:pt x="0" y="45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3" name="Rectangle 354">
                <a:extLst>
                  <a:ext uri="{FF2B5EF4-FFF2-40B4-BE49-F238E27FC236}">
                    <a16:creationId xmlns:a16="http://schemas.microsoft.com/office/drawing/2014/main" id="{BEFE8E57-B439-76E5-4F8A-00503566FA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656" y="1823"/>
                <a:ext cx="40" cy="3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34" name="Rectangle 355">
                <a:extLst>
                  <a:ext uri="{FF2B5EF4-FFF2-40B4-BE49-F238E27FC236}">
                    <a16:creationId xmlns:a16="http://schemas.microsoft.com/office/drawing/2014/main" id="{C04FF4E6-AEB1-276E-B597-72671F363F7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05" y="1836"/>
                <a:ext cx="37" cy="3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35" name="Rectangle 356">
                <a:extLst>
                  <a:ext uri="{FF2B5EF4-FFF2-40B4-BE49-F238E27FC236}">
                    <a16:creationId xmlns:a16="http://schemas.microsoft.com/office/drawing/2014/main" id="{E3E9202F-639C-0E1C-DFFC-50FC22ED78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51" y="1839"/>
                <a:ext cx="39" cy="3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36" name="Rectangle 357">
                <a:extLst>
                  <a:ext uri="{FF2B5EF4-FFF2-40B4-BE49-F238E27FC236}">
                    <a16:creationId xmlns:a16="http://schemas.microsoft.com/office/drawing/2014/main" id="{9066AC2F-68C9-F293-DF90-458073E328F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099" y="1837"/>
                <a:ext cx="40" cy="3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37" name="Rectangle 358">
                <a:extLst>
                  <a:ext uri="{FF2B5EF4-FFF2-40B4-BE49-F238E27FC236}">
                    <a16:creationId xmlns:a16="http://schemas.microsoft.com/office/drawing/2014/main" id="{4FC7E00B-016C-BB98-2408-936DCA3CBED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248" y="1820"/>
                <a:ext cx="39" cy="3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38" name="Rectangle 359">
                <a:extLst>
                  <a:ext uri="{FF2B5EF4-FFF2-40B4-BE49-F238E27FC236}">
                    <a16:creationId xmlns:a16="http://schemas.microsoft.com/office/drawing/2014/main" id="{F5A6C18F-F9AB-3860-FE7C-1E4F8B73F0CE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396" y="1775"/>
                <a:ext cx="38" cy="3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39" name="Rectangle 360">
                <a:extLst>
                  <a:ext uri="{FF2B5EF4-FFF2-40B4-BE49-F238E27FC236}">
                    <a16:creationId xmlns:a16="http://schemas.microsoft.com/office/drawing/2014/main" id="{F63ACB40-66CC-02EB-F917-B9861C1B95D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544" y="1709"/>
                <a:ext cx="39" cy="3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40" name="Rectangle 361">
                <a:extLst>
                  <a:ext uri="{FF2B5EF4-FFF2-40B4-BE49-F238E27FC236}">
                    <a16:creationId xmlns:a16="http://schemas.microsoft.com/office/drawing/2014/main" id="{80F7EAEC-E9BD-0EBE-3D4E-CB0C68E2162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693" y="1636"/>
                <a:ext cx="38" cy="3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41" name="Rectangle 362">
                <a:extLst>
                  <a:ext uri="{FF2B5EF4-FFF2-40B4-BE49-F238E27FC236}">
                    <a16:creationId xmlns:a16="http://schemas.microsoft.com/office/drawing/2014/main" id="{9D16EA7E-39DE-5A06-BC2C-0A6658160B7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840" y="1573"/>
                <a:ext cx="39" cy="3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42" name="Rectangle 363">
                <a:extLst>
                  <a:ext uri="{FF2B5EF4-FFF2-40B4-BE49-F238E27FC236}">
                    <a16:creationId xmlns:a16="http://schemas.microsoft.com/office/drawing/2014/main" id="{1C0F04E3-8479-0B71-8138-6E91958B737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1988" y="1530"/>
                <a:ext cx="38" cy="3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043" name="Line 364">
                <a:extLst>
                  <a:ext uri="{FF2B5EF4-FFF2-40B4-BE49-F238E27FC236}">
                    <a16:creationId xmlns:a16="http://schemas.microsoft.com/office/drawing/2014/main" id="{3EA3990A-A71B-B1D7-1F5C-2FA2D2709F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823" y="1837"/>
                <a:ext cx="2" cy="4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4" name="Line 365">
                <a:extLst>
                  <a:ext uri="{FF2B5EF4-FFF2-40B4-BE49-F238E27FC236}">
                    <a16:creationId xmlns:a16="http://schemas.microsoft.com/office/drawing/2014/main" id="{D3E339C9-4F89-04BD-1F2E-77BD2D21A1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800" y="1860"/>
                <a:ext cx="47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5" name="Line 366">
                <a:extLst>
                  <a:ext uri="{FF2B5EF4-FFF2-40B4-BE49-F238E27FC236}">
                    <a16:creationId xmlns:a16="http://schemas.microsoft.com/office/drawing/2014/main" id="{2482D87B-8E78-94A6-47B4-7EF166AE7E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07" y="1843"/>
                <a:ext cx="34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6" name="Line 367">
                <a:extLst>
                  <a:ext uri="{FF2B5EF4-FFF2-40B4-BE49-F238E27FC236}">
                    <a16:creationId xmlns:a16="http://schemas.microsoft.com/office/drawing/2014/main" id="{33394D50-7483-3866-4DDC-C29CDF7155F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807" y="1843"/>
                <a:ext cx="34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7" name="Line 368">
                <a:extLst>
                  <a:ext uri="{FF2B5EF4-FFF2-40B4-BE49-F238E27FC236}">
                    <a16:creationId xmlns:a16="http://schemas.microsoft.com/office/drawing/2014/main" id="{2909F12E-79FD-14F7-05FC-4178D906F4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972" y="1837"/>
                <a:ext cx="1" cy="4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8" name="Line 369">
                <a:extLst>
                  <a:ext uri="{FF2B5EF4-FFF2-40B4-BE49-F238E27FC236}">
                    <a16:creationId xmlns:a16="http://schemas.microsoft.com/office/drawing/2014/main" id="{A42F4DBB-D690-4700-4608-6280C66C37A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948" y="1860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9" name="Line 370">
                <a:extLst>
                  <a:ext uri="{FF2B5EF4-FFF2-40B4-BE49-F238E27FC236}">
                    <a16:creationId xmlns:a16="http://schemas.microsoft.com/office/drawing/2014/main" id="{8544171F-7993-1970-5762-C31E7B3DF24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55" y="1843"/>
                <a:ext cx="34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0" name="Line 371">
                <a:extLst>
                  <a:ext uri="{FF2B5EF4-FFF2-40B4-BE49-F238E27FC236}">
                    <a16:creationId xmlns:a16="http://schemas.microsoft.com/office/drawing/2014/main" id="{248948DC-A0D1-4FE6-372F-C626EB2FC6C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955" y="1843"/>
                <a:ext cx="34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1" name="Line 372">
                <a:extLst>
                  <a:ext uri="{FF2B5EF4-FFF2-40B4-BE49-F238E27FC236}">
                    <a16:creationId xmlns:a16="http://schemas.microsoft.com/office/drawing/2014/main" id="{B1503A2C-7068-FD6F-8FC1-99559456D3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120" y="1829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2" name="Line 373">
                <a:extLst>
                  <a:ext uri="{FF2B5EF4-FFF2-40B4-BE49-F238E27FC236}">
                    <a16:creationId xmlns:a16="http://schemas.microsoft.com/office/drawing/2014/main" id="{54E39D8D-22AA-A196-EF3C-69AA567C07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096" y="1853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3" name="Line 374">
                <a:extLst>
                  <a:ext uri="{FF2B5EF4-FFF2-40B4-BE49-F238E27FC236}">
                    <a16:creationId xmlns:a16="http://schemas.microsoft.com/office/drawing/2014/main" id="{099645EB-6E25-CA24-1818-06439419ED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102" y="1837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4" name="Line 375">
                <a:extLst>
                  <a:ext uri="{FF2B5EF4-FFF2-40B4-BE49-F238E27FC236}">
                    <a16:creationId xmlns:a16="http://schemas.microsoft.com/office/drawing/2014/main" id="{A108BC9B-FC7F-5185-CE34-97968FF343A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102" y="1837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5" name="Line 376">
                <a:extLst>
                  <a:ext uri="{FF2B5EF4-FFF2-40B4-BE49-F238E27FC236}">
                    <a16:creationId xmlns:a16="http://schemas.microsoft.com/office/drawing/2014/main" id="{C7B4AD55-8427-154D-6B66-071DC46C31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267" y="1802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6" name="Line 377">
                <a:extLst>
                  <a:ext uri="{FF2B5EF4-FFF2-40B4-BE49-F238E27FC236}">
                    <a16:creationId xmlns:a16="http://schemas.microsoft.com/office/drawing/2014/main" id="{AB7137CC-1A2D-B7B1-B4A7-8D3E19FD1D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43" y="1826"/>
                <a:ext cx="4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7" name="Line 378">
                <a:extLst>
                  <a:ext uri="{FF2B5EF4-FFF2-40B4-BE49-F238E27FC236}">
                    <a16:creationId xmlns:a16="http://schemas.microsoft.com/office/drawing/2014/main" id="{B5D57A85-43A8-E9D9-460C-D0ED545343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250" y="1810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8" name="Line 379">
                <a:extLst>
                  <a:ext uri="{FF2B5EF4-FFF2-40B4-BE49-F238E27FC236}">
                    <a16:creationId xmlns:a16="http://schemas.microsoft.com/office/drawing/2014/main" id="{61252C20-95E8-C1A7-CDF1-643BEB9B1B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250" y="1810"/>
                <a:ext cx="34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9" name="Line 380">
                <a:extLst>
                  <a:ext uri="{FF2B5EF4-FFF2-40B4-BE49-F238E27FC236}">
                    <a16:creationId xmlns:a16="http://schemas.microsoft.com/office/drawing/2014/main" id="{502C67A9-DADA-7C29-57D7-84CDE6B4861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416" y="1742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0" name="Line 381">
                <a:extLst>
                  <a:ext uri="{FF2B5EF4-FFF2-40B4-BE49-F238E27FC236}">
                    <a16:creationId xmlns:a16="http://schemas.microsoft.com/office/drawing/2014/main" id="{797C312A-E5A1-C16C-72EF-C67EEEDCD12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392" y="1766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1" name="Line 382">
                <a:extLst>
                  <a:ext uri="{FF2B5EF4-FFF2-40B4-BE49-F238E27FC236}">
                    <a16:creationId xmlns:a16="http://schemas.microsoft.com/office/drawing/2014/main" id="{D281041B-4622-7371-6E79-34AA7F0F215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399" y="1749"/>
                <a:ext cx="33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2" name="Line 383">
                <a:extLst>
                  <a:ext uri="{FF2B5EF4-FFF2-40B4-BE49-F238E27FC236}">
                    <a16:creationId xmlns:a16="http://schemas.microsoft.com/office/drawing/2014/main" id="{599BCA7B-A64E-76CA-7936-422A6E63A34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399" y="1749"/>
                <a:ext cx="33" cy="3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3" name="Line 384">
                <a:extLst>
                  <a:ext uri="{FF2B5EF4-FFF2-40B4-BE49-F238E27FC236}">
                    <a16:creationId xmlns:a16="http://schemas.microsoft.com/office/drawing/2014/main" id="{81C1E35C-6E66-BEED-B586-CF9A00CC5D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563" y="1657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4" name="Line 385">
                <a:extLst>
                  <a:ext uri="{FF2B5EF4-FFF2-40B4-BE49-F238E27FC236}">
                    <a16:creationId xmlns:a16="http://schemas.microsoft.com/office/drawing/2014/main" id="{22F10FCC-55CA-AB81-6921-DDCDC896ED5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38" y="1681"/>
                <a:ext cx="4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5" name="Line 386">
                <a:extLst>
                  <a:ext uri="{FF2B5EF4-FFF2-40B4-BE49-F238E27FC236}">
                    <a16:creationId xmlns:a16="http://schemas.microsoft.com/office/drawing/2014/main" id="{2FCB91B6-D7A7-ABC6-3EE9-7AD5C3F5C6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547" y="1664"/>
                <a:ext cx="33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6" name="Line 387">
                <a:extLst>
                  <a:ext uri="{FF2B5EF4-FFF2-40B4-BE49-F238E27FC236}">
                    <a16:creationId xmlns:a16="http://schemas.microsoft.com/office/drawing/2014/main" id="{B38CA72C-D3E7-911C-33C6-37170FFDE0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547" y="1664"/>
                <a:ext cx="33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7" name="Line 388">
                <a:extLst>
                  <a:ext uri="{FF2B5EF4-FFF2-40B4-BE49-F238E27FC236}">
                    <a16:creationId xmlns:a16="http://schemas.microsoft.com/office/drawing/2014/main" id="{49F74C67-52F8-778A-8711-637A9EFF03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710" y="1570"/>
                <a:ext cx="2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8" name="Line 389">
                <a:extLst>
                  <a:ext uri="{FF2B5EF4-FFF2-40B4-BE49-F238E27FC236}">
                    <a16:creationId xmlns:a16="http://schemas.microsoft.com/office/drawing/2014/main" id="{4CBEF4D6-1626-78B4-711B-3D0FBD955B8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687" y="1594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9" name="Line 390">
                <a:extLst>
                  <a:ext uri="{FF2B5EF4-FFF2-40B4-BE49-F238E27FC236}">
                    <a16:creationId xmlns:a16="http://schemas.microsoft.com/office/drawing/2014/main" id="{4284F27F-EFCF-1FDF-4F4B-0457C1A68DB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695" y="1578"/>
                <a:ext cx="33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0" name="Line 391">
                <a:extLst>
                  <a:ext uri="{FF2B5EF4-FFF2-40B4-BE49-F238E27FC236}">
                    <a16:creationId xmlns:a16="http://schemas.microsoft.com/office/drawing/2014/main" id="{83BE2CD1-481B-0E73-AA06-A0FDC58AF59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695" y="1578"/>
                <a:ext cx="33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1" name="Line 392">
                <a:extLst>
                  <a:ext uri="{FF2B5EF4-FFF2-40B4-BE49-F238E27FC236}">
                    <a16:creationId xmlns:a16="http://schemas.microsoft.com/office/drawing/2014/main" id="{3AC0FB40-FD52-0CC2-5B54-1CA43382C3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1859" y="1498"/>
                <a:ext cx="1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2" name="Line 393">
                <a:extLst>
                  <a:ext uri="{FF2B5EF4-FFF2-40B4-BE49-F238E27FC236}">
                    <a16:creationId xmlns:a16="http://schemas.microsoft.com/office/drawing/2014/main" id="{11477F2E-C5B2-FB48-E217-F4FCB4EA671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835" y="1522"/>
                <a:ext cx="4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3" name="Line 394">
                <a:extLst>
                  <a:ext uri="{FF2B5EF4-FFF2-40B4-BE49-F238E27FC236}">
                    <a16:creationId xmlns:a16="http://schemas.microsoft.com/office/drawing/2014/main" id="{AEFED4DC-4D19-2510-52E3-DA98D7082DE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42" y="1504"/>
                <a:ext cx="35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4" name="Line 395">
                <a:extLst>
                  <a:ext uri="{FF2B5EF4-FFF2-40B4-BE49-F238E27FC236}">
                    <a16:creationId xmlns:a16="http://schemas.microsoft.com/office/drawing/2014/main" id="{808BC06E-FDD6-CC8E-4026-6DA93FDDCF0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842" y="1504"/>
                <a:ext cx="35" cy="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5" name="Line 396">
                <a:extLst>
                  <a:ext uri="{FF2B5EF4-FFF2-40B4-BE49-F238E27FC236}">
                    <a16:creationId xmlns:a16="http://schemas.microsoft.com/office/drawing/2014/main" id="{32E77551-A51D-F9E4-4E4C-53850D1F01C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V="1">
                <a:off x="2007" y="1441"/>
                <a:ext cx="2" cy="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6" name="Line 397">
                <a:extLst>
                  <a:ext uri="{FF2B5EF4-FFF2-40B4-BE49-F238E27FC236}">
                    <a16:creationId xmlns:a16="http://schemas.microsoft.com/office/drawing/2014/main" id="{3A113DC2-1F05-C99A-80F0-DF398601AF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983" y="1464"/>
                <a:ext cx="48" cy="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7" name="Line 398">
                <a:extLst>
                  <a:ext uri="{FF2B5EF4-FFF2-40B4-BE49-F238E27FC236}">
                    <a16:creationId xmlns:a16="http://schemas.microsoft.com/office/drawing/2014/main" id="{0F88608F-756D-B34B-2E1D-CCC943D4C51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990" y="1449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8" name="Line 399">
                <a:extLst>
                  <a:ext uri="{FF2B5EF4-FFF2-40B4-BE49-F238E27FC236}">
                    <a16:creationId xmlns:a16="http://schemas.microsoft.com/office/drawing/2014/main" id="{7FDF8E03-0BF7-C21B-A2F8-86C6CF3701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flipH="1">
                <a:off x="1990" y="1449"/>
                <a:ext cx="33" cy="3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9079" name="Group 694">
                <a:extLst>
                  <a:ext uri="{FF2B5EF4-FFF2-40B4-BE49-F238E27FC236}">
                    <a16:creationId xmlns:a16="http://schemas.microsoft.com/office/drawing/2014/main" id="{FB7DFA42-0E3B-D773-F779-3B1F406083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95" y="355"/>
                <a:ext cx="804" cy="1519"/>
                <a:chOff x="2220" y="345"/>
                <a:chExt cx="804" cy="1519"/>
              </a:xfrm>
            </p:grpSpPr>
            <p:grpSp>
              <p:nvGrpSpPr>
                <p:cNvPr id="29080" name="Group 642">
                  <a:extLst>
                    <a:ext uri="{FF2B5EF4-FFF2-40B4-BE49-F238E27FC236}">
                      <a16:creationId xmlns:a16="http://schemas.microsoft.com/office/drawing/2014/main" id="{B8626CAB-6010-66A1-788D-0F5D2EE5E0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96" y="672"/>
                  <a:ext cx="451" cy="1192"/>
                  <a:chOff x="3558" y="1008"/>
                  <a:chExt cx="530" cy="1399"/>
                </a:xfrm>
              </p:grpSpPr>
              <p:grpSp>
                <p:nvGrpSpPr>
                  <p:cNvPr id="29082" name="Group 643">
                    <a:extLst>
                      <a:ext uri="{FF2B5EF4-FFF2-40B4-BE49-F238E27FC236}">
                        <a16:creationId xmlns:a16="http://schemas.microsoft.com/office/drawing/2014/main" id="{EB724A91-D857-5DDA-4349-66EE968751E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2250"/>
                    <a:ext cx="530" cy="157"/>
                    <a:chOff x="3558" y="2496"/>
                    <a:chExt cx="530" cy="157"/>
                  </a:xfrm>
                </p:grpSpPr>
                <p:sp>
                  <p:nvSpPr>
                    <p:cNvPr id="29123" name="Line 644">
                      <a:extLst>
                        <a:ext uri="{FF2B5EF4-FFF2-40B4-BE49-F238E27FC236}">
                          <a16:creationId xmlns:a16="http://schemas.microsoft.com/office/drawing/2014/main" id="{5A8ED58B-3221-22BB-A891-F993AEF7274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2573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80008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9124" name="Group 645">
                      <a:extLst>
                        <a:ext uri="{FF2B5EF4-FFF2-40B4-BE49-F238E27FC236}">
                          <a16:creationId xmlns:a16="http://schemas.microsoft.com/office/drawing/2014/main" id="{89467024-A7D4-6A13-C537-A4A5E1975E34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601" y="2544"/>
                      <a:ext cx="58" cy="58"/>
                      <a:chOff x="2974" y="4253"/>
                      <a:chExt cx="40" cy="40"/>
                    </a:xfrm>
                  </p:grpSpPr>
                  <p:sp>
                    <p:nvSpPr>
                      <p:cNvPr id="29126" name="Line 646">
                        <a:extLst>
                          <a:ext uri="{FF2B5EF4-FFF2-40B4-BE49-F238E27FC236}">
                            <a16:creationId xmlns:a16="http://schemas.microsoft.com/office/drawing/2014/main" id="{82410441-460B-8D17-3EBE-A26838DFC911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994" y="4253"/>
                        <a:ext cx="1" cy="40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127" name="Line 647">
                        <a:extLst>
                          <a:ext uri="{FF2B5EF4-FFF2-40B4-BE49-F238E27FC236}">
                            <a16:creationId xmlns:a16="http://schemas.microsoft.com/office/drawing/2014/main" id="{29E5CC13-4106-965E-19DB-D7608940C20B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974" y="4273"/>
                        <a:ext cx="40" cy="1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128" name="Line 648">
                        <a:extLst>
                          <a:ext uri="{FF2B5EF4-FFF2-40B4-BE49-F238E27FC236}">
                            <a16:creationId xmlns:a16="http://schemas.microsoft.com/office/drawing/2014/main" id="{F3021D41-BD44-4735-311D-C44D0BF3507E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980" y="4259"/>
                        <a:ext cx="28" cy="28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129" name="Line 649">
                        <a:extLst>
                          <a:ext uri="{FF2B5EF4-FFF2-40B4-BE49-F238E27FC236}">
                            <a16:creationId xmlns:a16="http://schemas.microsoft.com/office/drawing/2014/main" id="{D6791E41-5A0C-81B5-A232-34D703552AAE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980" y="4259"/>
                        <a:ext cx="28" cy="28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9125" name="Rectangle 650">
                      <a:extLst>
                        <a:ext uri="{FF2B5EF4-FFF2-40B4-BE49-F238E27FC236}">
                          <a16:creationId xmlns:a16="http://schemas.microsoft.com/office/drawing/2014/main" id="{C79FA284-DC9F-B564-E47A-8588F471A24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2496"/>
                      <a:ext cx="328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1,600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083" name="Group 651">
                    <a:extLst>
                      <a:ext uri="{FF2B5EF4-FFF2-40B4-BE49-F238E27FC236}">
                        <a16:creationId xmlns:a16="http://schemas.microsoft.com/office/drawing/2014/main" id="{3B85644B-29AA-3FFA-497A-F21B640EADE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2111"/>
                    <a:ext cx="530" cy="157"/>
                    <a:chOff x="3558" y="2303"/>
                    <a:chExt cx="530" cy="157"/>
                  </a:xfrm>
                </p:grpSpPr>
                <p:sp>
                  <p:nvSpPr>
                    <p:cNvPr id="29120" name="Line 652">
                      <a:extLst>
                        <a:ext uri="{FF2B5EF4-FFF2-40B4-BE49-F238E27FC236}">
                          <a16:creationId xmlns:a16="http://schemas.microsoft.com/office/drawing/2014/main" id="{20B60CDF-F4AE-0B62-BC69-066BEE38740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2381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0000FF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21" name="Rectangle 653">
                      <a:extLst>
                        <a:ext uri="{FF2B5EF4-FFF2-40B4-BE49-F238E27FC236}">
                          <a16:creationId xmlns:a16="http://schemas.microsoft.com/office/drawing/2014/main" id="{5DFFA418-75A2-40C9-73FA-38982410078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01" y="2352"/>
                      <a:ext cx="58" cy="58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 w="127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122" name="Rectangle 654">
                      <a:extLst>
                        <a:ext uri="{FF2B5EF4-FFF2-40B4-BE49-F238E27FC236}">
                          <a16:creationId xmlns:a16="http://schemas.microsoft.com/office/drawing/2014/main" id="{B8182571-071E-4048-9BCA-272A26A2015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2303"/>
                      <a:ext cx="328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1,500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084" name="Group 655">
                    <a:extLst>
                      <a:ext uri="{FF2B5EF4-FFF2-40B4-BE49-F238E27FC236}">
                        <a16:creationId xmlns:a16="http://schemas.microsoft.com/office/drawing/2014/main" id="{5116B74C-6B12-155F-783E-51027D036E7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974"/>
                    <a:ext cx="530" cy="157"/>
                    <a:chOff x="3558" y="2160"/>
                    <a:chExt cx="530" cy="157"/>
                  </a:xfrm>
                </p:grpSpPr>
                <p:sp>
                  <p:nvSpPr>
                    <p:cNvPr id="29117" name="Line 656">
                      <a:extLst>
                        <a:ext uri="{FF2B5EF4-FFF2-40B4-BE49-F238E27FC236}">
                          <a16:creationId xmlns:a16="http://schemas.microsoft.com/office/drawing/2014/main" id="{1FC07A42-3C85-C6BF-89A9-B0C1927D4B1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2237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33CCCC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18" name="Freeform 657">
                      <a:extLst>
                        <a:ext uri="{FF2B5EF4-FFF2-40B4-BE49-F238E27FC236}">
                          <a16:creationId xmlns:a16="http://schemas.microsoft.com/office/drawing/2014/main" id="{93A14942-E2C3-F17B-806F-16BFC508414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01" y="2208"/>
                      <a:ext cx="58" cy="58"/>
                    </a:xfrm>
                    <a:custGeom>
                      <a:avLst/>
                      <a:gdLst>
                        <a:gd name="T0" fmla="*/ 0 w 100"/>
                        <a:gd name="T1" fmla="*/ 50 h 100"/>
                        <a:gd name="T2" fmla="*/ 50 w 100"/>
                        <a:gd name="T3" fmla="*/ 0 h 100"/>
                        <a:gd name="T4" fmla="*/ 100 w 100"/>
                        <a:gd name="T5" fmla="*/ 50 h 100"/>
                        <a:gd name="T6" fmla="*/ 50 w 100"/>
                        <a:gd name="T7" fmla="*/ 100 h 100"/>
                        <a:gd name="T8" fmla="*/ 0 w 100"/>
                        <a:gd name="T9" fmla="*/ 50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0"/>
                        <a:gd name="T16" fmla="*/ 0 h 100"/>
                        <a:gd name="T17" fmla="*/ 100 w 100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0" h="100">
                          <a:moveTo>
                            <a:pt x="0" y="50"/>
                          </a:moveTo>
                          <a:lnTo>
                            <a:pt x="50" y="0"/>
                          </a:lnTo>
                          <a:lnTo>
                            <a:pt x="100" y="50"/>
                          </a:lnTo>
                          <a:lnTo>
                            <a:pt x="50" y="100"/>
                          </a:lnTo>
                          <a:lnTo>
                            <a:pt x="0" y="50"/>
                          </a:lnTo>
                        </a:path>
                      </a:pathLst>
                    </a:custGeom>
                    <a:noFill/>
                    <a:ln w="1270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19" name="Rectangle 658">
                      <a:extLst>
                        <a:ext uri="{FF2B5EF4-FFF2-40B4-BE49-F238E27FC236}">
                          <a16:creationId xmlns:a16="http://schemas.microsoft.com/office/drawing/2014/main" id="{DDCB91B4-5535-2591-7EC5-EC5B53FA613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2160"/>
                      <a:ext cx="328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1,400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085" name="Group 659">
                    <a:extLst>
                      <a:ext uri="{FF2B5EF4-FFF2-40B4-BE49-F238E27FC236}">
                        <a16:creationId xmlns:a16="http://schemas.microsoft.com/office/drawing/2014/main" id="{D2C9BE51-8FAC-7102-1E1B-38CD38C2D01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836"/>
                    <a:ext cx="530" cy="156"/>
                    <a:chOff x="3558" y="2016"/>
                    <a:chExt cx="530" cy="156"/>
                  </a:xfrm>
                </p:grpSpPr>
                <p:sp>
                  <p:nvSpPr>
                    <p:cNvPr id="29114" name="Line 660">
                      <a:extLst>
                        <a:ext uri="{FF2B5EF4-FFF2-40B4-BE49-F238E27FC236}">
                          <a16:creationId xmlns:a16="http://schemas.microsoft.com/office/drawing/2014/main" id="{33A03E04-BB94-457B-DC79-315EEBE6D51B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2094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008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15" name="Freeform 661">
                      <a:extLst>
                        <a:ext uri="{FF2B5EF4-FFF2-40B4-BE49-F238E27FC236}">
                          <a16:creationId xmlns:a16="http://schemas.microsoft.com/office/drawing/2014/main" id="{F403F2B1-A6B0-B8CC-3188-4B213E81DAA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01" y="2065"/>
                      <a:ext cx="58" cy="58"/>
                    </a:xfrm>
                    <a:custGeom>
                      <a:avLst/>
                      <a:gdLst>
                        <a:gd name="T0" fmla="*/ 51 w 103"/>
                        <a:gd name="T1" fmla="*/ 0 h 90"/>
                        <a:gd name="T2" fmla="*/ 0 w 103"/>
                        <a:gd name="T3" fmla="*/ 90 h 90"/>
                        <a:gd name="T4" fmla="*/ 103 w 103"/>
                        <a:gd name="T5" fmla="*/ 90 h 90"/>
                        <a:gd name="T6" fmla="*/ 51 w 103"/>
                        <a:gd name="T7" fmla="*/ 0 h 9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103"/>
                        <a:gd name="T13" fmla="*/ 0 h 90"/>
                        <a:gd name="T14" fmla="*/ 103 w 103"/>
                        <a:gd name="T15" fmla="*/ 90 h 9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103" h="90">
                          <a:moveTo>
                            <a:pt x="51" y="0"/>
                          </a:moveTo>
                          <a:lnTo>
                            <a:pt x="0" y="90"/>
                          </a:lnTo>
                          <a:lnTo>
                            <a:pt x="103" y="90"/>
                          </a:lnTo>
                          <a:lnTo>
                            <a:pt x="51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270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16" name="Rectangle 662">
                      <a:extLst>
                        <a:ext uri="{FF2B5EF4-FFF2-40B4-BE49-F238E27FC236}">
                          <a16:creationId xmlns:a16="http://schemas.microsoft.com/office/drawing/2014/main" id="{4E5276BD-48A6-95EE-9A6C-F1D261FC1E3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2016"/>
                      <a:ext cx="328" cy="15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1,300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086" name="Group 663">
                    <a:extLst>
                      <a:ext uri="{FF2B5EF4-FFF2-40B4-BE49-F238E27FC236}">
                        <a16:creationId xmlns:a16="http://schemas.microsoft.com/office/drawing/2014/main" id="{0221AA5F-919D-139A-BAE1-51DCE9C37BD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698"/>
                    <a:ext cx="530" cy="157"/>
                    <a:chOff x="3558" y="1872"/>
                    <a:chExt cx="530" cy="157"/>
                  </a:xfrm>
                </p:grpSpPr>
                <p:sp>
                  <p:nvSpPr>
                    <p:cNvPr id="29111" name="Line 664">
                      <a:extLst>
                        <a:ext uri="{FF2B5EF4-FFF2-40B4-BE49-F238E27FC236}">
                          <a16:creationId xmlns:a16="http://schemas.microsoft.com/office/drawing/2014/main" id="{1E41532A-5012-6C40-CE80-3C6DC2B60CC1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949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99CC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12" name="Arc 665">
                      <a:extLst>
                        <a:ext uri="{FF2B5EF4-FFF2-40B4-BE49-F238E27FC236}">
                          <a16:creationId xmlns:a16="http://schemas.microsoft.com/office/drawing/2014/main" id="{B3CEA90C-D714-51D7-C00B-883CDC8C3B5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01" y="1920"/>
                      <a:ext cx="58" cy="58"/>
                    </a:xfrm>
                    <a:custGeom>
                      <a:avLst/>
                      <a:gdLst>
                        <a:gd name="T0" fmla="*/ 28 w 43200"/>
                        <a:gd name="T1" fmla="*/ 58 h 43188"/>
                        <a:gd name="T2" fmla="*/ 30 w 43200"/>
                        <a:gd name="T3" fmla="*/ 58 h 43188"/>
                        <a:gd name="T4" fmla="*/ 29 w 43200"/>
                        <a:gd name="T5" fmla="*/ 29 h 43188"/>
                        <a:gd name="T6" fmla="*/ 0 60000 65536"/>
                        <a:gd name="T7" fmla="*/ 0 60000 65536"/>
                        <a:gd name="T8" fmla="*/ 0 60000 65536"/>
                        <a:gd name="T9" fmla="*/ 0 w 43200"/>
                        <a:gd name="T10" fmla="*/ 0 h 43188"/>
                        <a:gd name="T11" fmla="*/ 43200 w 43200"/>
                        <a:gd name="T12" fmla="*/ 43188 h 43188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T9" t="T10" r="T11" b="T12"/>
                      <a:pathLst>
                        <a:path w="43200" h="43188" fill="none" extrusionOk="0">
                          <a:moveTo>
                            <a:pt x="20880" y="43187"/>
                          </a:moveTo>
                          <a:cubicBezTo>
                            <a:pt x="9237" y="42799"/>
                            <a:pt x="0" y="33249"/>
                            <a:pt x="0" y="21600"/>
                          </a:cubicBezTo>
                          <a:cubicBezTo>
                            <a:pt x="0" y="9670"/>
                            <a:pt x="9670" y="0"/>
                            <a:pt x="21600" y="0"/>
                          </a:cubicBezTo>
                          <a:cubicBezTo>
                            <a:pt x="33529" y="0"/>
                            <a:pt x="43200" y="9670"/>
                            <a:pt x="43200" y="21600"/>
                          </a:cubicBezTo>
                          <a:cubicBezTo>
                            <a:pt x="43200" y="33249"/>
                            <a:pt x="33962" y="42799"/>
                            <a:pt x="22319" y="43187"/>
                          </a:cubicBezTo>
                        </a:path>
                        <a:path w="43200" h="43188" stroke="0" extrusionOk="0">
                          <a:moveTo>
                            <a:pt x="20880" y="43187"/>
                          </a:moveTo>
                          <a:cubicBezTo>
                            <a:pt x="9237" y="42799"/>
                            <a:pt x="0" y="33249"/>
                            <a:pt x="0" y="21600"/>
                          </a:cubicBezTo>
                          <a:cubicBezTo>
                            <a:pt x="0" y="9670"/>
                            <a:pt x="9670" y="0"/>
                            <a:pt x="21600" y="0"/>
                          </a:cubicBezTo>
                          <a:cubicBezTo>
                            <a:pt x="33529" y="0"/>
                            <a:pt x="43200" y="9670"/>
                            <a:pt x="43200" y="21600"/>
                          </a:cubicBezTo>
                          <a:cubicBezTo>
                            <a:pt x="43200" y="33249"/>
                            <a:pt x="33962" y="42799"/>
                            <a:pt x="22319" y="43187"/>
                          </a:cubicBezTo>
                          <a:lnTo>
                            <a:pt x="21600" y="21600"/>
                          </a:lnTo>
                          <a:close/>
                        </a:path>
                      </a:pathLst>
                    </a:custGeom>
                    <a:noFill/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13" name="Rectangle 666">
                      <a:extLst>
                        <a:ext uri="{FF2B5EF4-FFF2-40B4-BE49-F238E27FC236}">
                          <a16:creationId xmlns:a16="http://schemas.microsoft.com/office/drawing/2014/main" id="{E0E2150D-8589-A45A-5397-D251DC1A30A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1872"/>
                      <a:ext cx="328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1,200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087" name="Group 667">
                    <a:extLst>
                      <a:ext uri="{FF2B5EF4-FFF2-40B4-BE49-F238E27FC236}">
                        <a16:creationId xmlns:a16="http://schemas.microsoft.com/office/drawing/2014/main" id="{AB7069C8-1A16-9CAE-C016-11FFAAA30B6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560"/>
                    <a:ext cx="530" cy="156"/>
                    <a:chOff x="3558" y="1728"/>
                    <a:chExt cx="530" cy="156"/>
                  </a:xfrm>
                </p:grpSpPr>
                <p:sp>
                  <p:nvSpPr>
                    <p:cNvPr id="29108" name="Line 668">
                      <a:extLst>
                        <a:ext uri="{FF2B5EF4-FFF2-40B4-BE49-F238E27FC236}">
                          <a16:creationId xmlns:a16="http://schemas.microsoft.com/office/drawing/2014/main" id="{87C7C38F-BC53-F15A-147D-BF265A02BA5D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805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CCCC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09" name="Rectangle 669">
                      <a:extLst>
                        <a:ext uri="{FF2B5EF4-FFF2-40B4-BE49-F238E27FC236}">
                          <a16:creationId xmlns:a16="http://schemas.microsoft.com/office/drawing/2014/main" id="{BBDB690D-FB34-D1EE-4AE0-36ACA796F90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01" y="1776"/>
                      <a:ext cx="58" cy="58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110" name="Rectangle 670">
                      <a:extLst>
                        <a:ext uri="{FF2B5EF4-FFF2-40B4-BE49-F238E27FC236}">
                          <a16:creationId xmlns:a16="http://schemas.microsoft.com/office/drawing/2014/main" id="{E33F37D1-EC4F-86E6-917A-2DD82340361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1728"/>
                      <a:ext cx="328" cy="15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1,100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088" name="Group 671">
                    <a:extLst>
                      <a:ext uri="{FF2B5EF4-FFF2-40B4-BE49-F238E27FC236}">
                        <a16:creationId xmlns:a16="http://schemas.microsoft.com/office/drawing/2014/main" id="{6850C25D-E2E9-25B0-499C-23E28E6B734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422"/>
                    <a:ext cx="530" cy="157"/>
                    <a:chOff x="3558" y="1574"/>
                    <a:chExt cx="530" cy="157"/>
                  </a:xfrm>
                </p:grpSpPr>
                <p:sp>
                  <p:nvSpPr>
                    <p:cNvPr id="29105" name="Line 672">
                      <a:extLst>
                        <a:ext uri="{FF2B5EF4-FFF2-40B4-BE49-F238E27FC236}">
                          <a16:creationId xmlns:a16="http://schemas.microsoft.com/office/drawing/2014/main" id="{5F6779B5-4C3C-3256-F812-12A222F8A497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652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FFFF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06" name="Freeform 673">
                      <a:extLst>
                        <a:ext uri="{FF2B5EF4-FFF2-40B4-BE49-F238E27FC236}">
                          <a16:creationId xmlns:a16="http://schemas.microsoft.com/office/drawing/2014/main" id="{BAD85ACD-A2D5-8ECF-9E7A-3FB370935FE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01" y="1623"/>
                      <a:ext cx="58" cy="58"/>
                    </a:xfrm>
                    <a:custGeom>
                      <a:avLst/>
                      <a:gdLst>
                        <a:gd name="T0" fmla="*/ 43 w 86"/>
                        <a:gd name="T1" fmla="*/ 75 h 75"/>
                        <a:gd name="T2" fmla="*/ 86 w 86"/>
                        <a:gd name="T3" fmla="*/ 0 h 75"/>
                        <a:gd name="T4" fmla="*/ 0 w 86"/>
                        <a:gd name="T5" fmla="*/ 0 h 75"/>
                        <a:gd name="T6" fmla="*/ 43 w 86"/>
                        <a:gd name="T7" fmla="*/ 75 h 75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86"/>
                        <a:gd name="T13" fmla="*/ 0 h 75"/>
                        <a:gd name="T14" fmla="*/ 86 w 86"/>
                        <a:gd name="T15" fmla="*/ 75 h 75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86" h="75">
                          <a:moveTo>
                            <a:pt x="43" y="75"/>
                          </a:moveTo>
                          <a:lnTo>
                            <a:pt x="86" y="0"/>
                          </a:lnTo>
                          <a:lnTo>
                            <a:pt x="0" y="0"/>
                          </a:lnTo>
                          <a:lnTo>
                            <a:pt x="43" y="75"/>
                          </a:lnTo>
                        </a:path>
                      </a:pathLst>
                    </a:custGeom>
                    <a:noFill/>
                    <a:ln w="1270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07" name="Rectangle 674">
                      <a:extLst>
                        <a:ext uri="{FF2B5EF4-FFF2-40B4-BE49-F238E27FC236}">
                          <a16:creationId xmlns:a16="http://schemas.microsoft.com/office/drawing/2014/main" id="{F9E4D05C-A6CE-0676-859C-765C78B293A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0" y="1574"/>
                      <a:ext cx="328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1,000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089" name="Group 675">
                    <a:extLst>
                      <a:ext uri="{FF2B5EF4-FFF2-40B4-BE49-F238E27FC236}">
                        <a16:creationId xmlns:a16="http://schemas.microsoft.com/office/drawing/2014/main" id="{EF3C623A-6EDC-14DE-E8FF-D7A41818413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284"/>
                    <a:ext cx="529" cy="157"/>
                    <a:chOff x="3558" y="1392"/>
                    <a:chExt cx="529" cy="157"/>
                  </a:xfrm>
                </p:grpSpPr>
                <p:sp>
                  <p:nvSpPr>
                    <p:cNvPr id="29100" name="Line 676">
                      <a:extLst>
                        <a:ext uri="{FF2B5EF4-FFF2-40B4-BE49-F238E27FC236}">
                          <a16:creationId xmlns:a16="http://schemas.microsoft.com/office/drawing/2014/main" id="{A9BF11D9-8D22-F9D0-2956-8555E91A7414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469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FFCC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9101" name="Group 677">
                      <a:extLst>
                        <a:ext uri="{FF2B5EF4-FFF2-40B4-BE49-F238E27FC236}">
                          <a16:creationId xmlns:a16="http://schemas.microsoft.com/office/drawing/2014/main" id="{AE925BC6-F04B-E954-FB35-2C442718704D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601" y="1440"/>
                      <a:ext cx="58" cy="58"/>
                      <a:chOff x="2974" y="3693"/>
                      <a:chExt cx="40" cy="40"/>
                    </a:xfrm>
                  </p:grpSpPr>
                  <p:sp>
                    <p:nvSpPr>
                      <p:cNvPr id="29103" name="Line 678">
                        <a:extLst>
                          <a:ext uri="{FF2B5EF4-FFF2-40B4-BE49-F238E27FC236}">
                            <a16:creationId xmlns:a16="http://schemas.microsoft.com/office/drawing/2014/main" id="{C1401165-4607-88BC-DA20-38D98A34933B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V="1">
                        <a:off x="2994" y="3693"/>
                        <a:ext cx="1" cy="40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104" name="Line 679">
                        <a:extLst>
                          <a:ext uri="{FF2B5EF4-FFF2-40B4-BE49-F238E27FC236}">
                            <a16:creationId xmlns:a16="http://schemas.microsoft.com/office/drawing/2014/main" id="{10ABB897-1579-7AA1-2ADC-DC34D884CB26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974" y="3713"/>
                        <a:ext cx="40" cy="1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9102" name="Rectangle 680">
                      <a:extLst>
                        <a:ext uri="{FF2B5EF4-FFF2-40B4-BE49-F238E27FC236}">
                          <a16:creationId xmlns:a16="http://schemas.microsoft.com/office/drawing/2014/main" id="{74802491-CEFC-D615-7FDA-FBBB079BC21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59" y="1392"/>
                      <a:ext cx="328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   900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090" name="Group 681">
                    <a:extLst>
                      <a:ext uri="{FF2B5EF4-FFF2-40B4-BE49-F238E27FC236}">
                        <a16:creationId xmlns:a16="http://schemas.microsoft.com/office/drawing/2014/main" id="{876E035B-581B-8C2B-0810-47CB381F9C1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146"/>
                    <a:ext cx="529" cy="157"/>
                    <a:chOff x="3558" y="1200"/>
                    <a:chExt cx="529" cy="157"/>
                  </a:xfrm>
                </p:grpSpPr>
                <p:sp>
                  <p:nvSpPr>
                    <p:cNvPr id="29095" name="Line 682">
                      <a:extLst>
                        <a:ext uri="{FF2B5EF4-FFF2-40B4-BE49-F238E27FC236}">
                          <a16:creationId xmlns:a16="http://schemas.microsoft.com/office/drawing/2014/main" id="{50A0C499-35A0-48EC-C394-08EC82E5A703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277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FF99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9096" name="Group 683">
                      <a:extLst>
                        <a:ext uri="{FF2B5EF4-FFF2-40B4-BE49-F238E27FC236}">
                          <a16:creationId xmlns:a16="http://schemas.microsoft.com/office/drawing/2014/main" id="{CAF200CE-2BC8-40BF-B045-FCC09EBA19B5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601" y="1248"/>
                      <a:ext cx="58" cy="58"/>
                      <a:chOff x="2980" y="3619"/>
                      <a:chExt cx="28" cy="28"/>
                    </a:xfrm>
                  </p:grpSpPr>
                  <p:sp>
                    <p:nvSpPr>
                      <p:cNvPr id="29098" name="Line 684">
                        <a:extLst>
                          <a:ext uri="{FF2B5EF4-FFF2-40B4-BE49-F238E27FC236}">
                            <a16:creationId xmlns:a16="http://schemas.microsoft.com/office/drawing/2014/main" id="{78D66B6A-581A-EAA1-3033-A7BA78D83B6F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980" y="3619"/>
                        <a:ext cx="28" cy="28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9099" name="Line 685">
                        <a:extLst>
                          <a:ext uri="{FF2B5EF4-FFF2-40B4-BE49-F238E27FC236}">
                            <a16:creationId xmlns:a16="http://schemas.microsoft.com/office/drawing/2014/main" id="{45141834-218F-35BF-6199-69DA019520E0}"/>
                          </a:ext>
                        </a:extLst>
                      </p:cNvPr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980" y="3619"/>
                        <a:ext cx="28" cy="28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9097" name="Rectangle 686">
                      <a:extLst>
                        <a:ext uri="{FF2B5EF4-FFF2-40B4-BE49-F238E27FC236}">
                          <a16:creationId xmlns:a16="http://schemas.microsoft.com/office/drawing/2014/main" id="{6B47D434-CEFF-C94F-2285-DD8343DBD42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59" y="1200"/>
                      <a:ext cx="328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   800</a:t>
                      </a:r>
                      <a:endParaRPr lang="en-US" altLang="en-US" sz="1400" b="0"/>
                    </a:p>
                  </p:txBody>
                </p:sp>
              </p:grpSp>
              <p:grpSp>
                <p:nvGrpSpPr>
                  <p:cNvPr id="29091" name="Group 687">
                    <a:extLst>
                      <a:ext uri="{FF2B5EF4-FFF2-40B4-BE49-F238E27FC236}">
                        <a16:creationId xmlns:a16="http://schemas.microsoft.com/office/drawing/2014/main" id="{952C866D-D5C6-0415-EBCC-8B552D6EB4E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558" y="1008"/>
                    <a:ext cx="529" cy="157"/>
                    <a:chOff x="3558" y="1008"/>
                    <a:chExt cx="529" cy="157"/>
                  </a:xfrm>
                </p:grpSpPr>
                <p:sp>
                  <p:nvSpPr>
                    <p:cNvPr id="29092" name="Line 688">
                      <a:extLst>
                        <a:ext uri="{FF2B5EF4-FFF2-40B4-BE49-F238E27FC236}">
                          <a16:creationId xmlns:a16="http://schemas.microsoft.com/office/drawing/2014/main" id="{D677A22D-9B46-70A5-751F-E799C472AB59}"/>
                        </a:ext>
                      </a:extLst>
                    </p:cNvPr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3558" y="1085"/>
                      <a:ext cx="144" cy="0"/>
                    </a:xfrm>
                    <a:prstGeom prst="line">
                      <a:avLst/>
                    </a:prstGeom>
                    <a:noFill/>
                    <a:ln w="317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93" name="Oval 689">
                      <a:extLst>
                        <a:ext uri="{FF2B5EF4-FFF2-40B4-BE49-F238E27FC236}">
                          <a16:creationId xmlns:a16="http://schemas.microsoft.com/office/drawing/2014/main" id="{70BB9DB8-2239-3C18-DFE2-A53299107CF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01" y="1056"/>
                      <a:ext cx="58" cy="58"/>
                    </a:xfrm>
                    <a:prstGeom prst="ellipse">
                      <a:avLst/>
                    </a:prstGeom>
                    <a:solidFill>
                      <a:srgbClr val="000000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094" name="Rectangle 690">
                      <a:extLst>
                        <a:ext uri="{FF2B5EF4-FFF2-40B4-BE49-F238E27FC236}">
                          <a16:creationId xmlns:a16="http://schemas.microsoft.com/office/drawing/2014/main" id="{6C1BC7FA-792E-9C0E-326E-F91B4C3352D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59" y="1008"/>
                      <a:ext cx="328" cy="15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lIns="0" tIns="0" rIns="0" bIns="0">
                      <a:spAutoFit/>
                    </a:bodyPr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r>
                        <a:rPr lang="en-US" altLang="en-US" sz="1400" b="0">
                          <a:solidFill>
                            <a:srgbClr val="000000"/>
                          </a:solidFill>
                        </a:rPr>
                        <a:t>   700</a:t>
                      </a:r>
                      <a:endParaRPr lang="en-US" altLang="en-US" sz="1400" b="0"/>
                    </a:p>
                  </p:txBody>
                </p:sp>
              </p:grpSp>
            </p:grpSp>
            <p:sp>
              <p:nvSpPr>
                <p:cNvPr id="29081" name="Rectangle 691">
                  <a:extLst>
                    <a:ext uri="{FF2B5EF4-FFF2-40B4-BE49-F238E27FC236}">
                      <a16:creationId xmlns:a16="http://schemas.microsoft.com/office/drawing/2014/main" id="{B284520F-3B95-95FF-A2BA-AD1A9654486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20" y="345"/>
                  <a:ext cx="804" cy="3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600">
                      <a:solidFill>
                        <a:srgbClr val="000000"/>
                      </a:solidFill>
                    </a:rPr>
                    <a:t>Ridgetop</a:t>
                  </a:r>
                </a:p>
                <a:p>
                  <a:pPr algn="ctr" eaLnBrk="1" hangingPunct="1"/>
                  <a:r>
                    <a:rPr lang="en-US" altLang="en-US" sz="1600">
                      <a:solidFill>
                        <a:srgbClr val="000000"/>
                      </a:solidFill>
                    </a:rPr>
                    <a:t>Elevation (m)</a:t>
                  </a:r>
                  <a:endParaRPr lang="en-US" altLang="en-US" sz="1600"/>
                </a:p>
              </p:txBody>
            </p:sp>
          </p:grpSp>
        </p:grpSp>
      </p:grpSp>
      <p:grpSp>
        <p:nvGrpSpPr>
          <p:cNvPr id="28675" name="Group 713">
            <a:extLst>
              <a:ext uri="{FF2B5EF4-FFF2-40B4-BE49-F238E27FC236}">
                <a16:creationId xmlns:a16="http://schemas.microsoft.com/office/drawing/2014/main" id="{E4E21B6F-DB02-9ADF-C737-A853CB66D01A}"/>
              </a:ext>
            </a:extLst>
          </p:cNvPr>
          <p:cNvGrpSpPr>
            <a:grpSpLocks/>
          </p:cNvGrpSpPr>
          <p:nvPr/>
        </p:nvGrpSpPr>
        <p:grpSpPr bwMode="auto">
          <a:xfrm>
            <a:off x="4873625" y="2286000"/>
            <a:ext cx="4095750" cy="3271838"/>
            <a:chOff x="3055" y="1380"/>
            <a:chExt cx="2580" cy="2061"/>
          </a:xfrm>
        </p:grpSpPr>
        <p:sp>
          <p:nvSpPr>
            <p:cNvPr id="28677" name="Rectangle 1190">
              <a:extLst>
                <a:ext uri="{FF2B5EF4-FFF2-40B4-BE49-F238E27FC236}">
                  <a16:creationId xmlns:a16="http://schemas.microsoft.com/office/drawing/2014/main" id="{7182B6A6-DF45-7432-C378-20161934B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1380"/>
              <a:ext cx="2580" cy="206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678" name="Rectangle 1191">
              <a:extLst>
                <a:ext uri="{FF2B5EF4-FFF2-40B4-BE49-F238E27FC236}">
                  <a16:creationId xmlns:a16="http://schemas.microsoft.com/office/drawing/2014/main" id="{A4BBEC3F-9913-692F-D6E9-72F9C72807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2635" y="2041"/>
              <a:ext cx="10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% of Sampled Trees</a:t>
              </a:r>
              <a:endParaRPr lang="en-US" altLang="en-US" sz="1400"/>
            </a:p>
          </p:txBody>
        </p:sp>
        <p:sp>
          <p:nvSpPr>
            <p:cNvPr id="28679" name="Rectangle 1192">
              <a:extLst>
                <a:ext uri="{FF2B5EF4-FFF2-40B4-BE49-F238E27FC236}">
                  <a16:creationId xmlns:a16="http://schemas.microsoft.com/office/drawing/2014/main" id="{B4E64C47-FE3D-F431-32C8-BF7BAB084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726"/>
              <a:ext cx="103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Establishment Date</a:t>
              </a:r>
              <a:endParaRPr lang="en-US" altLang="en-US" sz="1400"/>
            </a:p>
          </p:txBody>
        </p:sp>
        <p:sp>
          <p:nvSpPr>
            <p:cNvPr id="28680" name="Line 720">
              <a:extLst>
                <a:ext uri="{FF2B5EF4-FFF2-40B4-BE49-F238E27FC236}">
                  <a16:creationId xmlns:a16="http://schemas.microsoft.com/office/drawing/2014/main" id="{4138C6E1-8B5F-6FA0-ED38-85525CD59B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" y="2171"/>
              <a:ext cx="32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Rectangle 721">
              <a:extLst>
                <a:ext uri="{FF2B5EF4-FFF2-40B4-BE49-F238E27FC236}">
                  <a16:creationId xmlns:a16="http://schemas.microsoft.com/office/drawing/2014/main" id="{234FF5FF-75C5-B98F-E24E-123B8AA3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2486"/>
              <a:ext cx="4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0</a:t>
              </a:r>
              <a:endParaRPr lang="en-US" altLang="en-US" sz="1000" b="0"/>
            </a:p>
          </p:txBody>
        </p:sp>
        <p:sp>
          <p:nvSpPr>
            <p:cNvPr id="28682" name="Rectangle 722">
              <a:extLst>
                <a:ext uri="{FF2B5EF4-FFF2-40B4-BE49-F238E27FC236}">
                  <a16:creationId xmlns:a16="http://schemas.microsoft.com/office/drawing/2014/main" id="{8327A775-49BD-A6DE-746B-EFD146ABC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2305"/>
              <a:ext cx="43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4</a:t>
              </a:r>
              <a:endParaRPr lang="en-US" altLang="en-US" sz="1000" b="0"/>
            </a:p>
          </p:txBody>
        </p:sp>
        <p:sp>
          <p:nvSpPr>
            <p:cNvPr id="28683" name="Rectangle 723">
              <a:extLst>
                <a:ext uri="{FF2B5EF4-FFF2-40B4-BE49-F238E27FC236}">
                  <a16:creationId xmlns:a16="http://schemas.microsoft.com/office/drawing/2014/main" id="{973DD0B7-01FB-9335-00C3-E82B3CE0E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2120"/>
              <a:ext cx="43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0</a:t>
              </a:r>
              <a:endParaRPr lang="en-US" altLang="en-US" sz="1000" b="0"/>
            </a:p>
          </p:txBody>
        </p:sp>
        <p:sp>
          <p:nvSpPr>
            <p:cNvPr id="28684" name="Line 724">
              <a:extLst>
                <a:ext uri="{FF2B5EF4-FFF2-40B4-BE49-F238E27FC236}">
                  <a16:creationId xmlns:a16="http://schemas.microsoft.com/office/drawing/2014/main" id="{DBB88B5C-DE86-462A-B9E9-051D980571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2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Line 725">
              <a:extLst>
                <a:ext uri="{FF2B5EF4-FFF2-40B4-BE49-F238E27FC236}">
                  <a16:creationId xmlns:a16="http://schemas.microsoft.com/office/drawing/2014/main" id="{D857614B-6F84-F635-A7F5-98D8D0157F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30" y="2546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Line 726">
              <a:extLst>
                <a:ext uri="{FF2B5EF4-FFF2-40B4-BE49-F238E27FC236}">
                  <a16:creationId xmlns:a16="http://schemas.microsoft.com/office/drawing/2014/main" id="{16AE0BFD-ABC6-A86D-3859-E3CAF91C5A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4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Line 727">
              <a:extLst>
                <a:ext uri="{FF2B5EF4-FFF2-40B4-BE49-F238E27FC236}">
                  <a16:creationId xmlns:a16="http://schemas.microsoft.com/office/drawing/2014/main" id="{802EFBEB-5BAD-6427-3D17-A3AE73D9E5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3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Line 728">
              <a:extLst>
                <a:ext uri="{FF2B5EF4-FFF2-40B4-BE49-F238E27FC236}">
                  <a16:creationId xmlns:a16="http://schemas.microsoft.com/office/drawing/2014/main" id="{AD63BFE6-D20A-34CF-30A5-6773DB4310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1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Line 729">
              <a:extLst>
                <a:ext uri="{FF2B5EF4-FFF2-40B4-BE49-F238E27FC236}">
                  <a16:creationId xmlns:a16="http://schemas.microsoft.com/office/drawing/2014/main" id="{198DBAE2-182D-85E7-C8C7-6FA2BE242D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9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Line 730">
              <a:extLst>
                <a:ext uri="{FF2B5EF4-FFF2-40B4-BE49-F238E27FC236}">
                  <a16:creationId xmlns:a16="http://schemas.microsoft.com/office/drawing/2014/main" id="{F9EC35BF-A91C-A1C6-BD08-F74BA8A345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17" y="2546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Line 731">
              <a:extLst>
                <a:ext uri="{FF2B5EF4-FFF2-40B4-BE49-F238E27FC236}">
                  <a16:creationId xmlns:a16="http://schemas.microsoft.com/office/drawing/2014/main" id="{7BF301E9-2AF5-4619-65B8-CE123C13C6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56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Line 732">
              <a:extLst>
                <a:ext uri="{FF2B5EF4-FFF2-40B4-BE49-F238E27FC236}">
                  <a16:creationId xmlns:a16="http://schemas.microsoft.com/office/drawing/2014/main" id="{1C4E463C-96AD-9ADC-40AC-A753E59FF6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0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Line 733">
              <a:extLst>
                <a:ext uri="{FF2B5EF4-FFF2-40B4-BE49-F238E27FC236}">
                  <a16:creationId xmlns:a16="http://schemas.microsoft.com/office/drawing/2014/main" id="{4B5C2AC9-8590-E556-C32C-D7678C22B2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8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Line 734">
              <a:extLst>
                <a:ext uri="{FF2B5EF4-FFF2-40B4-BE49-F238E27FC236}">
                  <a16:creationId xmlns:a16="http://schemas.microsoft.com/office/drawing/2014/main" id="{2E7D5420-B7E7-6400-1791-C9661C58A2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6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Line 735">
              <a:extLst>
                <a:ext uri="{FF2B5EF4-FFF2-40B4-BE49-F238E27FC236}">
                  <a16:creationId xmlns:a16="http://schemas.microsoft.com/office/drawing/2014/main" id="{3D053F04-50F4-916C-D8B5-FCB646A401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4" y="2546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Line 736">
              <a:extLst>
                <a:ext uri="{FF2B5EF4-FFF2-40B4-BE49-F238E27FC236}">
                  <a16:creationId xmlns:a16="http://schemas.microsoft.com/office/drawing/2014/main" id="{037A7C7A-0BD0-9B0F-DBFE-D5DAB59F04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3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Line 737">
              <a:extLst>
                <a:ext uri="{FF2B5EF4-FFF2-40B4-BE49-F238E27FC236}">
                  <a16:creationId xmlns:a16="http://schemas.microsoft.com/office/drawing/2014/main" id="{189BB432-BE63-0B10-CE8B-547C374736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81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Line 738">
              <a:extLst>
                <a:ext uri="{FF2B5EF4-FFF2-40B4-BE49-F238E27FC236}">
                  <a16:creationId xmlns:a16="http://schemas.microsoft.com/office/drawing/2014/main" id="{FBCFAED3-30AC-2668-9350-1C8E6B8944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15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Line 739">
              <a:extLst>
                <a:ext uri="{FF2B5EF4-FFF2-40B4-BE49-F238E27FC236}">
                  <a16:creationId xmlns:a16="http://schemas.microsoft.com/office/drawing/2014/main" id="{67C3211A-640C-B7CC-6BE5-DF0F6F9280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53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Line 740">
              <a:extLst>
                <a:ext uri="{FF2B5EF4-FFF2-40B4-BE49-F238E27FC236}">
                  <a16:creationId xmlns:a16="http://schemas.microsoft.com/office/drawing/2014/main" id="{C28F724A-A493-548F-2119-6A204DDAFA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1" y="2546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Line 741">
              <a:extLst>
                <a:ext uri="{FF2B5EF4-FFF2-40B4-BE49-F238E27FC236}">
                  <a16:creationId xmlns:a16="http://schemas.microsoft.com/office/drawing/2014/main" id="{50181A0A-0895-8D87-8D01-53C4F39DBF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30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Line 742">
              <a:extLst>
                <a:ext uri="{FF2B5EF4-FFF2-40B4-BE49-F238E27FC236}">
                  <a16:creationId xmlns:a16="http://schemas.microsoft.com/office/drawing/2014/main" id="{9D57E872-06BB-9FD0-80FD-A6C08392F2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68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Line 743">
              <a:extLst>
                <a:ext uri="{FF2B5EF4-FFF2-40B4-BE49-F238E27FC236}">
                  <a16:creationId xmlns:a16="http://schemas.microsoft.com/office/drawing/2014/main" id="{531B765E-4C4F-6137-486D-7FA59E1249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1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Line 744">
              <a:extLst>
                <a:ext uri="{FF2B5EF4-FFF2-40B4-BE49-F238E27FC236}">
                  <a16:creationId xmlns:a16="http://schemas.microsoft.com/office/drawing/2014/main" id="{D4A73145-2BA0-4515-F8F0-5E8C805C86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9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Line 745">
              <a:extLst>
                <a:ext uri="{FF2B5EF4-FFF2-40B4-BE49-F238E27FC236}">
                  <a16:creationId xmlns:a16="http://schemas.microsoft.com/office/drawing/2014/main" id="{A601450E-F458-8012-6A8C-E1C7421869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7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Line 746">
              <a:extLst>
                <a:ext uri="{FF2B5EF4-FFF2-40B4-BE49-F238E27FC236}">
                  <a16:creationId xmlns:a16="http://schemas.microsoft.com/office/drawing/2014/main" id="{E57D4EAF-781D-4B0B-B83D-D6D6E47967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16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Line 747">
              <a:extLst>
                <a:ext uri="{FF2B5EF4-FFF2-40B4-BE49-F238E27FC236}">
                  <a16:creationId xmlns:a16="http://schemas.microsoft.com/office/drawing/2014/main" id="{1E4C5A32-D63E-4B74-B0FF-5398C440FE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4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Line 748">
              <a:extLst>
                <a:ext uri="{FF2B5EF4-FFF2-40B4-BE49-F238E27FC236}">
                  <a16:creationId xmlns:a16="http://schemas.microsoft.com/office/drawing/2014/main" id="{3D71AAA3-0275-1485-F41B-98A0D244F5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3" y="2546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Line 749">
              <a:extLst>
                <a:ext uri="{FF2B5EF4-FFF2-40B4-BE49-F238E27FC236}">
                  <a16:creationId xmlns:a16="http://schemas.microsoft.com/office/drawing/2014/main" id="{6AABA654-F764-E1E5-3754-E1E768BE74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26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Line 750">
              <a:extLst>
                <a:ext uri="{FF2B5EF4-FFF2-40B4-BE49-F238E27FC236}">
                  <a16:creationId xmlns:a16="http://schemas.microsoft.com/office/drawing/2014/main" id="{5AA1A015-9933-F591-253B-A7339207A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4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Line 751">
              <a:extLst>
                <a:ext uri="{FF2B5EF4-FFF2-40B4-BE49-F238E27FC236}">
                  <a16:creationId xmlns:a16="http://schemas.microsoft.com/office/drawing/2014/main" id="{2F07856D-87AC-F927-07B8-6551E68A10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3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Line 752">
              <a:extLst>
                <a:ext uri="{FF2B5EF4-FFF2-40B4-BE49-F238E27FC236}">
                  <a16:creationId xmlns:a16="http://schemas.microsoft.com/office/drawing/2014/main" id="{2FB62484-1358-1E60-8FE9-372FD2A376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41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Line 753">
              <a:extLst>
                <a:ext uri="{FF2B5EF4-FFF2-40B4-BE49-F238E27FC236}">
                  <a16:creationId xmlns:a16="http://schemas.microsoft.com/office/drawing/2014/main" id="{F107C72C-96E6-A3AE-08BA-948CFEF5F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79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Line 754">
              <a:extLst>
                <a:ext uri="{FF2B5EF4-FFF2-40B4-BE49-F238E27FC236}">
                  <a16:creationId xmlns:a16="http://schemas.microsoft.com/office/drawing/2014/main" id="{93668904-E42C-E073-EFEB-F015C07439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8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Line 755">
              <a:extLst>
                <a:ext uri="{FF2B5EF4-FFF2-40B4-BE49-F238E27FC236}">
                  <a16:creationId xmlns:a16="http://schemas.microsoft.com/office/drawing/2014/main" id="{C01B7A2D-0996-A70B-16E8-186C7CC85D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1" y="2546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Line 756">
              <a:extLst>
                <a:ext uri="{FF2B5EF4-FFF2-40B4-BE49-F238E27FC236}">
                  <a16:creationId xmlns:a16="http://schemas.microsoft.com/office/drawing/2014/main" id="{B1AD310E-363D-B79B-08BA-6F3C85A5F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0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Line 757">
              <a:extLst>
                <a:ext uri="{FF2B5EF4-FFF2-40B4-BE49-F238E27FC236}">
                  <a16:creationId xmlns:a16="http://schemas.microsoft.com/office/drawing/2014/main" id="{79CE2DBA-22C9-5406-1DD2-77CA68DBA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8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Line 758">
              <a:extLst>
                <a:ext uri="{FF2B5EF4-FFF2-40B4-BE49-F238E27FC236}">
                  <a16:creationId xmlns:a16="http://schemas.microsoft.com/office/drawing/2014/main" id="{35553058-536D-1D2F-78C4-87DADEC107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66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Line 759">
              <a:extLst>
                <a:ext uri="{FF2B5EF4-FFF2-40B4-BE49-F238E27FC236}">
                  <a16:creationId xmlns:a16="http://schemas.microsoft.com/office/drawing/2014/main" id="{3E602633-B3C9-5755-A78E-9911F59B51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05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Line 760">
              <a:extLst>
                <a:ext uri="{FF2B5EF4-FFF2-40B4-BE49-F238E27FC236}">
                  <a16:creationId xmlns:a16="http://schemas.microsoft.com/office/drawing/2014/main" id="{B735062B-3845-B788-618D-38961F911A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38" y="2546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Line 761">
              <a:extLst>
                <a:ext uri="{FF2B5EF4-FFF2-40B4-BE49-F238E27FC236}">
                  <a16:creationId xmlns:a16="http://schemas.microsoft.com/office/drawing/2014/main" id="{E689C4B6-A1E7-90E6-A1CA-32F7F9A134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7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Line 762">
              <a:extLst>
                <a:ext uri="{FF2B5EF4-FFF2-40B4-BE49-F238E27FC236}">
                  <a16:creationId xmlns:a16="http://schemas.microsoft.com/office/drawing/2014/main" id="{6E773028-955E-D344-0E30-661AD84409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5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Line 763">
              <a:extLst>
                <a:ext uri="{FF2B5EF4-FFF2-40B4-BE49-F238E27FC236}">
                  <a16:creationId xmlns:a16="http://schemas.microsoft.com/office/drawing/2014/main" id="{20BA7191-7287-71F6-AA86-84E0BA8FB8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3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Line 764">
              <a:extLst>
                <a:ext uri="{FF2B5EF4-FFF2-40B4-BE49-F238E27FC236}">
                  <a16:creationId xmlns:a16="http://schemas.microsoft.com/office/drawing/2014/main" id="{12148646-C6EF-72A3-352F-C16109EAF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2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Line 765">
              <a:extLst>
                <a:ext uri="{FF2B5EF4-FFF2-40B4-BE49-F238E27FC236}">
                  <a16:creationId xmlns:a16="http://schemas.microsoft.com/office/drawing/2014/main" id="{DE7E0CCB-AA23-92DC-1748-B4A081DBD5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Line 766">
              <a:extLst>
                <a:ext uri="{FF2B5EF4-FFF2-40B4-BE49-F238E27FC236}">
                  <a16:creationId xmlns:a16="http://schemas.microsoft.com/office/drawing/2014/main" id="{DF7D0F9B-93CD-1FD7-0622-F2588F04CC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4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Line 767">
              <a:extLst>
                <a:ext uri="{FF2B5EF4-FFF2-40B4-BE49-F238E27FC236}">
                  <a16:creationId xmlns:a16="http://schemas.microsoft.com/office/drawing/2014/main" id="{718A76B4-F14F-064A-620F-9C58526C79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02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Line 768">
              <a:extLst>
                <a:ext uri="{FF2B5EF4-FFF2-40B4-BE49-F238E27FC236}">
                  <a16:creationId xmlns:a16="http://schemas.microsoft.com/office/drawing/2014/main" id="{D5B58215-B384-8B71-3C19-224BE738F6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0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Line 769">
              <a:extLst>
                <a:ext uri="{FF2B5EF4-FFF2-40B4-BE49-F238E27FC236}">
                  <a16:creationId xmlns:a16="http://schemas.microsoft.com/office/drawing/2014/main" id="{5FF8D26A-0E49-DA2B-A75B-04BEF7421E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79" y="2546"/>
              <a:ext cx="1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Line 770">
              <a:extLst>
                <a:ext uri="{FF2B5EF4-FFF2-40B4-BE49-F238E27FC236}">
                  <a16:creationId xmlns:a16="http://schemas.microsoft.com/office/drawing/2014/main" id="{C34BA2B0-1C38-AD0B-1112-023F606D89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7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Line 771">
              <a:extLst>
                <a:ext uri="{FF2B5EF4-FFF2-40B4-BE49-F238E27FC236}">
                  <a16:creationId xmlns:a16="http://schemas.microsoft.com/office/drawing/2014/main" id="{65F412D3-CAE8-F9AE-2CC8-4D536C6C4F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5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Line 772">
              <a:extLst>
                <a:ext uri="{FF2B5EF4-FFF2-40B4-BE49-F238E27FC236}">
                  <a16:creationId xmlns:a16="http://schemas.microsoft.com/office/drawing/2014/main" id="{DEA6BEC0-DD13-5470-E1EB-3346E06BA2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8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Line 773">
              <a:extLst>
                <a:ext uri="{FF2B5EF4-FFF2-40B4-BE49-F238E27FC236}">
                  <a16:creationId xmlns:a16="http://schemas.microsoft.com/office/drawing/2014/main" id="{DC2DBF37-1E24-42CF-7B70-08C0D1A087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26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Line 774">
              <a:extLst>
                <a:ext uri="{FF2B5EF4-FFF2-40B4-BE49-F238E27FC236}">
                  <a16:creationId xmlns:a16="http://schemas.microsoft.com/office/drawing/2014/main" id="{5D094233-997A-5062-1584-98E89B36B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64" y="2546"/>
              <a:ext cx="2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Line 775">
              <a:extLst>
                <a:ext uri="{FF2B5EF4-FFF2-40B4-BE49-F238E27FC236}">
                  <a16:creationId xmlns:a16="http://schemas.microsoft.com/office/drawing/2014/main" id="{92C6FC32-E8A8-AE84-1CA9-3C540549F3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03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Line 776">
              <a:extLst>
                <a:ext uri="{FF2B5EF4-FFF2-40B4-BE49-F238E27FC236}">
                  <a16:creationId xmlns:a16="http://schemas.microsoft.com/office/drawing/2014/main" id="{C0312BEB-841D-10A4-84E1-25AC0CFF31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1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Line 777">
              <a:extLst>
                <a:ext uri="{FF2B5EF4-FFF2-40B4-BE49-F238E27FC236}">
                  <a16:creationId xmlns:a16="http://schemas.microsoft.com/office/drawing/2014/main" id="{2303BB08-D56F-3BC7-660F-BDEAAD679D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9" y="2546"/>
              <a:ext cx="2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Line 778">
              <a:extLst>
                <a:ext uri="{FF2B5EF4-FFF2-40B4-BE49-F238E27FC236}">
                  <a16:creationId xmlns:a16="http://schemas.microsoft.com/office/drawing/2014/main" id="{238DEA4D-374B-642D-297F-38CC89392B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3" y="2546"/>
              <a:ext cx="1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Line 779">
              <a:extLst>
                <a:ext uri="{FF2B5EF4-FFF2-40B4-BE49-F238E27FC236}">
                  <a16:creationId xmlns:a16="http://schemas.microsoft.com/office/drawing/2014/main" id="{B08D2619-2F59-4D20-A647-AFA6BC2616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1" y="2546"/>
              <a:ext cx="2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Rectangle 780">
              <a:extLst>
                <a:ext uri="{FF2B5EF4-FFF2-40B4-BE49-F238E27FC236}">
                  <a16:creationId xmlns:a16="http://schemas.microsoft.com/office/drawing/2014/main" id="{B599D593-9034-5AFF-E294-95E7EB6BB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2604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1500</a:t>
              </a:r>
              <a:endParaRPr lang="en-US" altLang="en-US" sz="1000" b="0"/>
            </a:p>
          </p:txBody>
        </p:sp>
        <p:sp>
          <p:nvSpPr>
            <p:cNvPr id="28741" name="Rectangle 781">
              <a:extLst>
                <a:ext uri="{FF2B5EF4-FFF2-40B4-BE49-F238E27FC236}">
                  <a16:creationId xmlns:a16="http://schemas.microsoft.com/office/drawing/2014/main" id="{BCE9F9BF-456E-6D8B-F37B-AA6B8FD32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604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1600</a:t>
              </a:r>
              <a:endParaRPr lang="en-US" altLang="en-US" sz="1000" b="0"/>
            </a:p>
          </p:txBody>
        </p:sp>
        <p:sp>
          <p:nvSpPr>
            <p:cNvPr id="28742" name="Rectangle 782">
              <a:extLst>
                <a:ext uri="{FF2B5EF4-FFF2-40B4-BE49-F238E27FC236}">
                  <a16:creationId xmlns:a16="http://schemas.microsoft.com/office/drawing/2014/main" id="{9881A952-7D19-290A-01CF-7B7B43D26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4" y="2604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1700</a:t>
              </a:r>
              <a:endParaRPr lang="en-US" altLang="en-US" sz="1000" b="0"/>
            </a:p>
          </p:txBody>
        </p:sp>
        <p:sp>
          <p:nvSpPr>
            <p:cNvPr id="28743" name="Rectangle 783">
              <a:extLst>
                <a:ext uri="{FF2B5EF4-FFF2-40B4-BE49-F238E27FC236}">
                  <a16:creationId xmlns:a16="http://schemas.microsoft.com/office/drawing/2014/main" id="{23203A7C-412C-999C-5C32-2EC2D934B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" y="2604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1800</a:t>
              </a:r>
              <a:endParaRPr lang="en-US" altLang="en-US" sz="1000" b="0"/>
            </a:p>
          </p:txBody>
        </p:sp>
        <p:sp>
          <p:nvSpPr>
            <p:cNvPr id="28744" name="Rectangle 784">
              <a:extLst>
                <a:ext uri="{FF2B5EF4-FFF2-40B4-BE49-F238E27FC236}">
                  <a16:creationId xmlns:a16="http://schemas.microsoft.com/office/drawing/2014/main" id="{2668EF69-727B-4789-DC86-110DC1FE4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" y="2604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1900</a:t>
              </a:r>
              <a:endParaRPr lang="en-US" altLang="en-US" sz="1000" b="0"/>
            </a:p>
          </p:txBody>
        </p:sp>
        <p:sp>
          <p:nvSpPr>
            <p:cNvPr id="28745" name="Rectangle 785">
              <a:extLst>
                <a:ext uri="{FF2B5EF4-FFF2-40B4-BE49-F238E27FC236}">
                  <a16:creationId xmlns:a16="http://schemas.microsoft.com/office/drawing/2014/main" id="{4A4F2B50-C479-D2FB-5389-61B6C79B0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9" y="2604"/>
              <a:ext cx="17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2000</a:t>
              </a:r>
              <a:endParaRPr lang="en-US" altLang="en-US" sz="1000" b="0"/>
            </a:p>
          </p:txBody>
        </p:sp>
        <p:sp>
          <p:nvSpPr>
            <p:cNvPr id="28746" name="Line 786">
              <a:extLst>
                <a:ext uri="{FF2B5EF4-FFF2-40B4-BE49-F238E27FC236}">
                  <a16:creationId xmlns:a16="http://schemas.microsoft.com/office/drawing/2014/main" id="{86708E42-E852-D4F1-74CD-27F9895965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" y="2542"/>
              <a:ext cx="3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Line 787">
              <a:extLst>
                <a:ext uri="{FF2B5EF4-FFF2-40B4-BE49-F238E27FC236}">
                  <a16:creationId xmlns:a16="http://schemas.microsoft.com/office/drawing/2014/main" id="{A5456B24-62B6-B87F-C42E-7C9653B7EF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" y="2357"/>
              <a:ext cx="32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Rectangle 788">
              <a:extLst>
                <a:ext uri="{FF2B5EF4-FFF2-40B4-BE49-F238E27FC236}">
                  <a16:creationId xmlns:a16="http://schemas.microsoft.com/office/drawing/2014/main" id="{96FF3331-E741-DDDD-3761-7115C41B3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2480"/>
              <a:ext cx="33" cy="6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49" name="Rectangle 789">
              <a:extLst>
                <a:ext uri="{FF2B5EF4-FFF2-40B4-BE49-F238E27FC236}">
                  <a16:creationId xmlns:a16="http://schemas.microsoft.com/office/drawing/2014/main" id="{0CF8347E-7055-F0F0-E1CA-6634A932B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" y="2510"/>
              <a:ext cx="33" cy="3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0" name="Rectangle 790">
              <a:extLst>
                <a:ext uri="{FF2B5EF4-FFF2-40B4-BE49-F238E27FC236}">
                  <a16:creationId xmlns:a16="http://schemas.microsoft.com/office/drawing/2014/main" id="{0862D658-F852-AC52-2C22-CF30319C7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2510"/>
              <a:ext cx="34" cy="3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1" name="Rectangle 791">
              <a:extLst>
                <a:ext uri="{FF2B5EF4-FFF2-40B4-BE49-F238E27FC236}">
                  <a16:creationId xmlns:a16="http://schemas.microsoft.com/office/drawing/2014/main" id="{DDCFF622-8DBB-90B7-E918-09ABFBA4B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" y="2467"/>
              <a:ext cx="34" cy="75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2" name="Rectangle 792">
              <a:extLst>
                <a:ext uri="{FF2B5EF4-FFF2-40B4-BE49-F238E27FC236}">
                  <a16:creationId xmlns:a16="http://schemas.microsoft.com/office/drawing/2014/main" id="{0A56BA39-B09C-E3EE-0119-698C86347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7" y="2496"/>
              <a:ext cx="29" cy="4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3" name="Rectangle 793">
              <a:extLst>
                <a:ext uri="{FF2B5EF4-FFF2-40B4-BE49-F238E27FC236}">
                  <a16:creationId xmlns:a16="http://schemas.microsoft.com/office/drawing/2014/main" id="{0C4D1CEF-A053-09F9-A0E7-2A735E96D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510"/>
              <a:ext cx="34" cy="32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4" name="Rectangle 794">
              <a:extLst>
                <a:ext uri="{FF2B5EF4-FFF2-40B4-BE49-F238E27FC236}">
                  <a16:creationId xmlns:a16="http://schemas.microsoft.com/office/drawing/2014/main" id="{196F69DD-18F2-4EB5-D45A-A4925A5C0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2467"/>
              <a:ext cx="33" cy="75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5" name="Rectangle 795">
              <a:extLst>
                <a:ext uri="{FF2B5EF4-FFF2-40B4-BE49-F238E27FC236}">
                  <a16:creationId xmlns:a16="http://schemas.microsoft.com/office/drawing/2014/main" id="{955498A3-DDD4-7D19-A7F9-A74757150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" y="2467"/>
              <a:ext cx="34" cy="75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6" name="Rectangle 796">
              <a:extLst>
                <a:ext uri="{FF2B5EF4-FFF2-40B4-BE49-F238E27FC236}">
                  <a16:creationId xmlns:a16="http://schemas.microsoft.com/office/drawing/2014/main" id="{52CB7F4E-10AD-04C6-5CC9-D8E8F42C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2451"/>
              <a:ext cx="34" cy="9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7" name="Rectangle 797">
              <a:extLst>
                <a:ext uri="{FF2B5EF4-FFF2-40B4-BE49-F238E27FC236}">
                  <a16:creationId xmlns:a16="http://schemas.microsoft.com/office/drawing/2014/main" id="{5AC4BCF4-46CE-FC28-0ACF-5216B0AA7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4" y="2315"/>
              <a:ext cx="33" cy="227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8" name="Rectangle 798">
              <a:extLst>
                <a:ext uri="{FF2B5EF4-FFF2-40B4-BE49-F238E27FC236}">
                  <a16:creationId xmlns:a16="http://schemas.microsoft.com/office/drawing/2014/main" id="{15413258-25EC-6584-890F-ED3898C97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2" y="2299"/>
              <a:ext cx="28" cy="24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59" name="Rectangle 799">
              <a:extLst>
                <a:ext uri="{FF2B5EF4-FFF2-40B4-BE49-F238E27FC236}">
                  <a16:creationId xmlns:a16="http://schemas.microsoft.com/office/drawing/2014/main" id="{372644F4-989D-4FDE-E81E-57DE199AE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" y="2359"/>
              <a:ext cx="32" cy="18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0" name="Rectangle 800">
              <a:extLst>
                <a:ext uri="{FF2B5EF4-FFF2-40B4-BE49-F238E27FC236}">
                  <a16:creationId xmlns:a16="http://schemas.microsoft.com/office/drawing/2014/main" id="{1295841B-5635-26C0-8ABE-62ADD325E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" y="2374"/>
              <a:ext cx="33" cy="168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1" name="Rectangle 801">
              <a:extLst>
                <a:ext uri="{FF2B5EF4-FFF2-40B4-BE49-F238E27FC236}">
                  <a16:creationId xmlns:a16="http://schemas.microsoft.com/office/drawing/2014/main" id="{AAA10FC5-7F7A-C621-375B-6AD78C80C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2" y="2467"/>
              <a:ext cx="33" cy="75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2" name="Rectangle 802">
              <a:extLst>
                <a:ext uri="{FF2B5EF4-FFF2-40B4-BE49-F238E27FC236}">
                  <a16:creationId xmlns:a16="http://schemas.microsoft.com/office/drawing/2014/main" id="{5F6AAA22-70F7-A49D-2845-51B1E77D8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2436"/>
              <a:ext cx="32" cy="10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3" name="Rectangle 803">
              <a:extLst>
                <a:ext uri="{FF2B5EF4-FFF2-40B4-BE49-F238E27FC236}">
                  <a16:creationId xmlns:a16="http://schemas.microsoft.com/office/drawing/2014/main" id="{FF59CB6A-C3BF-33E7-DA8E-5CB8AC200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2451"/>
              <a:ext cx="33" cy="9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4" name="Rectangle 804">
              <a:extLst>
                <a:ext uri="{FF2B5EF4-FFF2-40B4-BE49-F238E27FC236}">
                  <a16:creationId xmlns:a16="http://schemas.microsoft.com/office/drawing/2014/main" id="{87658128-A09C-4A33-99FD-310CABDDC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" y="2526"/>
              <a:ext cx="28" cy="1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5" name="Rectangle 805">
              <a:extLst>
                <a:ext uri="{FF2B5EF4-FFF2-40B4-BE49-F238E27FC236}">
                  <a16:creationId xmlns:a16="http://schemas.microsoft.com/office/drawing/2014/main" id="{B399F877-A5C2-E795-EBD7-19A92BA25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" y="2421"/>
              <a:ext cx="34" cy="12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6" name="Rectangle 806">
              <a:extLst>
                <a:ext uri="{FF2B5EF4-FFF2-40B4-BE49-F238E27FC236}">
                  <a16:creationId xmlns:a16="http://schemas.microsoft.com/office/drawing/2014/main" id="{88DBA953-0B78-FB43-DB59-EC1C62BE6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" y="2299"/>
              <a:ext cx="34" cy="24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7" name="Rectangle 807">
              <a:extLst>
                <a:ext uri="{FF2B5EF4-FFF2-40B4-BE49-F238E27FC236}">
                  <a16:creationId xmlns:a16="http://schemas.microsoft.com/office/drawing/2014/main" id="{0261019E-8345-C3E3-0B89-970C4EF51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2451"/>
              <a:ext cx="34" cy="9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8" name="Rectangle 808">
              <a:extLst>
                <a:ext uri="{FF2B5EF4-FFF2-40B4-BE49-F238E27FC236}">
                  <a16:creationId xmlns:a16="http://schemas.microsoft.com/office/drawing/2014/main" id="{D5AF9731-8B41-93F7-003A-6DAA6D273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5" y="2496"/>
              <a:ext cx="34" cy="4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69" name="Rectangle 809">
              <a:extLst>
                <a:ext uri="{FF2B5EF4-FFF2-40B4-BE49-F238E27FC236}">
                  <a16:creationId xmlns:a16="http://schemas.microsoft.com/office/drawing/2014/main" id="{FE8110B1-7DB8-F1DA-165D-A031E5578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3" y="2526"/>
              <a:ext cx="34" cy="16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0" name="Rectangle 810">
              <a:extLst>
                <a:ext uri="{FF2B5EF4-FFF2-40B4-BE49-F238E27FC236}">
                  <a16:creationId xmlns:a16="http://schemas.microsoft.com/office/drawing/2014/main" id="{F7D6F113-FACF-46AA-C54D-EEDC1B70B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2526"/>
              <a:ext cx="29" cy="1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1" name="Rectangle 811">
              <a:extLst>
                <a:ext uri="{FF2B5EF4-FFF2-40B4-BE49-F238E27FC236}">
                  <a16:creationId xmlns:a16="http://schemas.microsoft.com/office/drawing/2014/main" id="{C5CB05E1-F211-1ACF-E5C0-9E72C20F9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2526"/>
              <a:ext cx="34" cy="1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2" name="Rectangle 812">
              <a:extLst>
                <a:ext uri="{FF2B5EF4-FFF2-40B4-BE49-F238E27FC236}">
                  <a16:creationId xmlns:a16="http://schemas.microsoft.com/office/drawing/2014/main" id="{587EBE48-C9F3-A14B-24E8-8C274924F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2526"/>
              <a:ext cx="34" cy="1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3" name="Rectangle 813">
              <a:extLst>
                <a:ext uri="{FF2B5EF4-FFF2-40B4-BE49-F238E27FC236}">
                  <a16:creationId xmlns:a16="http://schemas.microsoft.com/office/drawing/2014/main" id="{DD187FF7-CD8C-8A30-3E68-3D8DA4588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2467"/>
              <a:ext cx="28" cy="7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4" name="Rectangle 814">
              <a:extLst>
                <a:ext uri="{FF2B5EF4-FFF2-40B4-BE49-F238E27FC236}">
                  <a16:creationId xmlns:a16="http://schemas.microsoft.com/office/drawing/2014/main" id="{8E24D831-431E-C9DF-46E8-9A37EBEA8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7" y="2510"/>
              <a:ext cx="33" cy="32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5" name="Rectangle 815">
              <a:extLst>
                <a:ext uri="{FF2B5EF4-FFF2-40B4-BE49-F238E27FC236}">
                  <a16:creationId xmlns:a16="http://schemas.microsoft.com/office/drawing/2014/main" id="{A9FAB4FD-07C4-F056-0F4A-3A18BC01D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2510"/>
              <a:ext cx="33" cy="32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6" name="Rectangle 816">
              <a:extLst>
                <a:ext uri="{FF2B5EF4-FFF2-40B4-BE49-F238E27FC236}">
                  <a16:creationId xmlns:a16="http://schemas.microsoft.com/office/drawing/2014/main" id="{38E79A48-FB2E-7843-18EF-D5F7B9584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526"/>
              <a:ext cx="34" cy="1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7" name="Rectangle 817">
              <a:extLst>
                <a:ext uri="{FF2B5EF4-FFF2-40B4-BE49-F238E27FC236}">
                  <a16:creationId xmlns:a16="http://schemas.microsoft.com/office/drawing/2014/main" id="{3CF8DACC-5E64-FCBD-D48E-B61524083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2526"/>
              <a:ext cx="34" cy="1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8" name="Rectangle 818">
              <a:extLst>
                <a:ext uri="{FF2B5EF4-FFF2-40B4-BE49-F238E27FC236}">
                  <a16:creationId xmlns:a16="http://schemas.microsoft.com/office/drawing/2014/main" id="{6552CA57-04DF-354B-C600-19C04E523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2526"/>
              <a:ext cx="29" cy="1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79" name="Rectangle 819">
              <a:extLst>
                <a:ext uri="{FF2B5EF4-FFF2-40B4-BE49-F238E27FC236}">
                  <a16:creationId xmlns:a16="http://schemas.microsoft.com/office/drawing/2014/main" id="{1B6690A3-3AC2-9B0B-A3AD-BC8DD98AE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" y="2496"/>
              <a:ext cx="34" cy="4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0" name="Rectangle 820">
              <a:extLst>
                <a:ext uri="{FF2B5EF4-FFF2-40B4-BE49-F238E27FC236}">
                  <a16:creationId xmlns:a16="http://schemas.microsoft.com/office/drawing/2014/main" id="{4A6C90AD-BC7F-3C49-9E56-CCD37F971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" y="2421"/>
              <a:ext cx="34" cy="4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1" name="Rectangle 821">
              <a:extLst>
                <a:ext uri="{FF2B5EF4-FFF2-40B4-BE49-F238E27FC236}">
                  <a16:creationId xmlns:a16="http://schemas.microsoft.com/office/drawing/2014/main" id="{371EEFE2-AAF6-E1B5-A394-DB915F7F5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7" y="2421"/>
              <a:ext cx="29" cy="75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2" name="Rectangle 822">
              <a:extLst>
                <a:ext uri="{FF2B5EF4-FFF2-40B4-BE49-F238E27FC236}">
                  <a16:creationId xmlns:a16="http://schemas.microsoft.com/office/drawing/2014/main" id="{23816A36-455C-4EF6-8651-D8026B08B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467"/>
              <a:ext cx="34" cy="43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3" name="Rectangle 823">
              <a:extLst>
                <a:ext uri="{FF2B5EF4-FFF2-40B4-BE49-F238E27FC236}">
                  <a16:creationId xmlns:a16="http://schemas.microsoft.com/office/drawing/2014/main" id="{8B222BEB-0212-19EF-53EC-48315E656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2451"/>
              <a:ext cx="33" cy="16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4" name="Rectangle 824">
              <a:extLst>
                <a:ext uri="{FF2B5EF4-FFF2-40B4-BE49-F238E27FC236}">
                  <a16:creationId xmlns:a16="http://schemas.microsoft.com/office/drawing/2014/main" id="{12B17EB8-7193-B769-6EE1-96DA4C204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7" y="2344"/>
              <a:ext cx="34" cy="123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5" name="Rectangle 825">
              <a:extLst>
                <a:ext uri="{FF2B5EF4-FFF2-40B4-BE49-F238E27FC236}">
                  <a16:creationId xmlns:a16="http://schemas.microsoft.com/office/drawing/2014/main" id="{9E8AF448-984B-7B55-E103-A2FC96DD5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5" y="2421"/>
              <a:ext cx="34" cy="3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6" name="Rectangle 826">
              <a:extLst>
                <a:ext uri="{FF2B5EF4-FFF2-40B4-BE49-F238E27FC236}">
                  <a16:creationId xmlns:a16="http://schemas.microsoft.com/office/drawing/2014/main" id="{6745CD4E-D50C-280A-BDD5-F89575FBA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4" y="2254"/>
              <a:ext cx="33" cy="61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7" name="Rectangle 827">
              <a:extLst>
                <a:ext uri="{FF2B5EF4-FFF2-40B4-BE49-F238E27FC236}">
                  <a16:creationId xmlns:a16="http://schemas.microsoft.com/office/drawing/2014/main" id="{1A54F9F1-6616-3206-BF33-6979ECD6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2" y="2178"/>
              <a:ext cx="28" cy="121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8" name="Rectangle 828">
              <a:extLst>
                <a:ext uri="{FF2B5EF4-FFF2-40B4-BE49-F238E27FC236}">
                  <a16:creationId xmlns:a16="http://schemas.microsoft.com/office/drawing/2014/main" id="{242A4C88-3E9A-0A39-86EE-04246AADC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" y="2285"/>
              <a:ext cx="32" cy="7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89" name="Rectangle 829">
              <a:extLst>
                <a:ext uri="{FF2B5EF4-FFF2-40B4-BE49-F238E27FC236}">
                  <a16:creationId xmlns:a16="http://schemas.microsoft.com/office/drawing/2014/main" id="{5DEC290D-536A-BC19-1136-352247880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" y="2315"/>
              <a:ext cx="33" cy="59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90" name="Line 831">
              <a:extLst>
                <a:ext uri="{FF2B5EF4-FFF2-40B4-BE49-F238E27FC236}">
                  <a16:creationId xmlns:a16="http://schemas.microsoft.com/office/drawing/2014/main" id="{21FE5271-F67B-B2B7-4549-EE6C6548BD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" y="1988"/>
              <a:ext cx="32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Line 832">
              <a:extLst>
                <a:ext uri="{FF2B5EF4-FFF2-40B4-BE49-F238E27FC236}">
                  <a16:creationId xmlns:a16="http://schemas.microsoft.com/office/drawing/2014/main" id="{1D6F0694-B55C-0D57-6A1F-F21E255AEA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" y="1804"/>
              <a:ext cx="3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Line 833">
              <a:extLst>
                <a:ext uri="{FF2B5EF4-FFF2-40B4-BE49-F238E27FC236}">
                  <a16:creationId xmlns:a16="http://schemas.microsoft.com/office/drawing/2014/main" id="{F42CB510-094E-A17A-0AA4-579F5979FB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" y="1620"/>
              <a:ext cx="32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Rectangle 834">
              <a:extLst>
                <a:ext uri="{FF2B5EF4-FFF2-40B4-BE49-F238E27FC236}">
                  <a16:creationId xmlns:a16="http://schemas.microsoft.com/office/drawing/2014/main" id="{A095F50D-B081-AC84-15BB-0DB7E172D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1937"/>
              <a:ext cx="43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4</a:t>
              </a:r>
              <a:endParaRPr lang="en-US" altLang="en-US" sz="1000" b="0"/>
            </a:p>
          </p:txBody>
        </p:sp>
        <p:sp>
          <p:nvSpPr>
            <p:cNvPr id="28794" name="Rectangle 835">
              <a:extLst>
                <a:ext uri="{FF2B5EF4-FFF2-40B4-BE49-F238E27FC236}">
                  <a16:creationId xmlns:a16="http://schemas.microsoft.com/office/drawing/2014/main" id="{0B4EA890-97D5-F533-69A7-194235048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1752"/>
              <a:ext cx="43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8</a:t>
              </a:r>
              <a:endParaRPr lang="en-US" altLang="en-US" sz="1000" b="0"/>
            </a:p>
          </p:txBody>
        </p:sp>
        <p:sp>
          <p:nvSpPr>
            <p:cNvPr id="28795" name="Rectangle 836">
              <a:extLst>
                <a:ext uri="{FF2B5EF4-FFF2-40B4-BE49-F238E27FC236}">
                  <a16:creationId xmlns:a16="http://schemas.microsoft.com/office/drawing/2014/main" id="{4DDA291D-1DB5-4002-B5F3-9346E390F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569"/>
              <a:ext cx="88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000" b="0">
                  <a:solidFill>
                    <a:srgbClr val="000000"/>
                  </a:solidFill>
                </a:rPr>
                <a:t>12</a:t>
              </a:r>
              <a:endParaRPr lang="en-US" altLang="en-US" sz="1000" b="0"/>
            </a:p>
          </p:txBody>
        </p:sp>
        <p:sp>
          <p:nvSpPr>
            <p:cNvPr id="28796" name="Rectangle 838">
              <a:extLst>
                <a:ext uri="{FF2B5EF4-FFF2-40B4-BE49-F238E27FC236}">
                  <a16:creationId xmlns:a16="http://schemas.microsoft.com/office/drawing/2014/main" id="{6509DFD0-7F6D-5CB3-4EA2-6A76249A8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" y="2157"/>
              <a:ext cx="35" cy="14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97" name="Rectangle 839">
              <a:extLst>
                <a:ext uri="{FF2B5EF4-FFF2-40B4-BE49-F238E27FC236}">
                  <a16:creationId xmlns:a16="http://schemas.microsoft.com/office/drawing/2014/main" id="{0BDD1430-1BFF-F343-B84A-00FEC4F85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" y="2127"/>
              <a:ext cx="31" cy="44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98" name="Rectangle 840">
              <a:extLst>
                <a:ext uri="{FF2B5EF4-FFF2-40B4-BE49-F238E27FC236}">
                  <a16:creationId xmlns:a16="http://schemas.microsoft.com/office/drawing/2014/main" id="{B79607E2-AF56-520C-AD11-EEE8E4208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2157"/>
              <a:ext cx="35" cy="14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799" name="Rectangle 841">
              <a:extLst>
                <a:ext uri="{FF2B5EF4-FFF2-40B4-BE49-F238E27FC236}">
                  <a16:creationId xmlns:a16="http://schemas.microsoft.com/office/drawing/2014/main" id="{71560C18-81B6-F4E1-4CE9-FA0674794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2157"/>
              <a:ext cx="31" cy="14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0" name="Rectangle 842">
              <a:extLst>
                <a:ext uri="{FF2B5EF4-FFF2-40B4-BE49-F238E27FC236}">
                  <a16:creationId xmlns:a16="http://schemas.microsoft.com/office/drawing/2014/main" id="{CB8ABE64-8758-B1A6-181D-45EF96F28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" y="2157"/>
              <a:ext cx="35" cy="14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1" name="Rectangle 843">
              <a:extLst>
                <a:ext uri="{FF2B5EF4-FFF2-40B4-BE49-F238E27FC236}">
                  <a16:creationId xmlns:a16="http://schemas.microsoft.com/office/drawing/2014/main" id="{668C8111-11D6-7EFC-84A4-5027BBE2A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2111"/>
              <a:ext cx="35" cy="6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2" name="Rectangle 844">
              <a:extLst>
                <a:ext uri="{FF2B5EF4-FFF2-40B4-BE49-F238E27FC236}">
                  <a16:creationId xmlns:a16="http://schemas.microsoft.com/office/drawing/2014/main" id="{C2B73C3C-FEC8-68C8-AD96-8595070D4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9" y="2111"/>
              <a:ext cx="32" cy="6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3" name="Rectangle 845">
              <a:extLst>
                <a:ext uri="{FF2B5EF4-FFF2-40B4-BE49-F238E27FC236}">
                  <a16:creationId xmlns:a16="http://schemas.microsoft.com/office/drawing/2014/main" id="{0EA7A5E9-01A8-85FF-C157-631B277D5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" y="2127"/>
              <a:ext cx="35" cy="44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4" name="Rectangle 846">
              <a:extLst>
                <a:ext uri="{FF2B5EF4-FFF2-40B4-BE49-F238E27FC236}">
                  <a16:creationId xmlns:a16="http://schemas.microsoft.com/office/drawing/2014/main" id="{4CC8DDD8-3C77-12F3-7A5D-957412827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2" y="2066"/>
              <a:ext cx="35" cy="10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5" name="Rectangle 847">
              <a:extLst>
                <a:ext uri="{FF2B5EF4-FFF2-40B4-BE49-F238E27FC236}">
                  <a16:creationId xmlns:a16="http://schemas.microsoft.com/office/drawing/2014/main" id="{D349F992-BCC4-0A64-C2BC-70C3FEF4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2082"/>
              <a:ext cx="32" cy="89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6" name="Rectangle 848">
              <a:extLst>
                <a:ext uri="{FF2B5EF4-FFF2-40B4-BE49-F238E27FC236}">
                  <a16:creationId xmlns:a16="http://schemas.microsoft.com/office/drawing/2014/main" id="{85BCC9E4-E467-6E2C-8AFE-94829E2C1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7" y="2021"/>
              <a:ext cx="35" cy="15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7" name="Rectangle 849">
              <a:extLst>
                <a:ext uri="{FF2B5EF4-FFF2-40B4-BE49-F238E27FC236}">
                  <a16:creationId xmlns:a16="http://schemas.microsoft.com/office/drawing/2014/main" id="{862E4E43-5D8E-9301-1193-B459D9069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" y="1932"/>
              <a:ext cx="35" cy="239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8" name="Rectangle 850">
              <a:extLst>
                <a:ext uri="{FF2B5EF4-FFF2-40B4-BE49-F238E27FC236}">
                  <a16:creationId xmlns:a16="http://schemas.microsoft.com/office/drawing/2014/main" id="{C443E343-AE47-FE13-D37E-C10FCE2D9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" y="1946"/>
              <a:ext cx="32" cy="22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09" name="Rectangle 851">
              <a:extLst>
                <a:ext uri="{FF2B5EF4-FFF2-40B4-BE49-F238E27FC236}">
                  <a16:creationId xmlns:a16="http://schemas.microsoft.com/office/drawing/2014/main" id="{016DE578-BD0B-630B-C5A1-83AC64B58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" y="1946"/>
              <a:ext cx="36" cy="22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10" name="Rectangle 852">
              <a:extLst>
                <a:ext uri="{FF2B5EF4-FFF2-40B4-BE49-F238E27FC236}">
                  <a16:creationId xmlns:a16="http://schemas.microsoft.com/office/drawing/2014/main" id="{1E30CE40-569F-AABC-9DF3-36923CA8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2051"/>
              <a:ext cx="35" cy="12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11" name="Rectangle 853">
              <a:extLst>
                <a:ext uri="{FF2B5EF4-FFF2-40B4-BE49-F238E27FC236}">
                  <a16:creationId xmlns:a16="http://schemas.microsoft.com/office/drawing/2014/main" id="{CC522E0B-6871-FDB4-ABD3-159CE0370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066"/>
              <a:ext cx="31" cy="10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12" name="Rectangle 854">
              <a:extLst>
                <a:ext uri="{FF2B5EF4-FFF2-40B4-BE49-F238E27FC236}">
                  <a16:creationId xmlns:a16="http://schemas.microsoft.com/office/drawing/2014/main" id="{CCF372CB-9E81-8747-670C-20689E37B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1" y="2141"/>
              <a:ext cx="35" cy="30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13" name="Line 855">
              <a:extLst>
                <a:ext uri="{FF2B5EF4-FFF2-40B4-BE49-F238E27FC236}">
                  <a16:creationId xmlns:a16="http://schemas.microsoft.com/office/drawing/2014/main" id="{9EE6E27E-C2B6-13A2-22FD-38EB6CC56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30" y="2175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Line 856">
              <a:extLst>
                <a:ext uri="{FF2B5EF4-FFF2-40B4-BE49-F238E27FC236}">
                  <a16:creationId xmlns:a16="http://schemas.microsoft.com/office/drawing/2014/main" id="{2A344239-1A83-4A7D-6D2D-EBCACA4205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4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Line 857">
              <a:extLst>
                <a:ext uri="{FF2B5EF4-FFF2-40B4-BE49-F238E27FC236}">
                  <a16:creationId xmlns:a16="http://schemas.microsoft.com/office/drawing/2014/main" id="{F1258381-E071-3FFB-F490-529962830D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3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Line 858">
              <a:extLst>
                <a:ext uri="{FF2B5EF4-FFF2-40B4-BE49-F238E27FC236}">
                  <a16:creationId xmlns:a16="http://schemas.microsoft.com/office/drawing/2014/main" id="{04CAE77C-6A46-3509-561C-36A3F2E724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41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Line 859">
              <a:extLst>
                <a:ext uri="{FF2B5EF4-FFF2-40B4-BE49-F238E27FC236}">
                  <a16:creationId xmlns:a16="http://schemas.microsoft.com/office/drawing/2014/main" id="{F205BA12-1E17-EB91-CEE6-C5B768E169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9" y="2175"/>
              <a:ext cx="1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Line 860">
              <a:extLst>
                <a:ext uri="{FF2B5EF4-FFF2-40B4-BE49-F238E27FC236}">
                  <a16:creationId xmlns:a16="http://schemas.microsoft.com/office/drawing/2014/main" id="{20D8C724-310E-60B2-3BE9-E3D49DD52A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17" y="2175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Line 861">
              <a:extLst>
                <a:ext uri="{FF2B5EF4-FFF2-40B4-BE49-F238E27FC236}">
                  <a16:creationId xmlns:a16="http://schemas.microsoft.com/office/drawing/2014/main" id="{72435EE0-948B-7C36-C2FB-5FBB8581F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56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Line 862">
              <a:extLst>
                <a:ext uri="{FF2B5EF4-FFF2-40B4-BE49-F238E27FC236}">
                  <a16:creationId xmlns:a16="http://schemas.microsoft.com/office/drawing/2014/main" id="{293412F5-6B4F-65F5-B0AC-52A6C1185F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0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Line 863">
              <a:extLst>
                <a:ext uri="{FF2B5EF4-FFF2-40B4-BE49-F238E27FC236}">
                  <a16:creationId xmlns:a16="http://schemas.microsoft.com/office/drawing/2014/main" id="{963F3B35-C0BA-1BFA-A6DB-1D9FAB4A5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8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Line 864">
              <a:extLst>
                <a:ext uri="{FF2B5EF4-FFF2-40B4-BE49-F238E27FC236}">
                  <a16:creationId xmlns:a16="http://schemas.microsoft.com/office/drawing/2014/main" id="{4F3CECFF-2774-69EA-D093-F4D0007F4F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6" y="2175"/>
              <a:ext cx="1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Line 865">
              <a:extLst>
                <a:ext uri="{FF2B5EF4-FFF2-40B4-BE49-F238E27FC236}">
                  <a16:creationId xmlns:a16="http://schemas.microsoft.com/office/drawing/2014/main" id="{77AFCE37-A8C4-73CC-3558-FF44C1C1CD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4" y="2175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Line 866">
              <a:extLst>
                <a:ext uri="{FF2B5EF4-FFF2-40B4-BE49-F238E27FC236}">
                  <a16:creationId xmlns:a16="http://schemas.microsoft.com/office/drawing/2014/main" id="{FD80547F-B4DA-48EE-904B-10F2F730A7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3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Line 867">
              <a:extLst>
                <a:ext uri="{FF2B5EF4-FFF2-40B4-BE49-F238E27FC236}">
                  <a16:creationId xmlns:a16="http://schemas.microsoft.com/office/drawing/2014/main" id="{5479354A-5715-6A92-14DC-37CB03222C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81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Line 868">
              <a:extLst>
                <a:ext uri="{FF2B5EF4-FFF2-40B4-BE49-F238E27FC236}">
                  <a16:creationId xmlns:a16="http://schemas.microsoft.com/office/drawing/2014/main" id="{02914CD8-93C3-3404-60E3-EC4AD6FB74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15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Line 869">
              <a:extLst>
                <a:ext uri="{FF2B5EF4-FFF2-40B4-BE49-F238E27FC236}">
                  <a16:creationId xmlns:a16="http://schemas.microsoft.com/office/drawing/2014/main" id="{E2C64F4B-45AB-8BAB-4EF5-0413F828FB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53" y="2175"/>
              <a:ext cx="1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Line 870">
              <a:extLst>
                <a:ext uri="{FF2B5EF4-FFF2-40B4-BE49-F238E27FC236}">
                  <a16:creationId xmlns:a16="http://schemas.microsoft.com/office/drawing/2014/main" id="{768B2D64-B59E-552A-E957-3416AFD7AA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1" y="2175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Line 871">
              <a:extLst>
                <a:ext uri="{FF2B5EF4-FFF2-40B4-BE49-F238E27FC236}">
                  <a16:creationId xmlns:a16="http://schemas.microsoft.com/office/drawing/2014/main" id="{96DF54DB-7180-B6AE-7A93-74C8A19CD9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30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Line 872">
              <a:extLst>
                <a:ext uri="{FF2B5EF4-FFF2-40B4-BE49-F238E27FC236}">
                  <a16:creationId xmlns:a16="http://schemas.microsoft.com/office/drawing/2014/main" id="{390E81FD-DD93-F726-AA32-4B42069645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68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Line 873">
              <a:extLst>
                <a:ext uri="{FF2B5EF4-FFF2-40B4-BE49-F238E27FC236}">
                  <a16:creationId xmlns:a16="http://schemas.microsoft.com/office/drawing/2014/main" id="{244D05E6-9043-EDAA-8798-ABF8120739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1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Line 874">
              <a:extLst>
                <a:ext uri="{FF2B5EF4-FFF2-40B4-BE49-F238E27FC236}">
                  <a16:creationId xmlns:a16="http://schemas.microsoft.com/office/drawing/2014/main" id="{5B888B70-CC3B-6A32-2476-29F6E95820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9" y="2175"/>
              <a:ext cx="1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Line 875">
              <a:extLst>
                <a:ext uri="{FF2B5EF4-FFF2-40B4-BE49-F238E27FC236}">
                  <a16:creationId xmlns:a16="http://schemas.microsoft.com/office/drawing/2014/main" id="{2E288C6F-7901-9405-3365-8B6B9688F2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7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Line 876">
              <a:extLst>
                <a:ext uri="{FF2B5EF4-FFF2-40B4-BE49-F238E27FC236}">
                  <a16:creationId xmlns:a16="http://schemas.microsoft.com/office/drawing/2014/main" id="{7FD27E83-F96B-F464-0A43-BA155F78E9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16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Line 877">
              <a:extLst>
                <a:ext uri="{FF2B5EF4-FFF2-40B4-BE49-F238E27FC236}">
                  <a16:creationId xmlns:a16="http://schemas.microsoft.com/office/drawing/2014/main" id="{30E4C75D-CEFC-83A7-4881-247DDC3732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4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Line 878">
              <a:extLst>
                <a:ext uri="{FF2B5EF4-FFF2-40B4-BE49-F238E27FC236}">
                  <a16:creationId xmlns:a16="http://schemas.microsoft.com/office/drawing/2014/main" id="{4B042C65-BF78-CB3D-5281-872BB37FD2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3" y="2175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Line 879">
              <a:extLst>
                <a:ext uri="{FF2B5EF4-FFF2-40B4-BE49-F238E27FC236}">
                  <a16:creationId xmlns:a16="http://schemas.microsoft.com/office/drawing/2014/main" id="{ABD222E1-E6BE-839B-EF5F-CC0A2B9129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26" y="2175"/>
              <a:ext cx="1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Line 880">
              <a:extLst>
                <a:ext uri="{FF2B5EF4-FFF2-40B4-BE49-F238E27FC236}">
                  <a16:creationId xmlns:a16="http://schemas.microsoft.com/office/drawing/2014/main" id="{AC95554C-3C94-E012-2914-BF074C87C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4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Line 881">
              <a:extLst>
                <a:ext uri="{FF2B5EF4-FFF2-40B4-BE49-F238E27FC236}">
                  <a16:creationId xmlns:a16="http://schemas.microsoft.com/office/drawing/2014/main" id="{9D3514C3-531F-F314-28BB-4D5E4B8917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3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Line 882">
              <a:extLst>
                <a:ext uri="{FF2B5EF4-FFF2-40B4-BE49-F238E27FC236}">
                  <a16:creationId xmlns:a16="http://schemas.microsoft.com/office/drawing/2014/main" id="{0EDB6F0F-5386-D689-086E-C4B42E488B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41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Line 883">
              <a:extLst>
                <a:ext uri="{FF2B5EF4-FFF2-40B4-BE49-F238E27FC236}">
                  <a16:creationId xmlns:a16="http://schemas.microsoft.com/office/drawing/2014/main" id="{72B2B1F3-0FED-1ACA-D41F-C856BDBA54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79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Line 884">
              <a:extLst>
                <a:ext uri="{FF2B5EF4-FFF2-40B4-BE49-F238E27FC236}">
                  <a16:creationId xmlns:a16="http://schemas.microsoft.com/office/drawing/2014/main" id="{178621E1-3EA6-DA8B-203C-D30392E251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8" y="2175"/>
              <a:ext cx="1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Line 885">
              <a:extLst>
                <a:ext uri="{FF2B5EF4-FFF2-40B4-BE49-F238E27FC236}">
                  <a16:creationId xmlns:a16="http://schemas.microsoft.com/office/drawing/2014/main" id="{8B5F5057-E86A-5796-7F9E-EA91FDFD60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1" y="2175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Line 886">
              <a:extLst>
                <a:ext uri="{FF2B5EF4-FFF2-40B4-BE49-F238E27FC236}">
                  <a16:creationId xmlns:a16="http://schemas.microsoft.com/office/drawing/2014/main" id="{8DDE5AE2-1420-C807-C0AF-0D53C5C633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0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Line 887">
              <a:extLst>
                <a:ext uri="{FF2B5EF4-FFF2-40B4-BE49-F238E27FC236}">
                  <a16:creationId xmlns:a16="http://schemas.microsoft.com/office/drawing/2014/main" id="{B6838360-5DAD-A4D3-CD6B-873250EE12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28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Line 888">
              <a:extLst>
                <a:ext uri="{FF2B5EF4-FFF2-40B4-BE49-F238E27FC236}">
                  <a16:creationId xmlns:a16="http://schemas.microsoft.com/office/drawing/2014/main" id="{D44CD54F-132D-E792-075E-1DB08F4213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66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Line 889">
              <a:extLst>
                <a:ext uri="{FF2B5EF4-FFF2-40B4-BE49-F238E27FC236}">
                  <a16:creationId xmlns:a16="http://schemas.microsoft.com/office/drawing/2014/main" id="{C63EE9DA-BD1C-A168-94F2-064F2469CC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05" y="2175"/>
              <a:ext cx="1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Line 890">
              <a:extLst>
                <a:ext uri="{FF2B5EF4-FFF2-40B4-BE49-F238E27FC236}">
                  <a16:creationId xmlns:a16="http://schemas.microsoft.com/office/drawing/2014/main" id="{A42B71B3-A26D-9545-86AE-00B5A0944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38" y="2175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Line 891">
              <a:extLst>
                <a:ext uri="{FF2B5EF4-FFF2-40B4-BE49-F238E27FC236}">
                  <a16:creationId xmlns:a16="http://schemas.microsoft.com/office/drawing/2014/main" id="{C0269CF5-5152-7F67-985A-C512AE1087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7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Line 892">
              <a:extLst>
                <a:ext uri="{FF2B5EF4-FFF2-40B4-BE49-F238E27FC236}">
                  <a16:creationId xmlns:a16="http://schemas.microsoft.com/office/drawing/2014/main" id="{876632FF-2382-BFA0-504C-B2C1B2B804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5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Line 893">
              <a:extLst>
                <a:ext uri="{FF2B5EF4-FFF2-40B4-BE49-F238E27FC236}">
                  <a16:creationId xmlns:a16="http://schemas.microsoft.com/office/drawing/2014/main" id="{8A19DD34-3D6A-9405-E90D-777ADF20A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3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Line 894">
              <a:extLst>
                <a:ext uri="{FF2B5EF4-FFF2-40B4-BE49-F238E27FC236}">
                  <a16:creationId xmlns:a16="http://schemas.microsoft.com/office/drawing/2014/main" id="{5BB35871-0456-18A9-3E0C-AA623B5A8B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2" y="2175"/>
              <a:ext cx="1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Line 895">
              <a:extLst>
                <a:ext uri="{FF2B5EF4-FFF2-40B4-BE49-F238E27FC236}">
                  <a16:creationId xmlns:a16="http://schemas.microsoft.com/office/drawing/2014/main" id="{CB8771C0-664F-5C16-F8BE-CD852718B9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Line 896">
              <a:extLst>
                <a:ext uri="{FF2B5EF4-FFF2-40B4-BE49-F238E27FC236}">
                  <a16:creationId xmlns:a16="http://schemas.microsoft.com/office/drawing/2014/main" id="{3A88162A-B916-4EC7-C1F9-40C9D56BA2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4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Line 897">
              <a:extLst>
                <a:ext uri="{FF2B5EF4-FFF2-40B4-BE49-F238E27FC236}">
                  <a16:creationId xmlns:a16="http://schemas.microsoft.com/office/drawing/2014/main" id="{D5ED7EC4-EDA2-43F7-B7A9-FFBB6E708C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02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Line 898">
              <a:extLst>
                <a:ext uri="{FF2B5EF4-FFF2-40B4-BE49-F238E27FC236}">
                  <a16:creationId xmlns:a16="http://schemas.microsoft.com/office/drawing/2014/main" id="{F2EEB3AA-897A-B01E-0475-57E756DC42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0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Line 899">
              <a:extLst>
                <a:ext uri="{FF2B5EF4-FFF2-40B4-BE49-F238E27FC236}">
                  <a16:creationId xmlns:a16="http://schemas.microsoft.com/office/drawing/2014/main" id="{B32BB66B-BCC5-46CC-04E5-0B71C1D045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79" y="2175"/>
              <a:ext cx="1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Line 900">
              <a:extLst>
                <a:ext uri="{FF2B5EF4-FFF2-40B4-BE49-F238E27FC236}">
                  <a16:creationId xmlns:a16="http://schemas.microsoft.com/office/drawing/2014/main" id="{F44B8DC4-1E7D-6B1D-1AD7-34A9E4C2C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7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Line 901">
              <a:extLst>
                <a:ext uri="{FF2B5EF4-FFF2-40B4-BE49-F238E27FC236}">
                  <a16:creationId xmlns:a16="http://schemas.microsoft.com/office/drawing/2014/main" id="{8424BB4B-18EE-FED5-85B0-E49D29D95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5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Line 902">
              <a:extLst>
                <a:ext uri="{FF2B5EF4-FFF2-40B4-BE49-F238E27FC236}">
                  <a16:creationId xmlns:a16="http://schemas.microsoft.com/office/drawing/2014/main" id="{BE1F46C8-2F19-0F07-7749-421B0B4B75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8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Line 903">
              <a:extLst>
                <a:ext uri="{FF2B5EF4-FFF2-40B4-BE49-F238E27FC236}">
                  <a16:creationId xmlns:a16="http://schemas.microsoft.com/office/drawing/2014/main" id="{C6E371BE-0B9D-9A26-B636-C65A0D777D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26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Line 904">
              <a:extLst>
                <a:ext uri="{FF2B5EF4-FFF2-40B4-BE49-F238E27FC236}">
                  <a16:creationId xmlns:a16="http://schemas.microsoft.com/office/drawing/2014/main" id="{B3901680-08BA-BFE8-D61C-0E39D56823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64" y="2175"/>
              <a:ext cx="2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Line 905">
              <a:extLst>
                <a:ext uri="{FF2B5EF4-FFF2-40B4-BE49-F238E27FC236}">
                  <a16:creationId xmlns:a16="http://schemas.microsoft.com/office/drawing/2014/main" id="{3C83C655-4240-8C05-172D-BA40F461AB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03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Line 906">
              <a:extLst>
                <a:ext uri="{FF2B5EF4-FFF2-40B4-BE49-F238E27FC236}">
                  <a16:creationId xmlns:a16="http://schemas.microsoft.com/office/drawing/2014/main" id="{8BCDCD1D-77B6-8983-E644-3526970BF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1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Line 907">
              <a:extLst>
                <a:ext uri="{FF2B5EF4-FFF2-40B4-BE49-F238E27FC236}">
                  <a16:creationId xmlns:a16="http://schemas.microsoft.com/office/drawing/2014/main" id="{40B879FB-D6BC-3AEE-E2FB-D68F42547F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9" y="2175"/>
              <a:ext cx="2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Line 908">
              <a:extLst>
                <a:ext uri="{FF2B5EF4-FFF2-40B4-BE49-F238E27FC236}">
                  <a16:creationId xmlns:a16="http://schemas.microsoft.com/office/drawing/2014/main" id="{28560277-CE3C-A46E-E729-70351A4261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3" y="2175"/>
              <a:ext cx="1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Line 909">
              <a:extLst>
                <a:ext uri="{FF2B5EF4-FFF2-40B4-BE49-F238E27FC236}">
                  <a16:creationId xmlns:a16="http://schemas.microsoft.com/office/drawing/2014/main" id="{07491BD3-0AFF-3B2B-937A-F15A1E49A7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51" y="2175"/>
              <a:ext cx="2" cy="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Text Box 911">
              <a:extLst>
                <a:ext uri="{FF2B5EF4-FFF2-40B4-BE49-F238E27FC236}">
                  <a16:creationId xmlns:a16="http://schemas.microsoft.com/office/drawing/2014/main" id="{D7593F18-E10E-3B83-FBD4-0BD0E592E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0" y="1661"/>
              <a:ext cx="1355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 b="0"/>
                <a:t>Shade Tolerants (n = 104 trees)</a:t>
              </a:r>
            </a:p>
          </p:txBody>
        </p:sp>
        <p:sp>
          <p:nvSpPr>
            <p:cNvPr id="28869" name="Text Box 912">
              <a:extLst>
                <a:ext uri="{FF2B5EF4-FFF2-40B4-BE49-F238E27FC236}">
                  <a16:creationId xmlns:a16="http://schemas.microsoft.com/office/drawing/2014/main" id="{F294AF71-5C6E-E7C9-7C99-C6BEC00C1D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0" y="2257"/>
              <a:ext cx="1403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200" b="0"/>
                <a:t>Shade Intolerants (n = 202 trees)</a:t>
              </a:r>
            </a:p>
          </p:txBody>
        </p:sp>
        <p:sp>
          <p:nvSpPr>
            <p:cNvPr id="28870" name="Rectangle 837">
              <a:extLst>
                <a:ext uri="{FF2B5EF4-FFF2-40B4-BE49-F238E27FC236}">
                  <a16:creationId xmlns:a16="http://schemas.microsoft.com/office/drawing/2014/main" id="{19B70836-7B7B-BE66-B341-AF8E0ACEC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1620"/>
              <a:ext cx="2080" cy="551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71" name="Rectangle 830">
              <a:extLst>
                <a:ext uri="{FF2B5EF4-FFF2-40B4-BE49-F238E27FC236}">
                  <a16:creationId xmlns:a16="http://schemas.microsoft.com/office/drawing/2014/main" id="{D7FE32A0-EB16-6D7D-6E43-4278BECF4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3" y="2171"/>
              <a:ext cx="2079" cy="371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endParaRPr lang="en-US" altLang="en-US" sz="1600" b="0"/>
            </a:p>
          </p:txBody>
        </p:sp>
        <p:sp>
          <p:nvSpPr>
            <p:cNvPr id="28872" name="Text Box 201">
              <a:extLst>
                <a:ext uri="{FF2B5EF4-FFF2-40B4-BE49-F238E27FC236}">
                  <a16:creationId xmlns:a16="http://schemas.microsoft.com/office/drawing/2014/main" id="{1298812B-DF80-9E5C-F442-A1326DE51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31" y="1411"/>
              <a:ext cx="18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/>
                <a:t>Composite of 13 transects</a:t>
              </a:r>
            </a:p>
          </p:txBody>
        </p:sp>
        <p:grpSp>
          <p:nvGrpSpPr>
            <p:cNvPr id="28873" name="Group 700">
              <a:extLst>
                <a:ext uri="{FF2B5EF4-FFF2-40B4-BE49-F238E27FC236}">
                  <a16:creationId xmlns:a16="http://schemas.microsoft.com/office/drawing/2014/main" id="{1D744B6F-0510-8814-966F-C7001D41C1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5" y="3022"/>
              <a:ext cx="1148" cy="146"/>
              <a:chOff x="3984" y="3859"/>
              <a:chExt cx="1148" cy="146"/>
            </a:xfrm>
          </p:grpSpPr>
          <p:sp>
            <p:nvSpPr>
              <p:cNvPr id="28881" name="Text Box 701">
                <a:extLst>
                  <a:ext uri="{FF2B5EF4-FFF2-40B4-BE49-F238E27FC236}">
                    <a16:creationId xmlns:a16="http://schemas.microsoft.com/office/drawing/2014/main" id="{07D7FA99-A083-63F1-CF80-011F0B466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20" y="3871"/>
                <a:ext cx="812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/>
                  <a:t>Shade-Tolerant</a:t>
                </a:r>
              </a:p>
            </p:txBody>
          </p:sp>
          <p:sp>
            <p:nvSpPr>
              <p:cNvPr id="28882" name="Rectangle 702">
                <a:extLst>
                  <a:ext uri="{FF2B5EF4-FFF2-40B4-BE49-F238E27FC236}">
                    <a16:creationId xmlns:a16="http://schemas.microsoft.com/office/drawing/2014/main" id="{CDDD85A4-04FB-3019-39EE-9ACEC071A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859"/>
                <a:ext cx="288" cy="144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874" name="Group 703">
              <a:extLst>
                <a:ext uri="{FF2B5EF4-FFF2-40B4-BE49-F238E27FC236}">
                  <a16:creationId xmlns:a16="http://schemas.microsoft.com/office/drawing/2014/main" id="{662196DA-61A3-390D-F72B-350051B5A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0" y="3022"/>
              <a:ext cx="1281" cy="338"/>
              <a:chOff x="2304" y="3821"/>
              <a:chExt cx="1281" cy="338"/>
            </a:xfrm>
          </p:grpSpPr>
          <p:grpSp>
            <p:nvGrpSpPr>
              <p:cNvPr id="28875" name="Group 704">
                <a:extLst>
                  <a:ext uri="{FF2B5EF4-FFF2-40B4-BE49-F238E27FC236}">
                    <a16:creationId xmlns:a16="http://schemas.microsoft.com/office/drawing/2014/main" id="{12195A73-6659-C9DA-300B-241951F0C2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4" y="3821"/>
                <a:ext cx="1230" cy="146"/>
                <a:chOff x="2016" y="3797"/>
                <a:chExt cx="1230" cy="146"/>
              </a:xfrm>
            </p:grpSpPr>
            <p:sp>
              <p:nvSpPr>
                <p:cNvPr id="28879" name="Text Box 705">
                  <a:extLst>
                    <a:ext uri="{FF2B5EF4-FFF2-40B4-BE49-F238E27FC236}">
                      <a16:creationId xmlns:a16="http://schemas.microsoft.com/office/drawing/2014/main" id="{DEFF1138-A59C-928C-C797-C308920258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66" y="3809"/>
                  <a:ext cx="880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Shade-Intolerant</a:t>
                  </a:r>
                </a:p>
              </p:txBody>
            </p:sp>
            <p:sp>
              <p:nvSpPr>
                <p:cNvPr id="28880" name="Rectangle 706">
                  <a:extLst>
                    <a:ext uri="{FF2B5EF4-FFF2-40B4-BE49-F238E27FC236}">
                      <a16:creationId xmlns:a16="http://schemas.microsoft.com/office/drawing/2014/main" id="{C4D32B5D-E8A6-3881-30EA-EB400DF773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6" y="3797"/>
                  <a:ext cx="288" cy="144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8876" name="Group 707">
                <a:extLst>
                  <a:ext uri="{FF2B5EF4-FFF2-40B4-BE49-F238E27FC236}">
                    <a16:creationId xmlns:a16="http://schemas.microsoft.com/office/drawing/2014/main" id="{C6BEAD30-FA05-D2E0-A74B-208E343953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4" y="4013"/>
                <a:ext cx="1281" cy="146"/>
                <a:chOff x="2016" y="4037"/>
                <a:chExt cx="1281" cy="146"/>
              </a:xfrm>
            </p:grpSpPr>
            <p:sp>
              <p:nvSpPr>
                <p:cNvPr id="28877" name="Text Box 708">
                  <a:extLst>
                    <a:ext uri="{FF2B5EF4-FFF2-40B4-BE49-F238E27FC236}">
                      <a16:creationId xmlns:a16="http://schemas.microsoft.com/office/drawing/2014/main" id="{F47E00B8-DDFB-CF48-A578-2DB8CB7B68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66" y="4049"/>
                  <a:ext cx="931" cy="1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400"/>
                    <a:t>with charred bark</a:t>
                  </a:r>
                </a:p>
              </p:txBody>
            </p:sp>
            <p:sp>
              <p:nvSpPr>
                <p:cNvPr id="28878" name="Rectangle 709">
                  <a:extLst>
                    <a:ext uri="{FF2B5EF4-FFF2-40B4-BE49-F238E27FC236}">
                      <a16:creationId xmlns:a16="http://schemas.microsoft.com/office/drawing/2014/main" id="{2017E3B6-E31A-CB03-F400-1AFD29EBF7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6" y="4037"/>
                  <a:ext cx="288" cy="144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</p:grpSp>
      <p:sp>
        <p:nvSpPr>
          <p:cNvPr id="28676" name="Text Box 719">
            <a:extLst>
              <a:ext uri="{FF2B5EF4-FFF2-40B4-BE49-F238E27FC236}">
                <a16:creationId xmlns:a16="http://schemas.microsoft.com/office/drawing/2014/main" id="{66D52F1E-23A4-198F-8F55-7EA444EE0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6963" y="457200"/>
            <a:ext cx="408463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/>
              <a:t>Topographic Context for the Most Fire-Prone Stands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99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4">
            <a:extLst>
              <a:ext uri="{FF2B5EF4-FFF2-40B4-BE49-F238E27FC236}">
                <a16:creationId xmlns:a16="http://schemas.microsoft.com/office/drawing/2014/main" id="{B67863AE-82C0-43B0-101D-630D84029C7C}"/>
              </a:ext>
            </a:extLst>
          </p:cNvPr>
          <p:cNvGrpSpPr>
            <a:grpSpLocks/>
          </p:cNvGrpSpPr>
          <p:nvPr/>
        </p:nvGrpSpPr>
        <p:grpSpPr bwMode="auto">
          <a:xfrm>
            <a:off x="7443788" y="304800"/>
            <a:ext cx="1460500" cy="3184525"/>
            <a:chOff x="4881" y="110"/>
            <a:chExt cx="920" cy="2006"/>
          </a:xfrm>
        </p:grpSpPr>
        <p:sp>
          <p:nvSpPr>
            <p:cNvPr id="30025" name="Rectangle 5">
              <a:extLst>
                <a:ext uri="{FF2B5EF4-FFF2-40B4-BE49-F238E27FC236}">
                  <a16:creationId xmlns:a16="http://schemas.microsoft.com/office/drawing/2014/main" id="{C71FA147-95D3-D23F-4918-F477E9C41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" y="110"/>
              <a:ext cx="92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0000"/>
                  </a:solidFill>
                </a:rPr>
                <a:t>Probability of</a:t>
              </a:r>
            </a:p>
            <a:p>
              <a:pPr eaLnBrk="1" hangingPunct="1"/>
              <a:r>
                <a:rPr lang="en-US" altLang="en-US">
                  <a:solidFill>
                    <a:srgbClr val="000000"/>
                  </a:solidFill>
                </a:rPr>
                <a:t>Occurrence</a:t>
              </a:r>
              <a:endParaRPr lang="en-US" altLang="en-US"/>
            </a:p>
          </p:txBody>
        </p:sp>
        <p:grpSp>
          <p:nvGrpSpPr>
            <p:cNvPr id="30026" name="Group 6">
              <a:extLst>
                <a:ext uri="{FF2B5EF4-FFF2-40B4-BE49-F238E27FC236}">
                  <a16:creationId xmlns:a16="http://schemas.microsoft.com/office/drawing/2014/main" id="{271AF5C0-52DC-DF59-9FC6-57BE1F0636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15" y="503"/>
              <a:ext cx="852" cy="1613"/>
              <a:chOff x="4962" y="503"/>
              <a:chExt cx="852" cy="1613"/>
            </a:xfrm>
          </p:grpSpPr>
          <p:sp>
            <p:nvSpPr>
              <p:cNvPr id="30027" name="Rectangle 7">
                <a:extLst>
                  <a:ext uri="{FF2B5EF4-FFF2-40B4-BE49-F238E27FC236}">
                    <a16:creationId xmlns:a16="http://schemas.microsoft.com/office/drawing/2014/main" id="{005B5E47-DEDA-4B6F-7BC5-3703A052B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845"/>
                <a:ext cx="241" cy="120"/>
              </a:xfrm>
              <a:prstGeom prst="rect">
                <a:avLst/>
              </a:prstGeom>
              <a:solidFill>
                <a:srgbClr val="1E9E84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28" name="Rectangle 8">
                <a:extLst>
                  <a:ext uri="{FF2B5EF4-FFF2-40B4-BE49-F238E27FC236}">
                    <a16:creationId xmlns:a16="http://schemas.microsoft.com/office/drawing/2014/main" id="{528E913E-0455-99B4-134B-46DBF5BCD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1170"/>
                <a:ext cx="241" cy="121"/>
              </a:xfrm>
              <a:prstGeom prst="rect">
                <a:avLst/>
              </a:prstGeom>
              <a:solidFill>
                <a:srgbClr val="35E3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29" name="Rectangle 9">
                <a:extLst>
                  <a:ext uri="{FF2B5EF4-FFF2-40B4-BE49-F238E27FC236}">
                    <a16:creationId xmlns:a16="http://schemas.microsoft.com/office/drawing/2014/main" id="{E00C3899-3213-60B1-F528-BD6AD4604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519"/>
                <a:ext cx="241" cy="120"/>
              </a:xfrm>
              <a:prstGeom prst="rect">
                <a:avLst/>
              </a:prstGeom>
              <a:solidFill>
                <a:srgbClr val="0C2F7A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30" name="Rectangle 10">
                <a:extLst>
                  <a:ext uri="{FF2B5EF4-FFF2-40B4-BE49-F238E27FC236}">
                    <a16:creationId xmlns:a16="http://schemas.microsoft.com/office/drawing/2014/main" id="{15943DE8-4922-5A6C-4787-3D6319B8C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503"/>
                <a:ext cx="36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&lt; 0.05</a:t>
                </a:r>
                <a:endParaRPr lang="en-US" altLang="en-US" sz="1600"/>
              </a:p>
            </p:txBody>
          </p:sp>
          <p:sp>
            <p:nvSpPr>
              <p:cNvPr id="30031" name="Rectangle 11">
                <a:extLst>
                  <a:ext uri="{FF2B5EF4-FFF2-40B4-BE49-F238E27FC236}">
                    <a16:creationId xmlns:a16="http://schemas.microsoft.com/office/drawing/2014/main" id="{5933AD35-AC7E-9773-A1A9-CCF40027A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682"/>
                <a:ext cx="241" cy="120"/>
              </a:xfrm>
              <a:prstGeom prst="rect">
                <a:avLst/>
              </a:prstGeom>
              <a:solidFill>
                <a:srgbClr val="166D8A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32" name="Rectangle 12">
                <a:extLst>
                  <a:ext uri="{FF2B5EF4-FFF2-40B4-BE49-F238E27FC236}">
                    <a16:creationId xmlns:a16="http://schemas.microsoft.com/office/drawing/2014/main" id="{E395D8B5-0CA3-562E-91F0-A54F16812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666"/>
                <a:ext cx="5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0.05–0.10</a:t>
                </a:r>
                <a:endParaRPr lang="en-US" altLang="en-US" sz="1600"/>
              </a:p>
            </p:txBody>
          </p:sp>
          <p:sp>
            <p:nvSpPr>
              <p:cNvPr id="30033" name="Rectangle 13">
                <a:extLst>
                  <a:ext uri="{FF2B5EF4-FFF2-40B4-BE49-F238E27FC236}">
                    <a16:creationId xmlns:a16="http://schemas.microsoft.com/office/drawing/2014/main" id="{6EB135A5-C902-7933-FB1B-1C8DFCAA4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829"/>
                <a:ext cx="5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0.10–0.15</a:t>
                </a:r>
                <a:endParaRPr lang="en-US" altLang="en-US" sz="1600"/>
              </a:p>
            </p:txBody>
          </p:sp>
          <p:sp>
            <p:nvSpPr>
              <p:cNvPr id="30034" name="Rectangle 14">
                <a:extLst>
                  <a:ext uri="{FF2B5EF4-FFF2-40B4-BE49-F238E27FC236}">
                    <a16:creationId xmlns:a16="http://schemas.microsoft.com/office/drawing/2014/main" id="{FD06C2E6-A6CA-9C86-CBD0-36C3873DD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1007"/>
                <a:ext cx="241" cy="121"/>
              </a:xfrm>
              <a:prstGeom prst="rect">
                <a:avLst/>
              </a:prstGeom>
              <a:solidFill>
                <a:srgbClr val="0EC441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35" name="Rectangle 15">
                <a:extLst>
                  <a:ext uri="{FF2B5EF4-FFF2-40B4-BE49-F238E27FC236}">
                    <a16:creationId xmlns:a16="http://schemas.microsoft.com/office/drawing/2014/main" id="{BB150FA5-AECB-CDEF-3470-C899DF06A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991"/>
                <a:ext cx="5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0.15–0.20</a:t>
                </a:r>
                <a:endParaRPr lang="en-US" altLang="en-US" sz="1600"/>
              </a:p>
            </p:txBody>
          </p:sp>
          <p:sp>
            <p:nvSpPr>
              <p:cNvPr id="30036" name="Rectangle 16">
                <a:extLst>
                  <a:ext uri="{FF2B5EF4-FFF2-40B4-BE49-F238E27FC236}">
                    <a16:creationId xmlns:a16="http://schemas.microsoft.com/office/drawing/2014/main" id="{F1852B4A-1EF1-9CFF-3666-62D063878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1154"/>
                <a:ext cx="5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0.20–0.25</a:t>
                </a:r>
                <a:endParaRPr lang="en-US" altLang="en-US" sz="1600"/>
              </a:p>
            </p:txBody>
          </p:sp>
          <p:sp>
            <p:nvSpPr>
              <p:cNvPr id="30037" name="Rectangle 17">
                <a:extLst>
                  <a:ext uri="{FF2B5EF4-FFF2-40B4-BE49-F238E27FC236}">
                    <a16:creationId xmlns:a16="http://schemas.microsoft.com/office/drawing/2014/main" id="{4D1B0074-6F11-51DE-66F7-6659FC121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1337"/>
                <a:ext cx="241" cy="113"/>
              </a:xfrm>
              <a:prstGeom prst="rect">
                <a:avLst/>
              </a:prstGeom>
              <a:solidFill>
                <a:srgbClr val="C6F7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38" name="Rectangle 18">
                <a:extLst>
                  <a:ext uri="{FF2B5EF4-FFF2-40B4-BE49-F238E27FC236}">
                    <a16:creationId xmlns:a16="http://schemas.microsoft.com/office/drawing/2014/main" id="{20061EA1-9EB6-4758-172F-E0E049322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1317"/>
                <a:ext cx="5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0.25–0.30</a:t>
                </a:r>
                <a:endParaRPr lang="en-US" altLang="en-US" sz="1600"/>
              </a:p>
            </p:txBody>
          </p:sp>
          <p:sp>
            <p:nvSpPr>
              <p:cNvPr id="30039" name="Rectangle 19">
                <a:extLst>
                  <a:ext uri="{FF2B5EF4-FFF2-40B4-BE49-F238E27FC236}">
                    <a16:creationId xmlns:a16="http://schemas.microsoft.com/office/drawing/2014/main" id="{29F6D1CC-8E44-1CD1-AAA3-9CCE00DD9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1493"/>
                <a:ext cx="241" cy="120"/>
              </a:xfrm>
              <a:prstGeom prst="rect">
                <a:avLst/>
              </a:prstGeom>
              <a:solidFill>
                <a:srgbClr val="F7D707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40" name="Rectangle 20">
                <a:extLst>
                  <a:ext uri="{FF2B5EF4-FFF2-40B4-BE49-F238E27FC236}">
                    <a16:creationId xmlns:a16="http://schemas.microsoft.com/office/drawing/2014/main" id="{941651BF-422E-60F4-70CD-E17BB28CC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1476"/>
                <a:ext cx="5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0.30–0.35</a:t>
                </a:r>
                <a:endParaRPr lang="en-US" altLang="en-US" sz="1600"/>
              </a:p>
            </p:txBody>
          </p:sp>
          <p:sp>
            <p:nvSpPr>
              <p:cNvPr id="30041" name="Rectangle 21">
                <a:extLst>
                  <a:ext uri="{FF2B5EF4-FFF2-40B4-BE49-F238E27FC236}">
                    <a16:creationId xmlns:a16="http://schemas.microsoft.com/office/drawing/2014/main" id="{1A99F0C1-13DF-AE19-3679-B4B66A8FE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1656"/>
                <a:ext cx="241" cy="120"/>
              </a:xfrm>
              <a:prstGeom prst="rect">
                <a:avLst/>
              </a:prstGeom>
              <a:solidFill>
                <a:srgbClr val="EDA813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42" name="Rectangle 22">
                <a:extLst>
                  <a:ext uri="{FF2B5EF4-FFF2-40B4-BE49-F238E27FC236}">
                    <a16:creationId xmlns:a16="http://schemas.microsoft.com/office/drawing/2014/main" id="{3E4CA0D6-A8A6-EFC6-7626-6D933DDF7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1639"/>
                <a:ext cx="5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0.35–0.40</a:t>
                </a:r>
                <a:endParaRPr lang="en-US" altLang="en-US" sz="1600"/>
              </a:p>
            </p:txBody>
          </p:sp>
          <p:sp>
            <p:nvSpPr>
              <p:cNvPr id="30043" name="Rectangle 23">
                <a:extLst>
                  <a:ext uri="{FF2B5EF4-FFF2-40B4-BE49-F238E27FC236}">
                    <a16:creationId xmlns:a16="http://schemas.microsoft.com/office/drawing/2014/main" id="{8565289E-8D96-38C2-7F8E-8CB788111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1815"/>
                <a:ext cx="241" cy="120"/>
              </a:xfrm>
              <a:prstGeom prst="rect">
                <a:avLst/>
              </a:prstGeom>
              <a:solidFill>
                <a:srgbClr val="D97529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44" name="Rectangle 24">
                <a:extLst>
                  <a:ext uri="{FF2B5EF4-FFF2-40B4-BE49-F238E27FC236}">
                    <a16:creationId xmlns:a16="http://schemas.microsoft.com/office/drawing/2014/main" id="{789AA804-6EEA-2B42-5483-8B2FDB27C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1799"/>
                <a:ext cx="5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0.40–0.45</a:t>
                </a:r>
                <a:endParaRPr lang="en-US" altLang="en-US" sz="1600"/>
              </a:p>
            </p:txBody>
          </p:sp>
          <p:sp>
            <p:nvSpPr>
              <p:cNvPr id="30045" name="Rectangle 25">
                <a:extLst>
                  <a:ext uri="{FF2B5EF4-FFF2-40B4-BE49-F238E27FC236}">
                    <a16:creationId xmlns:a16="http://schemas.microsoft.com/office/drawing/2014/main" id="{6ADD2797-3CFA-F86D-68F8-C738AC999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2" y="1978"/>
                <a:ext cx="241" cy="120"/>
              </a:xfrm>
              <a:prstGeom prst="rect">
                <a:avLst/>
              </a:prstGeom>
              <a:solidFill>
                <a:srgbClr val="C2523C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046" name="Rectangle 26">
                <a:extLst>
                  <a:ext uri="{FF2B5EF4-FFF2-40B4-BE49-F238E27FC236}">
                    <a16:creationId xmlns:a16="http://schemas.microsoft.com/office/drawing/2014/main" id="{0E934EEA-0D73-96DA-E461-45AD99A7E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5" y="1962"/>
                <a:ext cx="56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solidFill>
                      <a:srgbClr val="000000"/>
                    </a:solidFill>
                  </a:rPr>
                  <a:t>0.45–0.60</a:t>
                </a:r>
                <a:endParaRPr lang="en-US" altLang="en-US" sz="1600"/>
              </a:p>
            </p:txBody>
          </p:sp>
        </p:grpSp>
      </p:grpSp>
      <p:grpSp>
        <p:nvGrpSpPr>
          <p:cNvPr id="29699" name="Group 355">
            <a:extLst>
              <a:ext uri="{FF2B5EF4-FFF2-40B4-BE49-F238E27FC236}">
                <a16:creationId xmlns:a16="http://schemas.microsoft.com/office/drawing/2014/main" id="{DCBFAAAA-84E9-F9E7-3364-65E234824F40}"/>
              </a:ext>
            </a:extLst>
          </p:cNvPr>
          <p:cNvGrpSpPr>
            <a:grpSpLocks/>
          </p:cNvGrpSpPr>
          <p:nvPr/>
        </p:nvGrpSpPr>
        <p:grpSpPr bwMode="auto">
          <a:xfrm>
            <a:off x="7596188" y="5029200"/>
            <a:ext cx="1252537" cy="887413"/>
            <a:chOff x="4785" y="3168"/>
            <a:chExt cx="789" cy="559"/>
          </a:xfrm>
        </p:grpSpPr>
        <p:sp>
          <p:nvSpPr>
            <p:cNvPr id="30021" name="Oval 29">
              <a:extLst>
                <a:ext uri="{FF2B5EF4-FFF2-40B4-BE49-F238E27FC236}">
                  <a16:creationId xmlns:a16="http://schemas.microsoft.com/office/drawing/2014/main" id="{407E1CA3-799D-EBCF-908E-C79C6A755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182"/>
              <a:ext cx="127" cy="127"/>
            </a:xfrm>
            <a:prstGeom prst="ellipse">
              <a:avLst/>
            </a:prstGeom>
            <a:solidFill>
              <a:srgbClr val="FF00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022" name="Oval 30">
              <a:extLst>
                <a:ext uri="{FF2B5EF4-FFF2-40B4-BE49-F238E27FC236}">
                  <a16:creationId xmlns:a16="http://schemas.microsoft.com/office/drawing/2014/main" id="{C3153C8B-DCEE-8CD7-3C37-414320FE4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425"/>
              <a:ext cx="127" cy="127"/>
            </a:xfrm>
            <a:prstGeom prst="ellipse">
              <a:avLst/>
            </a:prstGeom>
            <a:solidFill>
              <a:srgbClr val="99CC00"/>
            </a:solidFill>
            <a:ln w="9525" algn="ctr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023" name="Text Box 32">
              <a:extLst>
                <a:ext uri="{FF2B5EF4-FFF2-40B4-BE49-F238E27FC236}">
                  <a16:creationId xmlns:a16="http://schemas.microsoft.com/office/drawing/2014/main" id="{87F422E5-E8DD-8F8D-8276-929EED5E0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0" y="3168"/>
              <a:ext cx="46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/>
                <a:t>Present</a:t>
              </a:r>
            </a:p>
          </p:txBody>
        </p:sp>
        <p:sp>
          <p:nvSpPr>
            <p:cNvPr id="30024" name="Text Box 33">
              <a:extLst>
                <a:ext uri="{FF2B5EF4-FFF2-40B4-BE49-F238E27FC236}">
                  <a16:creationId xmlns:a16="http://schemas.microsoft.com/office/drawing/2014/main" id="{947E4FA8-5D73-965F-5CB1-86B01D58EA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0" y="3419"/>
              <a:ext cx="604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/>
                <a:t>All Other</a:t>
              </a:r>
            </a:p>
            <a:p>
              <a:pPr eaLnBrk="1" hangingPunct="1"/>
              <a:r>
                <a:rPr lang="en-US" altLang="en-US" sz="1600"/>
                <a:t>Transects</a:t>
              </a:r>
            </a:p>
          </p:txBody>
        </p:sp>
      </p:grpSp>
      <p:sp>
        <p:nvSpPr>
          <p:cNvPr id="29700" name="Text Box 34">
            <a:extLst>
              <a:ext uri="{FF2B5EF4-FFF2-40B4-BE49-F238E27FC236}">
                <a16:creationId xmlns:a16="http://schemas.microsoft.com/office/drawing/2014/main" id="{E8E14C23-F59A-8A99-F669-0F220D8247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5413" y="4343400"/>
            <a:ext cx="9525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/>
              <a:t>Transect</a:t>
            </a:r>
          </a:p>
          <a:p>
            <a:pPr algn="ctr" eaLnBrk="1" hangingPunct="1"/>
            <a:r>
              <a:rPr lang="en-US" altLang="en-US"/>
              <a:t>Location</a:t>
            </a:r>
          </a:p>
        </p:txBody>
      </p:sp>
      <p:sp>
        <p:nvSpPr>
          <p:cNvPr id="29701" name="Text Box 35">
            <a:extLst>
              <a:ext uri="{FF2B5EF4-FFF2-40B4-BE49-F238E27FC236}">
                <a16:creationId xmlns:a16="http://schemas.microsoft.com/office/drawing/2014/main" id="{1DBB0997-D56A-E591-575B-DB9EAA1F7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107950"/>
            <a:ext cx="3903662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/>
              <a:t>Probability of Occurrence for </a:t>
            </a:r>
          </a:p>
          <a:p>
            <a:pPr algn="ctr" eaLnBrk="1" hangingPunct="1"/>
            <a:r>
              <a:rPr lang="en-US" altLang="en-US" sz="3000"/>
              <a:t>the most Fire-Prone Stands</a:t>
            </a:r>
          </a:p>
        </p:txBody>
      </p:sp>
      <p:grpSp>
        <p:nvGrpSpPr>
          <p:cNvPr id="29702" name="Group 36">
            <a:extLst>
              <a:ext uri="{FF2B5EF4-FFF2-40B4-BE49-F238E27FC236}">
                <a16:creationId xmlns:a16="http://schemas.microsoft.com/office/drawing/2014/main" id="{D63A64CD-6CA2-B4D9-2253-8329D00F3E9C}"/>
              </a:ext>
            </a:extLst>
          </p:cNvPr>
          <p:cNvGrpSpPr>
            <a:grpSpLocks/>
          </p:cNvGrpSpPr>
          <p:nvPr/>
        </p:nvGrpSpPr>
        <p:grpSpPr bwMode="auto">
          <a:xfrm>
            <a:off x="204788" y="1958975"/>
            <a:ext cx="3775075" cy="4724400"/>
            <a:chOff x="129" y="1234"/>
            <a:chExt cx="2378" cy="2976"/>
          </a:xfrm>
        </p:grpSpPr>
        <p:grpSp>
          <p:nvGrpSpPr>
            <p:cNvPr id="29873" name="Group 37">
              <a:extLst>
                <a:ext uri="{FF2B5EF4-FFF2-40B4-BE49-F238E27FC236}">
                  <a16:creationId xmlns:a16="http://schemas.microsoft.com/office/drawing/2014/main" id="{667CEBE4-CE8C-18F8-AE79-4B5E3B7C86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" y="1234"/>
              <a:ext cx="2378" cy="2976"/>
              <a:chOff x="136" y="1220"/>
              <a:chExt cx="2378" cy="2976"/>
            </a:xfrm>
          </p:grpSpPr>
          <p:pic>
            <p:nvPicPr>
              <p:cNvPr id="29999" name="Picture 38" descr="type6_all_cropped">
                <a:extLst>
                  <a:ext uri="{FF2B5EF4-FFF2-40B4-BE49-F238E27FC236}">
                    <a16:creationId xmlns:a16="http://schemas.microsoft.com/office/drawing/2014/main" id="{8509A6FD-2F60-53AE-D8F0-8603142F1B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6" y="1220"/>
                <a:ext cx="2378" cy="2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0000" name="Group 39">
                <a:extLst>
                  <a:ext uri="{FF2B5EF4-FFF2-40B4-BE49-F238E27FC236}">
                    <a16:creationId xmlns:a16="http://schemas.microsoft.com/office/drawing/2014/main" id="{A098CCC2-F1E9-C5AE-C09A-0131A9E976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" y="3916"/>
                <a:ext cx="1616" cy="280"/>
                <a:chOff x="732" y="3957"/>
                <a:chExt cx="1616" cy="280"/>
              </a:xfrm>
            </p:grpSpPr>
            <p:grpSp>
              <p:nvGrpSpPr>
                <p:cNvPr id="30003" name="Group 40">
                  <a:extLst>
                    <a:ext uri="{FF2B5EF4-FFF2-40B4-BE49-F238E27FC236}">
                      <a16:creationId xmlns:a16="http://schemas.microsoft.com/office/drawing/2014/main" id="{F545601F-13B7-8AFA-47E2-3050ABEB3B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80" y="4011"/>
                  <a:ext cx="1368" cy="171"/>
                  <a:chOff x="980" y="3948"/>
                  <a:chExt cx="1368" cy="171"/>
                </a:xfrm>
              </p:grpSpPr>
              <p:grpSp>
                <p:nvGrpSpPr>
                  <p:cNvPr id="30009" name="Group 41">
                    <a:extLst>
                      <a:ext uri="{FF2B5EF4-FFF2-40B4-BE49-F238E27FC236}">
                        <a16:creationId xmlns:a16="http://schemas.microsoft.com/office/drawing/2014/main" id="{6BF99D76-D914-78F9-4CA2-3648044657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008" y="3984"/>
                    <a:ext cx="921" cy="36"/>
                    <a:chOff x="1059" y="3999"/>
                    <a:chExt cx="921" cy="36"/>
                  </a:xfrm>
                </p:grpSpPr>
                <p:sp>
                  <p:nvSpPr>
                    <p:cNvPr id="30016" name="Rectangle 42">
                      <a:extLst>
                        <a:ext uri="{FF2B5EF4-FFF2-40B4-BE49-F238E27FC236}">
                          <a16:creationId xmlns:a16="http://schemas.microsoft.com/office/drawing/2014/main" id="{E4BB8DD9-1F52-C1B0-E37D-F7802052D04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9" y="3999"/>
                      <a:ext cx="921" cy="35"/>
                    </a:xfrm>
                    <a:prstGeom prst="rect">
                      <a:avLst/>
                    </a:prstGeom>
                    <a:noFill/>
                    <a:ln w="12700" algn="ctr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30017" name="Rectangle 43">
                      <a:extLst>
                        <a:ext uri="{FF2B5EF4-FFF2-40B4-BE49-F238E27FC236}">
                          <a16:creationId xmlns:a16="http://schemas.microsoft.com/office/drawing/2014/main" id="{2BBA17B1-D7AD-96FE-BB30-18ACD4C1C4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749" y="3999"/>
                      <a:ext cx="230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30018" name="Rectangle 44">
                      <a:extLst>
                        <a:ext uri="{FF2B5EF4-FFF2-40B4-BE49-F238E27FC236}">
                          <a16:creationId xmlns:a16="http://schemas.microsoft.com/office/drawing/2014/main" id="{57665FC2-043E-6582-49C8-AAFDB6FEC3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87" y="3999"/>
                      <a:ext cx="230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30019" name="Rectangle 45">
                      <a:extLst>
                        <a:ext uri="{FF2B5EF4-FFF2-40B4-BE49-F238E27FC236}">
                          <a16:creationId xmlns:a16="http://schemas.microsoft.com/office/drawing/2014/main" id="{7544DADE-85DF-1069-37E0-ECD015CCC1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9" y="3999"/>
                      <a:ext cx="58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30020" name="Rectangle 46">
                      <a:extLst>
                        <a:ext uri="{FF2B5EF4-FFF2-40B4-BE49-F238E27FC236}">
                          <a16:creationId xmlns:a16="http://schemas.microsoft.com/office/drawing/2014/main" id="{7728AC89-76D4-3A8F-D939-D53291F0D8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173" y="4000"/>
                      <a:ext cx="58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30010" name="Text Box 47">
                    <a:extLst>
                      <a:ext uri="{FF2B5EF4-FFF2-40B4-BE49-F238E27FC236}">
                        <a16:creationId xmlns:a16="http://schemas.microsoft.com/office/drawing/2014/main" id="{D2D79600-97B5-90FC-7BF2-11C0E34CE4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886" y="4023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20</a:t>
                    </a:r>
                  </a:p>
                </p:txBody>
              </p:sp>
              <p:sp>
                <p:nvSpPr>
                  <p:cNvPr id="30011" name="Text Box 48">
                    <a:extLst>
                      <a:ext uri="{FF2B5EF4-FFF2-40B4-BE49-F238E27FC236}">
                        <a16:creationId xmlns:a16="http://schemas.microsoft.com/office/drawing/2014/main" id="{48295F14-25D0-FB6A-AE91-C03C412C917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652" y="4023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15</a:t>
                    </a:r>
                  </a:p>
                </p:txBody>
              </p:sp>
              <p:sp>
                <p:nvSpPr>
                  <p:cNvPr id="30012" name="Text Box 49">
                    <a:extLst>
                      <a:ext uri="{FF2B5EF4-FFF2-40B4-BE49-F238E27FC236}">
                        <a16:creationId xmlns:a16="http://schemas.microsoft.com/office/drawing/2014/main" id="{86599153-F896-273D-EA39-A8BCD775FE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421" y="4023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10</a:t>
                    </a:r>
                  </a:p>
                </p:txBody>
              </p:sp>
              <p:sp>
                <p:nvSpPr>
                  <p:cNvPr id="30013" name="Text Box 50">
                    <a:extLst>
                      <a:ext uri="{FF2B5EF4-FFF2-40B4-BE49-F238E27FC236}">
                        <a16:creationId xmlns:a16="http://schemas.microsoft.com/office/drawing/2014/main" id="{7FE2D5D9-F32E-9A01-88E1-0540BDA8851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15" y="4023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5</a:t>
                    </a:r>
                  </a:p>
                </p:txBody>
              </p:sp>
              <p:sp>
                <p:nvSpPr>
                  <p:cNvPr id="30014" name="Text Box 51">
                    <a:extLst>
                      <a:ext uri="{FF2B5EF4-FFF2-40B4-BE49-F238E27FC236}">
                        <a16:creationId xmlns:a16="http://schemas.microsoft.com/office/drawing/2014/main" id="{A56C046C-AA1A-F3A8-F450-D9B62DE288D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980" y="4023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0</a:t>
                    </a:r>
                  </a:p>
                </p:txBody>
              </p:sp>
              <p:sp>
                <p:nvSpPr>
                  <p:cNvPr id="30015" name="Text Box 52">
                    <a:extLst>
                      <a:ext uri="{FF2B5EF4-FFF2-40B4-BE49-F238E27FC236}">
                        <a16:creationId xmlns:a16="http://schemas.microsoft.com/office/drawing/2014/main" id="{BE7CF989-3BC5-D39F-0DD1-42EAA63D0F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971" y="3948"/>
                    <a:ext cx="377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Kilometers</a:t>
                    </a:r>
                  </a:p>
                </p:txBody>
              </p:sp>
            </p:grpSp>
            <p:grpSp>
              <p:nvGrpSpPr>
                <p:cNvPr id="30004" name="Group 1126">
                  <a:extLst>
                    <a:ext uri="{FF2B5EF4-FFF2-40B4-BE49-F238E27FC236}">
                      <a16:creationId xmlns:a16="http://schemas.microsoft.com/office/drawing/2014/main" id="{BD033D94-4501-7ACF-33B0-2DBA01A7CE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32" y="3957"/>
                  <a:ext cx="127" cy="280"/>
                  <a:chOff x="3360" y="3744"/>
                  <a:chExt cx="150" cy="331"/>
                </a:xfrm>
              </p:grpSpPr>
              <p:sp>
                <p:nvSpPr>
                  <p:cNvPr id="30005" name="Text Box 1127">
                    <a:extLst>
                      <a:ext uri="{FF2B5EF4-FFF2-40B4-BE49-F238E27FC236}">
                        <a16:creationId xmlns:a16="http://schemas.microsoft.com/office/drawing/2014/main" id="{F5D3C78C-7AC4-D290-F01B-9323E8DED6CC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394" y="3939"/>
                    <a:ext cx="82" cy="1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200" b="0"/>
                      <a:t>N</a:t>
                    </a:r>
                  </a:p>
                </p:txBody>
              </p:sp>
              <p:grpSp>
                <p:nvGrpSpPr>
                  <p:cNvPr id="30006" name="Group 1128">
                    <a:extLst>
                      <a:ext uri="{FF2B5EF4-FFF2-40B4-BE49-F238E27FC236}">
                        <a16:creationId xmlns:a16="http://schemas.microsoft.com/office/drawing/2014/main" id="{4D6FDE4B-C288-753E-6613-E3B9C2FCBB1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360" y="3744"/>
                    <a:ext cx="150" cy="210"/>
                    <a:chOff x="3360" y="3744"/>
                    <a:chExt cx="134" cy="188"/>
                  </a:xfrm>
                </p:grpSpPr>
                <p:sp>
                  <p:nvSpPr>
                    <p:cNvPr id="30007" name="Freeform 1129">
                      <a:extLst>
                        <a:ext uri="{FF2B5EF4-FFF2-40B4-BE49-F238E27FC236}">
                          <a16:creationId xmlns:a16="http://schemas.microsoft.com/office/drawing/2014/main" id="{C1675D47-3D94-F972-1B8F-3066C9585D9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0" y="3755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008" name="Freeform 1130">
                      <a:extLst>
                        <a:ext uri="{FF2B5EF4-FFF2-40B4-BE49-F238E27FC236}">
                          <a16:creationId xmlns:a16="http://schemas.microsoft.com/office/drawing/2014/main" id="{F9797854-EF4D-090A-8056-660FC82B95B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60" y="3744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rgbClr val="CC9900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30001" name="Text Box 58">
                <a:extLst>
                  <a:ext uri="{FF2B5EF4-FFF2-40B4-BE49-F238E27FC236}">
                    <a16:creationId xmlns:a16="http://schemas.microsoft.com/office/drawing/2014/main" id="{50D38978-0B63-E1CF-7F8B-6FD0D649B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2" y="1699"/>
                <a:ext cx="71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chemeClr val="bg1"/>
                    </a:solidFill>
                  </a:rPr>
                  <a:t>Blue River</a:t>
                </a:r>
              </a:p>
            </p:txBody>
          </p:sp>
          <p:sp>
            <p:nvSpPr>
              <p:cNvPr id="30002" name="Text Box 59">
                <a:extLst>
                  <a:ext uri="{FF2B5EF4-FFF2-40B4-BE49-F238E27FC236}">
                    <a16:creationId xmlns:a16="http://schemas.microsoft.com/office/drawing/2014/main" id="{82D509A6-EAB9-78D5-1566-1BA61E39AA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8" y="2844"/>
                <a:ext cx="68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>
                    <a:solidFill>
                      <a:schemeClr val="bg1"/>
                    </a:solidFill>
                  </a:rPr>
                  <a:t>Fall Creek</a:t>
                </a:r>
              </a:p>
            </p:txBody>
          </p:sp>
        </p:grpSp>
        <p:grpSp>
          <p:nvGrpSpPr>
            <p:cNvPr id="29874" name="Group 60">
              <a:extLst>
                <a:ext uri="{FF2B5EF4-FFF2-40B4-BE49-F238E27FC236}">
                  <a16:creationId xmlns:a16="http://schemas.microsoft.com/office/drawing/2014/main" id="{AC265AA2-AB83-B1EE-FCCB-70A4FEB44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8" y="1336"/>
              <a:ext cx="1986" cy="2494"/>
              <a:chOff x="492" y="1392"/>
              <a:chExt cx="1986" cy="2494"/>
            </a:xfrm>
          </p:grpSpPr>
          <p:sp>
            <p:nvSpPr>
              <p:cNvPr id="29875" name="Oval 61">
                <a:extLst>
                  <a:ext uri="{FF2B5EF4-FFF2-40B4-BE49-F238E27FC236}">
                    <a16:creationId xmlns:a16="http://schemas.microsoft.com/office/drawing/2014/main" id="{6401AF4E-7C70-A799-0BA6-B41CC9AD9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" y="3411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76" name="Oval 62">
                <a:extLst>
                  <a:ext uri="{FF2B5EF4-FFF2-40B4-BE49-F238E27FC236}">
                    <a16:creationId xmlns:a16="http://schemas.microsoft.com/office/drawing/2014/main" id="{78CECE39-FA9E-46EA-4F00-F6FEA6B2B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" y="3222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77" name="Oval 63">
                <a:extLst>
                  <a:ext uri="{FF2B5EF4-FFF2-40B4-BE49-F238E27FC236}">
                    <a16:creationId xmlns:a16="http://schemas.microsoft.com/office/drawing/2014/main" id="{120DC94C-BA2A-0218-1F8E-BBEC76DDE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3228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78" name="Oval 64">
                <a:extLst>
                  <a:ext uri="{FF2B5EF4-FFF2-40B4-BE49-F238E27FC236}">
                    <a16:creationId xmlns:a16="http://schemas.microsoft.com/office/drawing/2014/main" id="{7581A2D7-892B-2AA0-89BA-9787ECD89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" y="376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79" name="Oval 65">
                <a:extLst>
                  <a:ext uri="{FF2B5EF4-FFF2-40B4-BE49-F238E27FC236}">
                    <a16:creationId xmlns:a16="http://schemas.microsoft.com/office/drawing/2014/main" id="{87FCD2AF-78E2-42DA-24F1-AF767EF18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379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0" name="Oval 66">
                <a:extLst>
                  <a:ext uri="{FF2B5EF4-FFF2-40B4-BE49-F238E27FC236}">
                    <a16:creationId xmlns:a16="http://schemas.microsoft.com/office/drawing/2014/main" id="{25C21130-DE25-0664-8465-0EBD14A37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" y="384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1" name="Oval 67">
                <a:extLst>
                  <a:ext uri="{FF2B5EF4-FFF2-40B4-BE49-F238E27FC236}">
                    <a16:creationId xmlns:a16="http://schemas.microsoft.com/office/drawing/2014/main" id="{0C49D604-2A5D-DCFF-EC76-77F466F61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221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2" name="Oval 68">
                <a:extLst>
                  <a:ext uri="{FF2B5EF4-FFF2-40B4-BE49-F238E27FC236}">
                    <a16:creationId xmlns:a16="http://schemas.microsoft.com/office/drawing/2014/main" id="{89518F97-7DB9-CD34-2E97-2E7049191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" y="176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3" name="Oval 69">
                <a:extLst>
                  <a:ext uri="{FF2B5EF4-FFF2-40B4-BE49-F238E27FC236}">
                    <a16:creationId xmlns:a16="http://schemas.microsoft.com/office/drawing/2014/main" id="{27494F75-BFA4-29D1-256E-DAA432070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" y="175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4" name="Oval 70">
                <a:extLst>
                  <a:ext uri="{FF2B5EF4-FFF2-40B4-BE49-F238E27FC236}">
                    <a16:creationId xmlns:a16="http://schemas.microsoft.com/office/drawing/2014/main" id="{E15A79AB-4EA8-8919-E57F-CAA8340E6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55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5" name="Oval 71">
                <a:extLst>
                  <a:ext uri="{FF2B5EF4-FFF2-40B4-BE49-F238E27FC236}">
                    <a16:creationId xmlns:a16="http://schemas.microsoft.com/office/drawing/2014/main" id="{B7E6E90A-0834-10C5-43C2-D18B53F96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" y="1953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6" name="Oval 72">
                <a:extLst>
                  <a:ext uri="{FF2B5EF4-FFF2-40B4-BE49-F238E27FC236}">
                    <a16:creationId xmlns:a16="http://schemas.microsoft.com/office/drawing/2014/main" id="{52ACEC1B-926D-7DE0-5A1D-3AA6AFF59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225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7" name="Oval 73">
                <a:extLst>
                  <a:ext uri="{FF2B5EF4-FFF2-40B4-BE49-F238E27FC236}">
                    <a16:creationId xmlns:a16="http://schemas.microsoft.com/office/drawing/2014/main" id="{59F4A699-CE71-05FD-B61C-56EA08A79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" y="221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8" name="Oval 74">
                <a:extLst>
                  <a:ext uri="{FF2B5EF4-FFF2-40B4-BE49-F238E27FC236}">
                    <a16:creationId xmlns:a16="http://schemas.microsoft.com/office/drawing/2014/main" id="{244AA1B9-87E6-768B-F1AF-7A94CAC8B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0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89" name="Oval 75">
                <a:extLst>
                  <a:ext uri="{FF2B5EF4-FFF2-40B4-BE49-F238E27FC236}">
                    <a16:creationId xmlns:a16="http://schemas.microsoft.com/office/drawing/2014/main" id="{CD2E5C9D-D37E-78BD-4E46-523F24320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23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0" name="Oval 76">
                <a:extLst>
                  <a:ext uri="{FF2B5EF4-FFF2-40B4-BE49-F238E27FC236}">
                    <a16:creationId xmlns:a16="http://schemas.microsoft.com/office/drawing/2014/main" id="{B61E86A3-6B5C-D42A-07D3-86308E984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" y="21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1" name="Oval 77">
                <a:extLst>
                  <a:ext uri="{FF2B5EF4-FFF2-40B4-BE49-F238E27FC236}">
                    <a16:creationId xmlns:a16="http://schemas.microsoft.com/office/drawing/2014/main" id="{9A3ED86F-2843-7AA6-88F5-BC35D990C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216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2" name="Oval 78">
                <a:extLst>
                  <a:ext uri="{FF2B5EF4-FFF2-40B4-BE49-F238E27FC236}">
                    <a16:creationId xmlns:a16="http://schemas.microsoft.com/office/drawing/2014/main" id="{70611368-7396-6EBC-4D2C-D67FA793F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" y="213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3" name="Oval 79">
                <a:extLst>
                  <a:ext uri="{FF2B5EF4-FFF2-40B4-BE49-F238E27FC236}">
                    <a16:creationId xmlns:a16="http://schemas.microsoft.com/office/drawing/2014/main" id="{BA717B09-5972-7F2F-C334-302F71A27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13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4" name="Oval 80">
                <a:extLst>
                  <a:ext uri="{FF2B5EF4-FFF2-40B4-BE49-F238E27FC236}">
                    <a16:creationId xmlns:a16="http://schemas.microsoft.com/office/drawing/2014/main" id="{B3C0F31D-BB87-ADAB-0493-BE6BD595D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" y="208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5" name="Oval 81">
                <a:extLst>
                  <a:ext uri="{FF2B5EF4-FFF2-40B4-BE49-F238E27FC236}">
                    <a16:creationId xmlns:a16="http://schemas.microsoft.com/office/drawing/2014/main" id="{E7208402-225D-42AA-8307-BC14F319E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20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6" name="Oval 82">
                <a:extLst>
                  <a:ext uri="{FF2B5EF4-FFF2-40B4-BE49-F238E27FC236}">
                    <a16:creationId xmlns:a16="http://schemas.microsoft.com/office/drawing/2014/main" id="{2D510767-40A6-7AEE-9EAE-16C678F10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" y="209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7" name="Oval 83">
                <a:extLst>
                  <a:ext uri="{FF2B5EF4-FFF2-40B4-BE49-F238E27FC236}">
                    <a16:creationId xmlns:a16="http://schemas.microsoft.com/office/drawing/2014/main" id="{10074F91-2FA4-A4E1-1AD9-F2E066445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215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8" name="Oval 84">
                <a:extLst>
                  <a:ext uri="{FF2B5EF4-FFF2-40B4-BE49-F238E27FC236}">
                    <a16:creationId xmlns:a16="http://schemas.microsoft.com/office/drawing/2014/main" id="{C3D47C7B-77EC-05FF-DA42-A6825C02E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19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99" name="Oval 85">
                <a:extLst>
                  <a:ext uri="{FF2B5EF4-FFF2-40B4-BE49-F238E27FC236}">
                    <a16:creationId xmlns:a16="http://schemas.microsoft.com/office/drawing/2014/main" id="{0717F88D-5543-E155-6037-AA6DC5BB3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214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0" name="Oval 86">
                <a:extLst>
                  <a:ext uri="{FF2B5EF4-FFF2-40B4-BE49-F238E27FC236}">
                    <a16:creationId xmlns:a16="http://schemas.microsoft.com/office/drawing/2014/main" id="{B7D6824E-5397-6921-BF50-E6A744FB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" y="2156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1" name="Oval 87">
                <a:extLst>
                  <a:ext uri="{FF2B5EF4-FFF2-40B4-BE49-F238E27FC236}">
                    <a16:creationId xmlns:a16="http://schemas.microsoft.com/office/drawing/2014/main" id="{F82EFC84-A8BB-FFCA-AC67-0CC1C4959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09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2" name="Oval 88">
                <a:extLst>
                  <a:ext uri="{FF2B5EF4-FFF2-40B4-BE49-F238E27FC236}">
                    <a16:creationId xmlns:a16="http://schemas.microsoft.com/office/drawing/2014/main" id="{8493A000-6650-6833-0924-C84E80B61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205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3" name="Oval 89">
                <a:extLst>
                  <a:ext uri="{FF2B5EF4-FFF2-40B4-BE49-F238E27FC236}">
                    <a16:creationId xmlns:a16="http://schemas.microsoft.com/office/drawing/2014/main" id="{D124A85F-B961-7C8D-7DE0-CDC02DD38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" y="198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4" name="Oval 90">
                <a:extLst>
                  <a:ext uri="{FF2B5EF4-FFF2-40B4-BE49-F238E27FC236}">
                    <a16:creationId xmlns:a16="http://schemas.microsoft.com/office/drawing/2014/main" id="{3BDECCD1-5DF7-E318-E9B4-C39BB13D5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201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5" name="Oval 91">
                <a:extLst>
                  <a:ext uri="{FF2B5EF4-FFF2-40B4-BE49-F238E27FC236}">
                    <a16:creationId xmlns:a16="http://schemas.microsoft.com/office/drawing/2014/main" id="{31E96245-3EA0-ABEE-2ACA-928F76242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213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6" name="Oval 92">
                <a:extLst>
                  <a:ext uri="{FF2B5EF4-FFF2-40B4-BE49-F238E27FC236}">
                    <a16:creationId xmlns:a16="http://schemas.microsoft.com/office/drawing/2014/main" id="{5E794CE7-C802-CB07-BEC4-39F59E14F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1986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7" name="Oval 93">
                <a:extLst>
                  <a:ext uri="{FF2B5EF4-FFF2-40B4-BE49-F238E27FC236}">
                    <a16:creationId xmlns:a16="http://schemas.microsoft.com/office/drawing/2014/main" id="{8AEA7BC1-FB50-C169-E842-9CCE73F8E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" y="198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8" name="Oval 94">
                <a:extLst>
                  <a:ext uri="{FF2B5EF4-FFF2-40B4-BE49-F238E27FC236}">
                    <a16:creationId xmlns:a16="http://schemas.microsoft.com/office/drawing/2014/main" id="{E2A6769F-1B9C-76DD-2DCF-921C55CC4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205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09" name="Oval 95">
                <a:extLst>
                  <a:ext uri="{FF2B5EF4-FFF2-40B4-BE49-F238E27FC236}">
                    <a16:creationId xmlns:a16="http://schemas.microsoft.com/office/drawing/2014/main" id="{F480AD13-A3DD-DBAC-7C4C-4A1CBD7AC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203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0" name="Oval 96">
                <a:extLst>
                  <a:ext uri="{FF2B5EF4-FFF2-40B4-BE49-F238E27FC236}">
                    <a16:creationId xmlns:a16="http://schemas.microsoft.com/office/drawing/2014/main" id="{E528C989-F096-B897-D280-C7277B230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201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1" name="Oval 97">
                <a:extLst>
                  <a:ext uri="{FF2B5EF4-FFF2-40B4-BE49-F238E27FC236}">
                    <a16:creationId xmlns:a16="http://schemas.microsoft.com/office/drawing/2014/main" id="{3E5F621B-07B2-1B84-096E-9CCE462AE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189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2" name="Oval 98">
                <a:extLst>
                  <a:ext uri="{FF2B5EF4-FFF2-40B4-BE49-F238E27FC236}">
                    <a16:creationId xmlns:a16="http://schemas.microsoft.com/office/drawing/2014/main" id="{6CF99FDE-0849-6CC6-5034-982648871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4" y="189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3" name="Oval 99">
                <a:extLst>
                  <a:ext uri="{FF2B5EF4-FFF2-40B4-BE49-F238E27FC236}">
                    <a16:creationId xmlns:a16="http://schemas.microsoft.com/office/drawing/2014/main" id="{70518979-2AC6-5E07-2880-129EA5528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82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4" name="Oval 100">
                <a:extLst>
                  <a:ext uri="{FF2B5EF4-FFF2-40B4-BE49-F238E27FC236}">
                    <a16:creationId xmlns:a16="http://schemas.microsoft.com/office/drawing/2014/main" id="{A0059209-322F-B819-F4FD-C8490083A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76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5" name="Oval 101">
                <a:extLst>
                  <a:ext uri="{FF2B5EF4-FFF2-40B4-BE49-F238E27FC236}">
                    <a16:creationId xmlns:a16="http://schemas.microsoft.com/office/drawing/2014/main" id="{1971EDC5-FF15-610D-07C9-F03088227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75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6" name="Oval 102">
                <a:extLst>
                  <a:ext uri="{FF2B5EF4-FFF2-40B4-BE49-F238E27FC236}">
                    <a16:creationId xmlns:a16="http://schemas.microsoft.com/office/drawing/2014/main" id="{1EF85546-F25F-C648-A89C-1A9F9E0DA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" y="178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7" name="Oval 103">
                <a:extLst>
                  <a:ext uri="{FF2B5EF4-FFF2-40B4-BE49-F238E27FC236}">
                    <a16:creationId xmlns:a16="http://schemas.microsoft.com/office/drawing/2014/main" id="{F4260E88-40B1-9506-6B14-28662622C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181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8" name="Oval 104">
                <a:extLst>
                  <a:ext uri="{FF2B5EF4-FFF2-40B4-BE49-F238E27FC236}">
                    <a16:creationId xmlns:a16="http://schemas.microsoft.com/office/drawing/2014/main" id="{75A5E4D1-7A64-19C1-8B34-600D98DF3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201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19" name="Oval 105">
                <a:extLst>
                  <a:ext uri="{FF2B5EF4-FFF2-40B4-BE49-F238E27FC236}">
                    <a16:creationId xmlns:a16="http://schemas.microsoft.com/office/drawing/2014/main" id="{BFB48BBB-6AF3-509B-4135-02D977DD4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00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0" name="Oval 106">
                <a:extLst>
                  <a:ext uri="{FF2B5EF4-FFF2-40B4-BE49-F238E27FC236}">
                    <a16:creationId xmlns:a16="http://schemas.microsoft.com/office/drawing/2014/main" id="{35B3BF1D-FE44-752D-C778-6D4740DB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" y="199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1" name="Oval 107">
                <a:extLst>
                  <a:ext uri="{FF2B5EF4-FFF2-40B4-BE49-F238E27FC236}">
                    <a16:creationId xmlns:a16="http://schemas.microsoft.com/office/drawing/2014/main" id="{19412F0C-B78B-45EC-E440-884881AA6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4" y="189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2" name="Oval 108">
                <a:extLst>
                  <a:ext uri="{FF2B5EF4-FFF2-40B4-BE49-F238E27FC236}">
                    <a16:creationId xmlns:a16="http://schemas.microsoft.com/office/drawing/2014/main" id="{B92C0AA1-328C-2314-99A8-A577159D0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" y="190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3" name="Oval 109">
                <a:extLst>
                  <a:ext uri="{FF2B5EF4-FFF2-40B4-BE49-F238E27FC236}">
                    <a16:creationId xmlns:a16="http://schemas.microsoft.com/office/drawing/2014/main" id="{1439629A-3B3B-428E-71AD-49B991B7F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8" y="182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4" name="Oval 110">
                <a:extLst>
                  <a:ext uri="{FF2B5EF4-FFF2-40B4-BE49-F238E27FC236}">
                    <a16:creationId xmlns:a16="http://schemas.microsoft.com/office/drawing/2014/main" id="{29442311-0871-35AB-8F13-0E6B1BA98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" y="180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5" name="Oval 111">
                <a:extLst>
                  <a:ext uri="{FF2B5EF4-FFF2-40B4-BE49-F238E27FC236}">
                    <a16:creationId xmlns:a16="http://schemas.microsoft.com/office/drawing/2014/main" id="{D31F8D89-FEA4-0944-25AD-17797BF75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74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6" name="Oval 112">
                <a:extLst>
                  <a:ext uri="{FF2B5EF4-FFF2-40B4-BE49-F238E27FC236}">
                    <a16:creationId xmlns:a16="http://schemas.microsoft.com/office/drawing/2014/main" id="{F47AA68F-BEEF-5BEB-769E-4AAF0D75D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" y="175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7" name="Oval 113">
                <a:extLst>
                  <a:ext uri="{FF2B5EF4-FFF2-40B4-BE49-F238E27FC236}">
                    <a16:creationId xmlns:a16="http://schemas.microsoft.com/office/drawing/2014/main" id="{1D8ACA7D-0BC8-1080-D754-D990932A9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180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8" name="Oval 114">
                <a:extLst>
                  <a:ext uri="{FF2B5EF4-FFF2-40B4-BE49-F238E27FC236}">
                    <a16:creationId xmlns:a16="http://schemas.microsoft.com/office/drawing/2014/main" id="{394B74B1-6B34-564D-D189-EB5712B5E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811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29" name="Oval 115">
                <a:extLst>
                  <a:ext uri="{FF2B5EF4-FFF2-40B4-BE49-F238E27FC236}">
                    <a16:creationId xmlns:a16="http://schemas.microsoft.com/office/drawing/2014/main" id="{5BB0F0EA-A2B5-36A9-9FAE-981565FA5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1878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0" name="Oval 116">
                <a:extLst>
                  <a:ext uri="{FF2B5EF4-FFF2-40B4-BE49-F238E27FC236}">
                    <a16:creationId xmlns:a16="http://schemas.microsoft.com/office/drawing/2014/main" id="{13703768-5BE4-B609-AC96-65BF0050C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22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1" name="Oval 117">
                <a:extLst>
                  <a:ext uri="{FF2B5EF4-FFF2-40B4-BE49-F238E27FC236}">
                    <a16:creationId xmlns:a16="http://schemas.microsoft.com/office/drawing/2014/main" id="{09A8F4BE-90AC-08CD-8C7F-B98E90CBE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" y="224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2" name="Oval 118">
                <a:extLst>
                  <a:ext uri="{FF2B5EF4-FFF2-40B4-BE49-F238E27FC236}">
                    <a16:creationId xmlns:a16="http://schemas.microsoft.com/office/drawing/2014/main" id="{091EB859-5782-F746-C3C1-40FA86747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" y="214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3" name="Oval 119">
                <a:extLst>
                  <a:ext uri="{FF2B5EF4-FFF2-40B4-BE49-F238E27FC236}">
                    <a16:creationId xmlns:a16="http://schemas.microsoft.com/office/drawing/2014/main" id="{718BA448-DA1F-A9D7-BF0D-1B54D6033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208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4" name="Oval 120">
                <a:extLst>
                  <a:ext uri="{FF2B5EF4-FFF2-40B4-BE49-F238E27FC236}">
                    <a16:creationId xmlns:a16="http://schemas.microsoft.com/office/drawing/2014/main" id="{ADEC8F9E-5162-0CEC-E15F-96CD8FB55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" y="19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5" name="Oval 121">
                <a:extLst>
                  <a:ext uri="{FF2B5EF4-FFF2-40B4-BE49-F238E27FC236}">
                    <a16:creationId xmlns:a16="http://schemas.microsoft.com/office/drawing/2014/main" id="{3DD22E90-EF44-AC12-6DAF-4EA38D639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95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6" name="Oval 122">
                <a:extLst>
                  <a:ext uri="{FF2B5EF4-FFF2-40B4-BE49-F238E27FC236}">
                    <a16:creationId xmlns:a16="http://schemas.microsoft.com/office/drawing/2014/main" id="{21F2D54C-98C4-CEDA-B440-AF4CF4D65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" y="192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7" name="Oval 123">
                <a:extLst>
                  <a:ext uri="{FF2B5EF4-FFF2-40B4-BE49-F238E27FC236}">
                    <a16:creationId xmlns:a16="http://schemas.microsoft.com/office/drawing/2014/main" id="{2977D314-DD19-0630-C3B9-0ED8DB43B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84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8" name="Oval 124">
                <a:extLst>
                  <a:ext uri="{FF2B5EF4-FFF2-40B4-BE49-F238E27FC236}">
                    <a16:creationId xmlns:a16="http://schemas.microsoft.com/office/drawing/2014/main" id="{06622526-68F9-CEA5-1350-DB535ACE8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" y="2103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39" name="Oval 125">
                <a:extLst>
                  <a:ext uri="{FF2B5EF4-FFF2-40B4-BE49-F238E27FC236}">
                    <a16:creationId xmlns:a16="http://schemas.microsoft.com/office/drawing/2014/main" id="{9878614D-B79A-9A7C-5A61-D732A53A6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189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0" name="Oval 126">
                <a:extLst>
                  <a:ext uri="{FF2B5EF4-FFF2-40B4-BE49-F238E27FC236}">
                    <a16:creationId xmlns:a16="http://schemas.microsoft.com/office/drawing/2014/main" id="{F9E535E8-5CC8-4FC8-3E0C-E1F5DAF6B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18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1" name="Oval 127">
                <a:extLst>
                  <a:ext uri="{FF2B5EF4-FFF2-40B4-BE49-F238E27FC236}">
                    <a16:creationId xmlns:a16="http://schemas.microsoft.com/office/drawing/2014/main" id="{10DA33D1-90FD-75FC-3892-BB69A001C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" y="162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2" name="Oval 128">
                <a:extLst>
                  <a:ext uri="{FF2B5EF4-FFF2-40B4-BE49-F238E27FC236}">
                    <a16:creationId xmlns:a16="http://schemas.microsoft.com/office/drawing/2014/main" id="{4B57381C-5C19-A254-8B51-23B5AFBED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53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3" name="Oval 129">
                <a:extLst>
                  <a:ext uri="{FF2B5EF4-FFF2-40B4-BE49-F238E27FC236}">
                    <a16:creationId xmlns:a16="http://schemas.microsoft.com/office/drawing/2014/main" id="{CED1D463-8713-B848-680C-D80EB896A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" y="151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4" name="Oval 130">
                <a:extLst>
                  <a:ext uri="{FF2B5EF4-FFF2-40B4-BE49-F238E27FC236}">
                    <a16:creationId xmlns:a16="http://schemas.microsoft.com/office/drawing/2014/main" id="{87148015-84D5-2EE9-E6D0-E467237E0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" y="145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5" name="Oval 131">
                <a:extLst>
                  <a:ext uri="{FF2B5EF4-FFF2-40B4-BE49-F238E27FC236}">
                    <a16:creationId xmlns:a16="http://schemas.microsoft.com/office/drawing/2014/main" id="{E45E4A27-878A-D639-4E37-AF688E817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" y="13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6" name="Oval 132">
                <a:extLst>
                  <a:ext uri="{FF2B5EF4-FFF2-40B4-BE49-F238E27FC236}">
                    <a16:creationId xmlns:a16="http://schemas.microsoft.com/office/drawing/2014/main" id="{B026281D-ED66-2E43-CB6E-624526E22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156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7" name="Oval 133">
                <a:extLst>
                  <a:ext uri="{FF2B5EF4-FFF2-40B4-BE49-F238E27FC236}">
                    <a16:creationId xmlns:a16="http://schemas.microsoft.com/office/drawing/2014/main" id="{DBB8C101-E169-CA15-4DCD-AF383F35E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" y="14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8" name="Oval 134">
                <a:extLst>
                  <a:ext uri="{FF2B5EF4-FFF2-40B4-BE49-F238E27FC236}">
                    <a16:creationId xmlns:a16="http://schemas.microsoft.com/office/drawing/2014/main" id="{DD8C15A8-51C5-7619-6EE5-7D6C3BD22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8" y="1473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49" name="Oval 135">
                <a:extLst>
                  <a:ext uri="{FF2B5EF4-FFF2-40B4-BE49-F238E27FC236}">
                    <a16:creationId xmlns:a16="http://schemas.microsoft.com/office/drawing/2014/main" id="{79D8FD4C-D332-0BC4-F83B-26233763A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" y="143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0" name="Oval 136">
                <a:extLst>
                  <a:ext uri="{FF2B5EF4-FFF2-40B4-BE49-F238E27FC236}">
                    <a16:creationId xmlns:a16="http://schemas.microsoft.com/office/drawing/2014/main" id="{EA3C2003-DC49-7D52-93E7-BE789E711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142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1" name="Oval 137">
                <a:extLst>
                  <a:ext uri="{FF2B5EF4-FFF2-40B4-BE49-F238E27FC236}">
                    <a16:creationId xmlns:a16="http://schemas.microsoft.com/office/drawing/2014/main" id="{2FF97880-6524-AB28-DD92-1568F9E9C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8" y="141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2" name="Oval 138">
                <a:extLst>
                  <a:ext uri="{FF2B5EF4-FFF2-40B4-BE49-F238E27FC236}">
                    <a16:creationId xmlns:a16="http://schemas.microsoft.com/office/drawing/2014/main" id="{52BB319B-BD31-2388-1828-3A2F2EC52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" y="348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3" name="Oval 139">
                <a:extLst>
                  <a:ext uri="{FF2B5EF4-FFF2-40B4-BE49-F238E27FC236}">
                    <a16:creationId xmlns:a16="http://schemas.microsoft.com/office/drawing/2014/main" id="{E9B84C0B-843A-8026-9B2E-C0D85A1ED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" y="345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4" name="Oval 140">
                <a:extLst>
                  <a:ext uri="{FF2B5EF4-FFF2-40B4-BE49-F238E27FC236}">
                    <a16:creationId xmlns:a16="http://schemas.microsoft.com/office/drawing/2014/main" id="{187F6475-276A-FEC2-AD76-CBCE91F2E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" y="351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5" name="Oval 141">
                <a:extLst>
                  <a:ext uri="{FF2B5EF4-FFF2-40B4-BE49-F238E27FC236}">
                    <a16:creationId xmlns:a16="http://schemas.microsoft.com/office/drawing/2014/main" id="{1C7CFD5D-2F0C-ECAF-20EE-9ADCF3525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" y="360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6" name="Oval 142">
                <a:extLst>
                  <a:ext uri="{FF2B5EF4-FFF2-40B4-BE49-F238E27FC236}">
                    <a16:creationId xmlns:a16="http://schemas.microsoft.com/office/drawing/2014/main" id="{E39C6F08-973F-37A4-AA94-1D5106F10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32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7" name="Oval 143">
                <a:extLst>
                  <a:ext uri="{FF2B5EF4-FFF2-40B4-BE49-F238E27FC236}">
                    <a16:creationId xmlns:a16="http://schemas.microsoft.com/office/drawing/2014/main" id="{62B7CA0F-4611-577D-B80E-09FA77F6B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" y="328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8" name="Oval 144">
                <a:extLst>
                  <a:ext uri="{FF2B5EF4-FFF2-40B4-BE49-F238E27FC236}">
                    <a16:creationId xmlns:a16="http://schemas.microsoft.com/office/drawing/2014/main" id="{E5E8FC5E-91A7-BE48-AC02-5A8A38AF6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" y="328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59" name="Oval 145">
                <a:extLst>
                  <a:ext uri="{FF2B5EF4-FFF2-40B4-BE49-F238E27FC236}">
                    <a16:creationId xmlns:a16="http://schemas.microsoft.com/office/drawing/2014/main" id="{A5B337E7-FB24-0F38-0BBB-FD06736D1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" y="316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0" name="Oval 146">
                <a:extLst>
                  <a:ext uri="{FF2B5EF4-FFF2-40B4-BE49-F238E27FC236}">
                    <a16:creationId xmlns:a16="http://schemas.microsoft.com/office/drawing/2014/main" id="{76C2B350-8767-9CB4-311A-49AA4AB17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321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1" name="Oval 147">
                <a:extLst>
                  <a:ext uri="{FF2B5EF4-FFF2-40B4-BE49-F238E27FC236}">
                    <a16:creationId xmlns:a16="http://schemas.microsoft.com/office/drawing/2014/main" id="{FA586EB9-CCFD-1093-2985-9863FC1C1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" y="320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2" name="Oval 148">
                <a:extLst>
                  <a:ext uri="{FF2B5EF4-FFF2-40B4-BE49-F238E27FC236}">
                    <a16:creationId xmlns:a16="http://schemas.microsoft.com/office/drawing/2014/main" id="{C235DD2A-07C7-62E5-E5B0-CBCFF15B9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319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3" name="Oval 149">
                <a:extLst>
                  <a:ext uri="{FF2B5EF4-FFF2-40B4-BE49-F238E27FC236}">
                    <a16:creationId xmlns:a16="http://schemas.microsoft.com/office/drawing/2014/main" id="{C8B2FC1C-6E9C-51C9-5672-F5AF41ED8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" y="320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4" name="Oval 150">
                <a:extLst>
                  <a:ext uri="{FF2B5EF4-FFF2-40B4-BE49-F238E27FC236}">
                    <a16:creationId xmlns:a16="http://schemas.microsoft.com/office/drawing/2014/main" id="{DA234E86-76D8-CC31-9F1A-F454F3BE2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" y="322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5" name="Oval 151">
                <a:extLst>
                  <a:ext uri="{FF2B5EF4-FFF2-40B4-BE49-F238E27FC236}">
                    <a16:creationId xmlns:a16="http://schemas.microsoft.com/office/drawing/2014/main" id="{B61E7DCB-A5FA-9374-1334-8823DA9CB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" y="333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6" name="Oval 152">
                <a:extLst>
                  <a:ext uri="{FF2B5EF4-FFF2-40B4-BE49-F238E27FC236}">
                    <a16:creationId xmlns:a16="http://schemas.microsoft.com/office/drawing/2014/main" id="{B69DE892-AFF0-F38C-05CA-36FC77F5F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" y="331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7" name="Oval 153">
                <a:extLst>
                  <a:ext uri="{FF2B5EF4-FFF2-40B4-BE49-F238E27FC236}">
                    <a16:creationId xmlns:a16="http://schemas.microsoft.com/office/drawing/2014/main" id="{81C19B46-E7CB-BA95-76A0-EFCD0BCE4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" y="330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8" name="Oval 154">
                <a:extLst>
                  <a:ext uri="{FF2B5EF4-FFF2-40B4-BE49-F238E27FC236}">
                    <a16:creationId xmlns:a16="http://schemas.microsoft.com/office/drawing/2014/main" id="{6BBB637F-B0D3-856C-EF3F-E3825A5E8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" y="326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69" name="Oval 155">
                <a:extLst>
                  <a:ext uri="{FF2B5EF4-FFF2-40B4-BE49-F238E27FC236}">
                    <a16:creationId xmlns:a16="http://schemas.microsoft.com/office/drawing/2014/main" id="{A367FBBB-7ADF-5DF3-9C8A-E86E8FE62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3416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0" name="Oval 156">
                <a:extLst>
                  <a:ext uri="{FF2B5EF4-FFF2-40B4-BE49-F238E27FC236}">
                    <a16:creationId xmlns:a16="http://schemas.microsoft.com/office/drawing/2014/main" id="{C43944C9-65C8-EFF6-4163-AFA0EE939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" y="3481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1" name="Oval 157">
                <a:extLst>
                  <a:ext uri="{FF2B5EF4-FFF2-40B4-BE49-F238E27FC236}">
                    <a16:creationId xmlns:a16="http://schemas.microsoft.com/office/drawing/2014/main" id="{EF5D1756-56C1-3060-AAD2-52BB627AB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" y="3521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2" name="Oval 158">
                <a:extLst>
                  <a:ext uri="{FF2B5EF4-FFF2-40B4-BE49-F238E27FC236}">
                    <a16:creationId xmlns:a16="http://schemas.microsoft.com/office/drawing/2014/main" id="{BAF43F6D-89BA-22CC-1CE7-8F2B0FE90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3558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3" name="Oval 159">
                <a:extLst>
                  <a:ext uri="{FF2B5EF4-FFF2-40B4-BE49-F238E27FC236}">
                    <a16:creationId xmlns:a16="http://schemas.microsoft.com/office/drawing/2014/main" id="{7EDEF0F7-E6E4-23EC-8671-4885AC984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" y="3585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4" name="Oval 160">
                <a:extLst>
                  <a:ext uri="{FF2B5EF4-FFF2-40B4-BE49-F238E27FC236}">
                    <a16:creationId xmlns:a16="http://schemas.microsoft.com/office/drawing/2014/main" id="{E4F77540-5502-E3F5-64C3-69954C76E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" y="323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5" name="Oval 161">
                <a:extLst>
                  <a:ext uri="{FF2B5EF4-FFF2-40B4-BE49-F238E27FC236}">
                    <a16:creationId xmlns:a16="http://schemas.microsoft.com/office/drawing/2014/main" id="{B9586152-85EF-756A-2A24-DB69B55CF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" y="325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6" name="Oval 162">
                <a:extLst>
                  <a:ext uri="{FF2B5EF4-FFF2-40B4-BE49-F238E27FC236}">
                    <a16:creationId xmlns:a16="http://schemas.microsoft.com/office/drawing/2014/main" id="{B404A21F-3B27-920D-11F2-10F99D556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323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7" name="Oval 163">
                <a:extLst>
                  <a:ext uri="{FF2B5EF4-FFF2-40B4-BE49-F238E27FC236}">
                    <a16:creationId xmlns:a16="http://schemas.microsoft.com/office/drawing/2014/main" id="{20A7DCFC-DAC7-5085-8A49-1DA008DF6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326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8" name="Oval 164">
                <a:extLst>
                  <a:ext uri="{FF2B5EF4-FFF2-40B4-BE49-F238E27FC236}">
                    <a16:creationId xmlns:a16="http://schemas.microsoft.com/office/drawing/2014/main" id="{F0CDE8B6-25F9-DA74-0BD1-EFABA7B28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" y="32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79" name="Oval 165">
                <a:extLst>
                  <a:ext uri="{FF2B5EF4-FFF2-40B4-BE49-F238E27FC236}">
                    <a16:creationId xmlns:a16="http://schemas.microsoft.com/office/drawing/2014/main" id="{9E95CDAB-A0A1-2ADE-66D2-4B8690334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338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0" name="Oval 166">
                <a:extLst>
                  <a:ext uri="{FF2B5EF4-FFF2-40B4-BE49-F238E27FC236}">
                    <a16:creationId xmlns:a16="http://schemas.microsoft.com/office/drawing/2014/main" id="{0A51F77C-DA48-67C7-E80C-955E43593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333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1" name="Oval 167">
                <a:extLst>
                  <a:ext uri="{FF2B5EF4-FFF2-40B4-BE49-F238E27FC236}">
                    <a16:creationId xmlns:a16="http://schemas.microsoft.com/office/drawing/2014/main" id="{04689363-FBD4-4541-EC59-01EFD63C2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" y="332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2" name="Oval 168">
                <a:extLst>
                  <a:ext uri="{FF2B5EF4-FFF2-40B4-BE49-F238E27FC236}">
                    <a16:creationId xmlns:a16="http://schemas.microsoft.com/office/drawing/2014/main" id="{DBB30A2A-D1A2-BB65-F9C6-607618444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358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3" name="Oval 169">
                <a:extLst>
                  <a:ext uri="{FF2B5EF4-FFF2-40B4-BE49-F238E27FC236}">
                    <a16:creationId xmlns:a16="http://schemas.microsoft.com/office/drawing/2014/main" id="{CA6A0047-FC08-6D3A-2B71-B95AC593E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" y="357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4" name="Oval 170">
                <a:extLst>
                  <a:ext uri="{FF2B5EF4-FFF2-40B4-BE49-F238E27FC236}">
                    <a16:creationId xmlns:a16="http://schemas.microsoft.com/office/drawing/2014/main" id="{A818B84C-9187-4598-1B88-491DC150E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" y="353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5" name="Oval 171">
                <a:extLst>
                  <a:ext uri="{FF2B5EF4-FFF2-40B4-BE49-F238E27FC236}">
                    <a16:creationId xmlns:a16="http://schemas.microsoft.com/office/drawing/2014/main" id="{441B5E8D-BFA9-B99A-B444-700F8AE51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" y="360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6" name="Oval 172">
                <a:extLst>
                  <a:ext uri="{FF2B5EF4-FFF2-40B4-BE49-F238E27FC236}">
                    <a16:creationId xmlns:a16="http://schemas.microsoft.com/office/drawing/2014/main" id="{50AA1F27-68E4-B975-B7D7-57E57326A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" y="358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7" name="Oval 173">
                <a:extLst>
                  <a:ext uri="{FF2B5EF4-FFF2-40B4-BE49-F238E27FC236}">
                    <a16:creationId xmlns:a16="http://schemas.microsoft.com/office/drawing/2014/main" id="{BB26B5A1-EFE4-6A1B-1875-17EF8D8F5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" y="355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8" name="Oval 174">
                <a:extLst>
                  <a:ext uri="{FF2B5EF4-FFF2-40B4-BE49-F238E27FC236}">
                    <a16:creationId xmlns:a16="http://schemas.microsoft.com/office/drawing/2014/main" id="{6DC2B307-D9CD-2239-52B3-D29301558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346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89" name="Oval 175">
                <a:extLst>
                  <a:ext uri="{FF2B5EF4-FFF2-40B4-BE49-F238E27FC236}">
                    <a16:creationId xmlns:a16="http://schemas.microsoft.com/office/drawing/2014/main" id="{6BBFE743-0CFA-E8E7-B2BB-F583606DA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345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90" name="Oval 176">
                <a:extLst>
                  <a:ext uri="{FF2B5EF4-FFF2-40B4-BE49-F238E27FC236}">
                    <a16:creationId xmlns:a16="http://schemas.microsoft.com/office/drawing/2014/main" id="{F562E853-4995-7660-83BE-589F73B79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" y="345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91" name="Oval 177">
                <a:extLst>
                  <a:ext uri="{FF2B5EF4-FFF2-40B4-BE49-F238E27FC236}">
                    <a16:creationId xmlns:a16="http://schemas.microsoft.com/office/drawing/2014/main" id="{6054620E-A4B1-D583-1E0D-EC3C05024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342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92" name="Oval 178">
                <a:extLst>
                  <a:ext uri="{FF2B5EF4-FFF2-40B4-BE49-F238E27FC236}">
                    <a16:creationId xmlns:a16="http://schemas.microsoft.com/office/drawing/2014/main" id="{9C5FE5DD-7CBF-A6F4-91F5-AB7835546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340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93" name="Oval 179">
                <a:extLst>
                  <a:ext uri="{FF2B5EF4-FFF2-40B4-BE49-F238E27FC236}">
                    <a16:creationId xmlns:a16="http://schemas.microsoft.com/office/drawing/2014/main" id="{F4C9BA90-707B-C485-7BAE-59D7B5BC5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" y="338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94" name="Oval 180">
                <a:extLst>
                  <a:ext uri="{FF2B5EF4-FFF2-40B4-BE49-F238E27FC236}">
                    <a16:creationId xmlns:a16="http://schemas.microsoft.com/office/drawing/2014/main" id="{6860A550-1861-C2B2-240A-D6AA9C9A8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" y="335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95" name="Oval 181">
                <a:extLst>
                  <a:ext uri="{FF2B5EF4-FFF2-40B4-BE49-F238E27FC236}">
                    <a16:creationId xmlns:a16="http://schemas.microsoft.com/office/drawing/2014/main" id="{A3E6734D-E481-B313-7D0D-A22C6A784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" y="33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96" name="Oval 182">
                <a:extLst>
                  <a:ext uri="{FF2B5EF4-FFF2-40B4-BE49-F238E27FC236}">
                    <a16:creationId xmlns:a16="http://schemas.microsoft.com/office/drawing/2014/main" id="{29EEDB97-7CE0-732D-AD10-4A8E145E8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" y="33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97" name="Oval 183">
                <a:extLst>
                  <a:ext uri="{FF2B5EF4-FFF2-40B4-BE49-F238E27FC236}">
                    <a16:creationId xmlns:a16="http://schemas.microsoft.com/office/drawing/2014/main" id="{0324A136-9E49-EB9D-E59B-8E1D0B251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" y="340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998" name="Oval 184">
                <a:extLst>
                  <a:ext uri="{FF2B5EF4-FFF2-40B4-BE49-F238E27FC236}">
                    <a16:creationId xmlns:a16="http://schemas.microsoft.com/office/drawing/2014/main" id="{6EC13D99-D0DA-C0AB-E308-303F4A204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" y="342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grpSp>
        <p:nvGrpSpPr>
          <p:cNvPr id="29703" name="Group 185">
            <a:extLst>
              <a:ext uri="{FF2B5EF4-FFF2-40B4-BE49-F238E27FC236}">
                <a16:creationId xmlns:a16="http://schemas.microsoft.com/office/drawing/2014/main" id="{C587BC26-5677-0BF5-CAD1-1F7CABCFB53C}"/>
              </a:ext>
            </a:extLst>
          </p:cNvPr>
          <p:cNvGrpSpPr>
            <a:grpSpLocks/>
          </p:cNvGrpSpPr>
          <p:nvPr/>
        </p:nvGrpSpPr>
        <p:grpSpPr bwMode="auto">
          <a:xfrm>
            <a:off x="4221163" y="307975"/>
            <a:ext cx="2933700" cy="3305175"/>
            <a:chOff x="2659" y="194"/>
            <a:chExt cx="1848" cy="2082"/>
          </a:xfrm>
        </p:grpSpPr>
        <p:grpSp>
          <p:nvGrpSpPr>
            <p:cNvPr id="29780" name="Group 186">
              <a:extLst>
                <a:ext uri="{FF2B5EF4-FFF2-40B4-BE49-F238E27FC236}">
                  <a16:creationId xmlns:a16="http://schemas.microsoft.com/office/drawing/2014/main" id="{B6E2DEBD-4E90-E1E3-450A-3BCF49B7A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9" y="194"/>
              <a:ext cx="1848" cy="2082"/>
              <a:chOff x="2659" y="194"/>
              <a:chExt cx="1848" cy="2082"/>
            </a:xfrm>
          </p:grpSpPr>
          <p:pic>
            <p:nvPicPr>
              <p:cNvPr id="29853" name="Picture 187" descr="type6_br_cropped">
                <a:extLst>
                  <a:ext uri="{FF2B5EF4-FFF2-40B4-BE49-F238E27FC236}">
                    <a16:creationId xmlns:a16="http://schemas.microsoft.com/office/drawing/2014/main" id="{09B0DFA8-A15E-E7FA-49CD-85FC6941E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59" y="194"/>
                <a:ext cx="1848" cy="17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9854" name="Group 188">
                <a:extLst>
                  <a:ext uri="{FF2B5EF4-FFF2-40B4-BE49-F238E27FC236}">
                    <a16:creationId xmlns:a16="http://schemas.microsoft.com/office/drawing/2014/main" id="{B04F49CD-9F64-D36A-63EF-5C151E32F2C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13" y="2004"/>
                <a:ext cx="1502" cy="272"/>
                <a:chOff x="3030" y="2191"/>
                <a:chExt cx="1365" cy="247"/>
              </a:xfrm>
            </p:grpSpPr>
            <p:grpSp>
              <p:nvGrpSpPr>
                <p:cNvPr id="29855" name="Group 189">
                  <a:extLst>
                    <a:ext uri="{FF2B5EF4-FFF2-40B4-BE49-F238E27FC236}">
                      <a16:creationId xmlns:a16="http://schemas.microsoft.com/office/drawing/2014/main" id="{7345FDCA-1A9F-3DCE-59BF-D7A6108068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249" y="2234"/>
                  <a:ext cx="1146" cy="162"/>
                  <a:chOff x="3249" y="2234"/>
                  <a:chExt cx="1146" cy="162"/>
                </a:xfrm>
              </p:grpSpPr>
              <p:grpSp>
                <p:nvGrpSpPr>
                  <p:cNvPr id="29861" name="Group 190">
                    <a:extLst>
                      <a:ext uri="{FF2B5EF4-FFF2-40B4-BE49-F238E27FC236}">
                        <a16:creationId xmlns:a16="http://schemas.microsoft.com/office/drawing/2014/main" id="{17701166-457B-BBBC-5B3C-2866946C4C4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276" y="2268"/>
                    <a:ext cx="750" cy="35"/>
                    <a:chOff x="1059" y="3999"/>
                    <a:chExt cx="921" cy="36"/>
                  </a:xfrm>
                </p:grpSpPr>
                <p:sp>
                  <p:nvSpPr>
                    <p:cNvPr id="29868" name="Rectangle 191">
                      <a:extLst>
                        <a:ext uri="{FF2B5EF4-FFF2-40B4-BE49-F238E27FC236}">
                          <a16:creationId xmlns:a16="http://schemas.microsoft.com/office/drawing/2014/main" id="{84756E57-BF8C-E884-BA34-BB524F41CD9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59" y="3999"/>
                      <a:ext cx="921" cy="35"/>
                    </a:xfrm>
                    <a:prstGeom prst="rect">
                      <a:avLst/>
                    </a:prstGeom>
                    <a:noFill/>
                    <a:ln w="12700" algn="ctr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869" name="Rectangle 192">
                      <a:extLst>
                        <a:ext uri="{FF2B5EF4-FFF2-40B4-BE49-F238E27FC236}">
                          <a16:creationId xmlns:a16="http://schemas.microsoft.com/office/drawing/2014/main" id="{E328EA2D-7A0A-33A2-C0ED-E78BFBB8987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49" y="3999"/>
                      <a:ext cx="230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870" name="Rectangle 193">
                      <a:extLst>
                        <a:ext uri="{FF2B5EF4-FFF2-40B4-BE49-F238E27FC236}">
                          <a16:creationId xmlns:a16="http://schemas.microsoft.com/office/drawing/2014/main" id="{F2347420-91C7-DF87-A45D-109AECDCCD2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87" y="3999"/>
                      <a:ext cx="230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871" name="Rectangle 194">
                      <a:extLst>
                        <a:ext uri="{FF2B5EF4-FFF2-40B4-BE49-F238E27FC236}">
                          <a16:creationId xmlns:a16="http://schemas.microsoft.com/office/drawing/2014/main" id="{1C4E957B-99D3-E42D-801A-8DCCA2B9CAE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59" y="3999"/>
                      <a:ext cx="58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872" name="Rectangle 195">
                      <a:extLst>
                        <a:ext uri="{FF2B5EF4-FFF2-40B4-BE49-F238E27FC236}">
                          <a16:creationId xmlns:a16="http://schemas.microsoft.com/office/drawing/2014/main" id="{9E0A9394-C34F-36C6-0F55-26B2400C153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73" y="4000"/>
                      <a:ext cx="58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29862" name="Text Box 196">
                    <a:extLst>
                      <a:ext uri="{FF2B5EF4-FFF2-40B4-BE49-F238E27FC236}">
                        <a16:creationId xmlns:a16="http://schemas.microsoft.com/office/drawing/2014/main" id="{0306626E-F7B6-F3DD-4723-6663C4FEC268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986" y="2309"/>
                    <a:ext cx="80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12</a:t>
                    </a:r>
                  </a:p>
                </p:txBody>
              </p:sp>
              <p:sp>
                <p:nvSpPr>
                  <p:cNvPr id="29863" name="Text Box 197">
                    <a:extLst>
                      <a:ext uri="{FF2B5EF4-FFF2-40B4-BE49-F238E27FC236}">
                        <a16:creationId xmlns:a16="http://schemas.microsoft.com/office/drawing/2014/main" id="{A7112044-10DE-36AE-5321-BF582B88FAE4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819" y="2309"/>
                    <a:ext cx="40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9</a:t>
                    </a:r>
                  </a:p>
                </p:txBody>
              </p:sp>
              <p:sp>
                <p:nvSpPr>
                  <p:cNvPr id="29864" name="Text Box 198">
                    <a:extLst>
                      <a:ext uri="{FF2B5EF4-FFF2-40B4-BE49-F238E27FC236}">
                        <a16:creationId xmlns:a16="http://schemas.microsoft.com/office/drawing/2014/main" id="{A2811538-58E9-E69B-F522-11C26939EE84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621" y="2309"/>
                    <a:ext cx="40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6</a:t>
                    </a:r>
                  </a:p>
                </p:txBody>
              </p:sp>
              <p:sp>
                <p:nvSpPr>
                  <p:cNvPr id="29865" name="Text Box 199">
                    <a:extLst>
                      <a:ext uri="{FF2B5EF4-FFF2-40B4-BE49-F238E27FC236}">
                        <a16:creationId xmlns:a16="http://schemas.microsoft.com/office/drawing/2014/main" id="{8D734A25-A9FD-FB77-BFEC-439A2D420F3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438" y="2309"/>
                    <a:ext cx="40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3</a:t>
                    </a:r>
                  </a:p>
                </p:txBody>
              </p:sp>
              <p:sp>
                <p:nvSpPr>
                  <p:cNvPr id="29866" name="Text Box 200">
                    <a:extLst>
                      <a:ext uri="{FF2B5EF4-FFF2-40B4-BE49-F238E27FC236}">
                        <a16:creationId xmlns:a16="http://schemas.microsoft.com/office/drawing/2014/main" id="{5245A5C5-C3CF-1CC5-1497-CEBC9BC167DC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249" y="2309"/>
                    <a:ext cx="40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0</a:t>
                    </a:r>
                  </a:p>
                </p:txBody>
              </p:sp>
              <p:sp>
                <p:nvSpPr>
                  <p:cNvPr id="29867" name="Text Box 201">
                    <a:extLst>
                      <a:ext uri="{FF2B5EF4-FFF2-40B4-BE49-F238E27FC236}">
                        <a16:creationId xmlns:a16="http://schemas.microsoft.com/office/drawing/2014/main" id="{4595ACF4-23BD-0B0A-756E-C1124F4B2DA8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4053" y="2234"/>
                    <a:ext cx="342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Kilometers</a:t>
                    </a:r>
                  </a:p>
                </p:txBody>
              </p:sp>
            </p:grpSp>
            <p:grpSp>
              <p:nvGrpSpPr>
                <p:cNvPr id="29856" name="Group 1126">
                  <a:extLst>
                    <a:ext uri="{FF2B5EF4-FFF2-40B4-BE49-F238E27FC236}">
                      <a16:creationId xmlns:a16="http://schemas.microsoft.com/office/drawing/2014/main" id="{AFA6DAFE-5AA3-2AF9-06EF-07309A523F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30" y="2191"/>
                  <a:ext cx="109" cy="247"/>
                  <a:chOff x="3360" y="3744"/>
                  <a:chExt cx="150" cy="338"/>
                </a:xfrm>
              </p:grpSpPr>
              <p:sp>
                <p:nvSpPr>
                  <p:cNvPr id="29857" name="Text Box 1127">
                    <a:extLst>
                      <a:ext uri="{FF2B5EF4-FFF2-40B4-BE49-F238E27FC236}">
                        <a16:creationId xmlns:a16="http://schemas.microsoft.com/office/drawing/2014/main" id="{13C35D40-EDCC-43FB-7FF5-200A6708FDF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391" y="3939"/>
                    <a:ext cx="87" cy="1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200" b="0"/>
                      <a:t>N</a:t>
                    </a:r>
                  </a:p>
                </p:txBody>
              </p:sp>
              <p:grpSp>
                <p:nvGrpSpPr>
                  <p:cNvPr id="29858" name="Group 1128">
                    <a:extLst>
                      <a:ext uri="{FF2B5EF4-FFF2-40B4-BE49-F238E27FC236}">
                        <a16:creationId xmlns:a16="http://schemas.microsoft.com/office/drawing/2014/main" id="{40B8086D-B96C-FD76-A3C6-1CC3186A7B9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360" y="3744"/>
                    <a:ext cx="150" cy="210"/>
                    <a:chOff x="3360" y="3744"/>
                    <a:chExt cx="134" cy="188"/>
                  </a:xfrm>
                </p:grpSpPr>
                <p:sp>
                  <p:nvSpPr>
                    <p:cNvPr id="29859" name="Freeform 1129">
                      <a:extLst>
                        <a:ext uri="{FF2B5EF4-FFF2-40B4-BE49-F238E27FC236}">
                          <a16:creationId xmlns:a16="http://schemas.microsoft.com/office/drawing/2014/main" id="{CB8CC3BF-AD51-32D8-A157-EC86CD72B86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0" y="3755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860" name="Freeform 1130">
                      <a:extLst>
                        <a:ext uri="{FF2B5EF4-FFF2-40B4-BE49-F238E27FC236}">
                          <a16:creationId xmlns:a16="http://schemas.microsoft.com/office/drawing/2014/main" id="{65BE104C-C57E-C8EF-ED2F-57CD00F7D6F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60" y="3744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rgbClr val="CC9900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29781" name="Group 207">
              <a:extLst>
                <a:ext uri="{FF2B5EF4-FFF2-40B4-BE49-F238E27FC236}">
                  <a16:creationId xmlns:a16="http://schemas.microsoft.com/office/drawing/2014/main" id="{1DA6E112-37DA-5320-C1E2-722599EB57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8" y="242"/>
              <a:ext cx="1482" cy="1318"/>
              <a:chOff x="2958" y="242"/>
              <a:chExt cx="1482" cy="1318"/>
            </a:xfrm>
          </p:grpSpPr>
          <p:sp>
            <p:nvSpPr>
              <p:cNvPr id="29782" name="Oval 208">
                <a:extLst>
                  <a:ext uri="{FF2B5EF4-FFF2-40B4-BE49-F238E27FC236}">
                    <a16:creationId xmlns:a16="http://schemas.microsoft.com/office/drawing/2014/main" id="{2E049B09-E493-54EA-151E-F4A2F55D5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6" y="144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83" name="Oval 209">
                <a:extLst>
                  <a:ext uri="{FF2B5EF4-FFF2-40B4-BE49-F238E27FC236}">
                    <a16:creationId xmlns:a16="http://schemas.microsoft.com/office/drawing/2014/main" id="{161D1DFD-8A23-87FD-A8E9-6857AB4B9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8" y="14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84" name="Oval 210">
                <a:extLst>
                  <a:ext uri="{FF2B5EF4-FFF2-40B4-BE49-F238E27FC236}">
                    <a16:creationId xmlns:a16="http://schemas.microsoft.com/office/drawing/2014/main" id="{BF9DE84E-9F57-3936-21BA-0CBB23005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137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85" name="Oval 211">
                <a:extLst>
                  <a:ext uri="{FF2B5EF4-FFF2-40B4-BE49-F238E27FC236}">
                    <a16:creationId xmlns:a16="http://schemas.microsoft.com/office/drawing/2014/main" id="{53490281-A501-5264-F556-EF24EE277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134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86" name="Oval 212">
                <a:extLst>
                  <a:ext uri="{FF2B5EF4-FFF2-40B4-BE49-F238E27FC236}">
                    <a16:creationId xmlns:a16="http://schemas.microsoft.com/office/drawing/2014/main" id="{1A484C91-CEB3-954E-705E-AD85FF357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130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87" name="Oval 213">
                <a:extLst>
                  <a:ext uri="{FF2B5EF4-FFF2-40B4-BE49-F238E27FC236}">
                    <a16:creationId xmlns:a16="http://schemas.microsoft.com/office/drawing/2014/main" id="{2187CD73-10F6-B037-E0C0-A3A0CB069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3" y="101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88" name="Oval 214">
                <a:extLst>
                  <a:ext uri="{FF2B5EF4-FFF2-40B4-BE49-F238E27FC236}">
                    <a16:creationId xmlns:a16="http://schemas.microsoft.com/office/drawing/2014/main" id="{FB5488E7-9246-C568-0F33-BA63C3D03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96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89" name="Oval 215">
                <a:extLst>
                  <a:ext uri="{FF2B5EF4-FFF2-40B4-BE49-F238E27FC236}">
                    <a16:creationId xmlns:a16="http://schemas.microsoft.com/office/drawing/2014/main" id="{7CBCB2DD-80F3-7A58-D345-FEA00D974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6" y="85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0" name="Oval 216">
                <a:extLst>
                  <a:ext uri="{FF2B5EF4-FFF2-40B4-BE49-F238E27FC236}">
                    <a16:creationId xmlns:a16="http://schemas.microsoft.com/office/drawing/2014/main" id="{4D65EB57-0D1D-A46B-6C87-87F6BE7BF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7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1" name="Oval 217">
                <a:extLst>
                  <a:ext uri="{FF2B5EF4-FFF2-40B4-BE49-F238E27FC236}">
                    <a16:creationId xmlns:a16="http://schemas.microsoft.com/office/drawing/2014/main" id="{4196D605-7D0D-A301-9114-A58AAEF98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" y="78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2" name="Oval 218">
                <a:extLst>
                  <a:ext uri="{FF2B5EF4-FFF2-40B4-BE49-F238E27FC236}">
                    <a16:creationId xmlns:a16="http://schemas.microsoft.com/office/drawing/2014/main" id="{CF006C28-8722-10A7-C5F9-BC3938FA0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48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3" name="Oval 219">
                <a:extLst>
                  <a:ext uri="{FF2B5EF4-FFF2-40B4-BE49-F238E27FC236}">
                    <a16:creationId xmlns:a16="http://schemas.microsoft.com/office/drawing/2014/main" id="{BD0759ED-528A-FADC-FBA1-33BF6E32B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" y="35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4" name="Oval 220">
                <a:extLst>
                  <a:ext uri="{FF2B5EF4-FFF2-40B4-BE49-F238E27FC236}">
                    <a16:creationId xmlns:a16="http://schemas.microsoft.com/office/drawing/2014/main" id="{A169AE50-C595-8470-493C-33FB3FB24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493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5" name="Oval 221">
                <a:extLst>
                  <a:ext uri="{FF2B5EF4-FFF2-40B4-BE49-F238E27FC236}">
                    <a16:creationId xmlns:a16="http://schemas.microsoft.com/office/drawing/2014/main" id="{309C84A1-840B-B8D6-B543-B99C2B51D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4" y="39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6" name="Oval 222">
                <a:extLst>
                  <a:ext uri="{FF2B5EF4-FFF2-40B4-BE49-F238E27FC236}">
                    <a16:creationId xmlns:a16="http://schemas.microsoft.com/office/drawing/2014/main" id="{D62FDC3D-760D-F8BD-02F8-EF1C89BB0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6" y="24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7" name="Oval 223">
                <a:extLst>
                  <a:ext uri="{FF2B5EF4-FFF2-40B4-BE49-F238E27FC236}">
                    <a16:creationId xmlns:a16="http://schemas.microsoft.com/office/drawing/2014/main" id="{9F458A3C-A959-2CEC-3488-EB255B858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6" y="33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8" name="Oval 224">
                <a:extLst>
                  <a:ext uri="{FF2B5EF4-FFF2-40B4-BE49-F238E27FC236}">
                    <a16:creationId xmlns:a16="http://schemas.microsoft.com/office/drawing/2014/main" id="{CDB30727-0FC2-B217-EF8C-0B0320863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45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99" name="Oval 225">
                <a:extLst>
                  <a:ext uri="{FF2B5EF4-FFF2-40B4-BE49-F238E27FC236}">
                    <a16:creationId xmlns:a16="http://schemas.microsoft.com/office/drawing/2014/main" id="{9D4D1A0D-6597-F6AC-B914-4B89C2DB8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41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0" name="Oval 226">
                <a:extLst>
                  <a:ext uri="{FF2B5EF4-FFF2-40B4-BE49-F238E27FC236}">
                    <a16:creationId xmlns:a16="http://schemas.microsoft.com/office/drawing/2014/main" id="{C74937DA-E86F-1CC6-2B86-8EBA66DA9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" y="80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1" name="Oval 227">
                <a:extLst>
                  <a:ext uri="{FF2B5EF4-FFF2-40B4-BE49-F238E27FC236}">
                    <a16:creationId xmlns:a16="http://schemas.microsoft.com/office/drawing/2014/main" id="{3F229A26-39B7-83EE-CF14-1EAE91290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" y="8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2" name="Oval 228">
                <a:extLst>
                  <a:ext uri="{FF2B5EF4-FFF2-40B4-BE49-F238E27FC236}">
                    <a16:creationId xmlns:a16="http://schemas.microsoft.com/office/drawing/2014/main" id="{A8FFA9C5-5BE6-5AB3-B179-1794CFA34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9" y="98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3" name="Oval 229">
                <a:extLst>
                  <a:ext uri="{FF2B5EF4-FFF2-40B4-BE49-F238E27FC236}">
                    <a16:creationId xmlns:a16="http://schemas.microsoft.com/office/drawing/2014/main" id="{A5D5C997-8027-13C6-1E71-C4EDB8D0A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99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4" name="Oval 230">
                <a:extLst>
                  <a:ext uri="{FF2B5EF4-FFF2-40B4-BE49-F238E27FC236}">
                    <a16:creationId xmlns:a16="http://schemas.microsoft.com/office/drawing/2014/main" id="{FAEB42C9-24A5-E731-476F-E489BC76C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77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5" name="Oval 231">
                <a:extLst>
                  <a:ext uri="{FF2B5EF4-FFF2-40B4-BE49-F238E27FC236}">
                    <a16:creationId xmlns:a16="http://schemas.microsoft.com/office/drawing/2014/main" id="{A9320F59-9312-B3CB-D415-CF4A210E1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82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6" name="Oval 232">
                <a:extLst>
                  <a:ext uri="{FF2B5EF4-FFF2-40B4-BE49-F238E27FC236}">
                    <a16:creationId xmlns:a16="http://schemas.microsoft.com/office/drawing/2014/main" id="{E580F506-2CF4-0ACB-F572-71C71616B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8" y="8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7" name="Oval 233">
                <a:extLst>
                  <a:ext uri="{FF2B5EF4-FFF2-40B4-BE49-F238E27FC236}">
                    <a16:creationId xmlns:a16="http://schemas.microsoft.com/office/drawing/2014/main" id="{7988093A-C06F-87AE-3853-040F9ECA7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" y="993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8" name="Oval 234">
                <a:extLst>
                  <a:ext uri="{FF2B5EF4-FFF2-40B4-BE49-F238E27FC236}">
                    <a16:creationId xmlns:a16="http://schemas.microsoft.com/office/drawing/2014/main" id="{C56B5746-F339-37E1-6440-8094B8840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100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09" name="Oval 235">
                <a:extLst>
                  <a:ext uri="{FF2B5EF4-FFF2-40B4-BE49-F238E27FC236}">
                    <a16:creationId xmlns:a16="http://schemas.microsoft.com/office/drawing/2014/main" id="{5A027538-82C1-CE4E-CA44-239EAF88F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88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0" name="Oval 236">
                <a:extLst>
                  <a:ext uri="{FF2B5EF4-FFF2-40B4-BE49-F238E27FC236}">
                    <a16:creationId xmlns:a16="http://schemas.microsoft.com/office/drawing/2014/main" id="{0FA958E2-932B-5CDF-D68B-7C87A7FB1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6" y="85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1" name="Oval 237">
                <a:extLst>
                  <a:ext uri="{FF2B5EF4-FFF2-40B4-BE49-F238E27FC236}">
                    <a16:creationId xmlns:a16="http://schemas.microsoft.com/office/drawing/2014/main" id="{6F66EF09-4A66-11AF-0ED9-D0396C5C0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0" y="78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2" name="Oval 238">
                <a:extLst>
                  <a:ext uri="{FF2B5EF4-FFF2-40B4-BE49-F238E27FC236}">
                    <a16:creationId xmlns:a16="http://schemas.microsoft.com/office/drawing/2014/main" id="{DF589442-885D-4596-A74C-35B34B30F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" y="77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3" name="Oval 239">
                <a:extLst>
                  <a:ext uri="{FF2B5EF4-FFF2-40B4-BE49-F238E27FC236}">
                    <a16:creationId xmlns:a16="http://schemas.microsoft.com/office/drawing/2014/main" id="{23076064-D5E8-1543-9D32-9A90F9F28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57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4" name="Oval 240">
                <a:extLst>
                  <a:ext uri="{FF2B5EF4-FFF2-40B4-BE49-F238E27FC236}">
                    <a16:creationId xmlns:a16="http://schemas.microsoft.com/office/drawing/2014/main" id="{788C8F83-0D9A-96D0-E6EA-7DA4CCD00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" y="91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5" name="Oval 241">
                <a:extLst>
                  <a:ext uri="{FF2B5EF4-FFF2-40B4-BE49-F238E27FC236}">
                    <a16:creationId xmlns:a16="http://schemas.microsoft.com/office/drawing/2014/main" id="{E4B9CEBD-236B-34EC-C440-A44162FDE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104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6" name="Oval 242">
                <a:extLst>
                  <a:ext uri="{FF2B5EF4-FFF2-40B4-BE49-F238E27FC236}">
                    <a16:creationId xmlns:a16="http://schemas.microsoft.com/office/drawing/2014/main" id="{CBC3609E-0A26-2590-B6B0-8BE453AED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106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7" name="Oval 243">
                <a:extLst>
                  <a:ext uri="{FF2B5EF4-FFF2-40B4-BE49-F238E27FC236}">
                    <a16:creationId xmlns:a16="http://schemas.microsoft.com/office/drawing/2014/main" id="{25DE160E-555D-8279-F7B4-BD05E157E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11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8" name="Oval 244">
                <a:extLst>
                  <a:ext uri="{FF2B5EF4-FFF2-40B4-BE49-F238E27FC236}">
                    <a16:creationId xmlns:a16="http://schemas.microsoft.com/office/drawing/2014/main" id="{FC781360-FA8B-9DC0-08A3-222C89913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9" y="114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19" name="Oval 245">
                <a:extLst>
                  <a:ext uri="{FF2B5EF4-FFF2-40B4-BE49-F238E27FC236}">
                    <a16:creationId xmlns:a16="http://schemas.microsoft.com/office/drawing/2014/main" id="{9AD8ECDB-7C3C-9925-C863-5552A8744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0" y="115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0" name="Oval 246">
                <a:extLst>
                  <a:ext uri="{FF2B5EF4-FFF2-40B4-BE49-F238E27FC236}">
                    <a16:creationId xmlns:a16="http://schemas.microsoft.com/office/drawing/2014/main" id="{0A555361-6906-5D99-CDD6-B27DE0646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1" y="116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1" name="Oval 247">
                <a:extLst>
                  <a:ext uri="{FF2B5EF4-FFF2-40B4-BE49-F238E27FC236}">
                    <a16:creationId xmlns:a16="http://schemas.microsoft.com/office/drawing/2014/main" id="{33B6F1DA-721A-1AFA-FAB8-19EF013D0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116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2" name="Oval 248">
                <a:extLst>
                  <a:ext uri="{FF2B5EF4-FFF2-40B4-BE49-F238E27FC236}">
                    <a16:creationId xmlns:a16="http://schemas.microsoft.com/office/drawing/2014/main" id="{9392E968-1455-BD6F-0B99-FFF66334A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4" y="120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3" name="Oval 249">
                <a:extLst>
                  <a:ext uri="{FF2B5EF4-FFF2-40B4-BE49-F238E27FC236}">
                    <a16:creationId xmlns:a16="http://schemas.microsoft.com/office/drawing/2014/main" id="{19608679-DD3D-0151-8EC7-DAEA6279F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122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4" name="Oval 250">
                <a:extLst>
                  <a:ext uri="{FF2B5EF4-FFF2-40B4-BE49-F238E27FC236}">
                    <a16:creationId xmlns:a16="http://schemas.microsoft.com/office/drawing/2014/main" id="{5FEE2730-9031-3C94-23A0-76C50EE46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113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5" name="Oval 251">
                <a:extLst>
                  <a:ext uri="{FF2B5EF4-FFF2-40B4-BE49-F238E27FC236}">
                    <a16:creationId xmlns:a16="http://schemas.microsoft.com/office/drawing/2014/main" id="{AF9E3B04-9D0C-55DE-81D8-CD786FB91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" y="116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6" name="Oval 252">
                <a:extLst>
                  <a:ext uri="{FF2B5EF4-FFF2-40B4-BE49-F238E27FC236}">
                    <a16:creationId xmlns:a16="http://schemas.microsoft.com/office/drawing/2014/main" id="{91E5017E-B80C-AB19-E96B-F0FC6E53C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" y="122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7" name="Oval 253">
                <a:extLst>
                  <a:ext uri="{FF2B5EF4-FFF2-40B4-BE49-F238E27FC236}">
                    <a16:creationId xmlns:a16="http://schemas.microsoft.com/office/drawing/2014/main" id="{3F1EC8FB-E593-EDF5-8FB8-85385CE0F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129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8" name="Oval 254">
                <a:extLst>
                  <a:ext uri="{FF2B5EF4-FFF2-40B4-BE49-F238E27FC236}">
                    <a16:creationId xmlns:a16="http://schemas.microsoft.com/office/drawing/2014/main" id="{EAC9D5B6-8095-9640-8F0C-DD429B46F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6" y="127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29" name="Oval 255">
                <a:extLst>
                  <a:ext uri="{FF2B5EF4-FFF2-40B4-BE49-F238E27FC236}">
                    <a16:creationId xmlns:a16="http://schemas.microsoft.com/office/drawing/2014/main" id="{6C4476C7-CED7-0F46-36AC-13504B3BC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136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0" name="Oval 256">
                <a:extLst>
                  <a:ext uri="{FF2B5EF4-FFF2-40B4-BE49-F238E27FC236}">
                    <a16:creationId xmlns:a16="http://schemas.microsoft.com/office/drawing/2014/main" id="{80D28CD3-8016-292C-AA55-B7CCEE075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137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1" name="Oval 257">
                <a:extLst>
                  <a:ext uri="{FF2B5EF4-FFF2-40B4-BE49-F238E27FC236}">
                    <a16:creationId xmlns:a16="http://schemas.microsoft.com/office/drawing/2014/main" id="{361F23B4-8DF3-49BB-8030-723AAC85D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12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2" name="Oval 258">
                <a:extLst>
                  <a:ext uri="{FF2B5EF4-FFF2-40B4-BE49-F238E27FC236}">
                    <a16:creationId xmlns:a16="http://schemas.microsoft.com/office/drawing/2014/main" id="{ECC6FFA4-510F-AD91-25D0-0EA28BCA5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8" y="128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3" name="Oval 259">
                <a:extLst>
                  <a:ext uri="{FF2B5EF4-FFF2-40B4-BE49-F238E27FC236}">
                    <a16:creationId xmlns:a16="http://schemas.microsoft.com/office/drawing/2014/main" id="{3D3CF57A-AC4B-B22D-3275-283A84704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128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4" name="Oval 260">
                <a:extLst>
                  <a:ext uri="{FF2B5EF4-FFF2-40B4-BE49-F238E27FC236}">
                    <a16:creationId xmlns:a16="http://schemas.microsoft.com/office/drawing/2014/main" id="{F96D20EE-C154-6C9E-8A9D-855C79606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135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5" name="Oval 261">
                <a:extLst>
                  <a:ext uri="{FF2B5EF4-FFF2-40B4-BE49-F238E27FC236}">
                    <a16:creationId xmlns:a16="http://schemas.microsoft.com/office/drawing/2014/main" id="{959907BD-9D75-281E-83F7-EF8B99A79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140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6" name="Oval 262">
                <a:extLst>
                  <a:ext uri="{FF2B5EF4-FFF2-40B4-BE49-F238E27FC236}">
                    <a16:creationId xmlns:a16="http://schemas.microsoft.com/office/drawing/2014/main" id="{B94B187A-83DC-F133-7924-75545DA47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2" y="138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7" name="Oval 263">
                <a:extLst>
                  <a:ext uri="{FF2B5EF4-FFF2-40B4-BE49-F238E27FC236}">
                    <a16:creationId xmlns:a16="http://schemas.microsoft.com/office/drawing/2014/main" id="{FB71F099-7952-9D14-C297-AF054690C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135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8" name="Oval 264">
                <a:extLst>
                  <a:ext uri="{FF2B5EF4-FFF2-40B4-BE49-F238E27FC236}">
                    <a16:creationId xmlns:a16="http://schemas.microsoft.com/office/drawing/2014/main" id="{0BC100A4-A68D-E37F-A5C8-8EB546FD3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6" y="149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39" name="Oval 265">
                <a:extLst>
                  <a:ext uri="{FF2B5EF4-FFF2-40B4-BE49-F238E27FC236}">
                    <a16:creationId xmlns:a16="http://schemas.microsoft.com/office/drawing/2014/main" id="{C858F652-AEF7-5C37-7E03-E4268E745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5" y="152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0" name="Oval 266">
                <a:extLst>
                  <a:ext uri="{FF2B5EF4-FFF2-40B4-BE49-F238E27FC236}">
                    <a16:creationId xmlns:a16="http://schemas.microsoft.com/office/drawing/2014/main" id="{D7C16DD5-317F-0F7B-11F5-386BDB915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146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1" name="Oval 267">
                <a:extLst>
                  <a:ext uri="{FF2B5EF4-FFF2-40B4-BE49-F238E27FC236}">
                    <a16:creationId xmlns:a16="http://schemas.microsoft.com/office/drawing/2014/main" id="{36338BF2-0892-19E1-7600-817F4E1FD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31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2" name="Oval 268">
                <a:extLst>
                  <a:ext uri="{FF2B5EF4-FFF2-40B4-BE49-F238E27FC236}">
                    <a16:creationId xmlns:a16="http://schemas.microsoft.com/office/drawing/2014/main" id="{0FA5F6CF-2CBC-1127-8CD2-4E2D95BAF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9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3" name="Oval 269">
                <a:extLst>
                  <a:ext uri="{FF2B5EF4-FFF2-40B4-BE49-F238E27FC236}">
                    <a16:creationId xmlns:a16="http://schemas.microsoft.com/office/drawing/2014/main" id="{03DF3C48-E5C9-E14D-2660-490D881E8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0" y="27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4" name="Oval 270">
                <a:extLst>
                  <a:ext uri="{FF2B5EF4-FFF2-40B4-BE49-F238E27FC236}">
                    <a16:creationId xmlns:a16="http://schemas.microsoft.com/office/drawing/2014/main" id="{DE0C9929-BFF4-02E2-B88C-BA8341795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6" y="1128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5" name="Oval 271">
                <a:extLst>
                  <a:ext uri="{FF2B5EF4-FFF2-40B4-BE49-F238E27FC236}">
                    <a16:creationId xmlns:a16="http://schemas.microsoft.com/office/drawing/2014/main" id="{FDD25150-201C-AD4B-924D-440121ED0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8" y="1078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6" name="Oval 272">
                <a:extLst>
                  <a:ext uri="{FF2B5EF4-FFF2-40B4-BE49-F238E27FC236}">
                    <a16:creationId xmlns:a16="http://schemas.microsoft.com/office/drawing/2014/main" id="{1D70D64B-7022-7849-EDA3-424F4D1CD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" y="968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7" name="Oval 273">
                <a:extLst>
                  <a:ext uri="{FF2B5EF4-FFF2-40B4-BE49-F238E27FC236}">
                    <a16:creationId xmlns:a16="http://schemas.microsoft.com/office/drawing/2014/main" id="{F29BD110-0B63-FA29-D909-EAC70E39C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6" y="872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8" name="Oval 274">
                <a:extLst>
                  <a:ext uri="{FF2B5EF4-FFF2-40B4-BE49-F238E27FC236}">
                    <a16:creationId xmlns:a16="http://schemas.microsoft.com/office/drawing/2014/main" id="{4684FD1C-CE82-AA6B-12E2-D2FBB1B82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" y="1392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49" name="Oval 275">
                <a:extLst>
                  <a:ext uri="{FF2B5EF4-FFF2-40B4-BE49-F238E27FC236}">
                    <a16:creationId xmlns:a16="http://schemas.microsoft.com/office/drawing/2014/main" id="{8BF88330-5AF9-28C2-2209-D694C35F1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147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50" name="Oval 276">
                <a:extLst>
                  <a:ext uri="{FF2B5EF4-FFF2-40B4-BE49-F238E27FC236}">
                    <a16:creationId xmlns:a16="http://schemas.microsoft.com/office/drawing/2014/main" id="{298D9E52-4982-687A-95BA-F8D88AB69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151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51" name="Oval 277">
                <a:extLst>
                  <a:ext uri="{FF2B5EF4-FFF2-40B4-BE49-F238E27FC236}">
                    <a16:creationId xmlns:a16="http://schemas.microsoft.com/office/drawing/2014/main" id="{8BBD8FBA-218F-AD9C-644E-74B5B8552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1" y="145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852" name="Oval 278">
                <a:extLst>
                  <a:ext uri="{FF2B5EF4-FFF2-40B4-BE49-F238E27FC236}">
                    <a16:creationId xmlns:a16="http://schemas.microsoft.com/office/drawing/2014/main" id="{6075CA61-554D-B8D0-1C97-BF003709F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" y="113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  <p:grpSp>
        <p:nvGrpSpPr>
          <p:cNvPr id="29704" name="Group 279">
            <a:extLst>
              <a:ext uri="{FF2B5EF4-FFF2-40B4-BE49-F238E27FC236}">
                <a16:creationId xmlns:a16="http://schemas.microsoft.com/office/drawing/2014/main" id="{8016C1D4-8831-26DD-A44C-DC3A4EB380E3}"/>
              </a:ext>
            </a:extLst>
          </p:cNvPr>
          <p:cNvGrpSpPr>
            <a:grpSpLocks/>
          </p:cNvGrpSpPr>
          <p:nvPr/>
        </p:nvGrpSpPr>
        <p:grpSpPr bwMode="auto">
          <a:xfrm>
            <a:off x="4221163" y="3667125"/>
            <a:ext cx="3125787" cy="3055938"/>
            <a:chOff x="2659" y="2310"/>
            <a:chExt cx="1969" cy="1925"/>
          </a:xfrm>
        </p:grpSpPr>
        <p:grpSp>
          <p:nvGrpSpPr>
            <p:cNvPr id="29705" name="Group 280">
              <a:extLst>
                <a:ext uri="{FF2B5EF4-FFF2-40B4-BE49-F238E27FC236}">
                  <a16:creationId xmlns:a16="http://schemas.microsoft.com/office/drawing/2014/main" id="{0D32C880-E318-4598-664E-AA486DE997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59" y="2310"/>
              <a:ext cx="1969" cy="1925"/>
              <a:chOff x="2736" y="2448"/>
              <a:chExt cx="1790" cy="1750"/>
            </a:xfrm>
          </p:grpSpPr>
          <p:pic>
            <p:nvPicPr>
              <p:cNvPr id="29760" name="Picture 281" descr="type6_fc_cropped">
                <a:extLst>
                  <a:ext uri="{FF2B5EF4-FFF2-40B4-BE49-F238E27FC236}">
                    <a16:creationId xmlns:a16="http://schemas.microsoft.com/office/drawing/2014/main" id="{A5888AB6-8F51-DE21-F29B-37C55F170B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2448"/>
                <a:ext cx="1790" cy="14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9761" name="Group 282">
                <a:extLst>
                  <a:ext uri="{FF2B5EF4-FFF2-40B4-BE49-F238E27FC236}">
                    <a16:creationId xmlns:a16="http://schemas.microsoft.com/office/drawing/2014/main" id="{41D19D00-220F-EE8D-F0A2-EBE84FD7911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92" y="3951"/>
                <a:ext cx="1444" cy="247"/>
                <a:chOff x="3044" y="4111"/>
                <a:chExt cx="1444" cy="247"/>
              </a:xfrm>
            </p:grpSpPr>
            <p:grpSp>
              <p:nvGrpSpPr>
                <p:cNvPr id="29762" name="Group 283">
                  <a:extLst>
                    <a:ext uri="{FF2B5EF4-FFF2-40B4-BE49-F238E27FC236}">
                      <a16:creationId xmlns:a16="http://schemas.microsoft.com/office/drawing/2014/main" id="{76C153FD-1B69-BF59-8F1B-5D84BD1B74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290" y="4154"/>
                  <a:ext cx="1198" cy="162"/>
                  <a:chOff x="3249" y="2234"/>
                  <a:chExt cx="1126" cy="162"/>
                </a:xfrm>
              </p:grpSpPr>
              <p:grpSp>
                <p:nvGrpSpPr>
                  <p:cNvPr id="29768" name="Group 284">
                    <a:extLst>
                      <a:ext uri="{FF2B5EF4-FFF2-40B4-BE49-F238E27FC236}">
                        <a16:creationId xmlns:a16="http://schemas.microsoft.com/office/drawing/2014/main" id="{6C07625F-B4B1-A5C7-A3A1-A70B45973EC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276" y="2268"/>
                    <a:ext cx="750" cy="35"/>
                    <a:chOff x="1059" y="3999"/>
                    <a:chExt cx="921" cy="36"/>
                  </a:xfrm>
                </p:grpSpPr>
                <p:sp>
                  <p:nvSpPr>
                    <p:cNvPr id="29775" name="Rectangle 285">
                      <a:extLst>
                        <a:ext uri="{FF2B5EF4-FFF2-40B4-BE49-F238E27FC236}">
                          <a16:creationId xmlns:a16="http://schemas.microsoft.com/office/drawing/2014/main" id="{B60B6677-4774-130D-6D79-E0313E6E360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59" y="3999"/>
                      <a:ext cx="921" cy="35"/>
                    </a:xfrm>
                    <a:prstGeom prst="rect">
                      <a:avLst/>
                    </a:prstGeom>
                    <a:noFill/>
                    <a:ln w="12700" algn="ctr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776" name="Rectangle 286">
                      <a:extLst>
                        <a:ext uri="{FF2B5EF4-FFF2-40B4-BE49-F238E27FC236}">
                          <a16:creationId xmlns:a16="http://schemas.microsoft.com/office/drawing/2014/main" id="{BF08BB47-B7CF-5457-503F-5BAB31E890C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49" y="3999"/>
                      <a:ext cx="230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777" name="Rectangle 287">
                      <a:extLst>
                        <a:ext uri="{FF2B5EF4-FFF2-40B4-BE49-F238E27FC236}">
                          <a16:creationId xmlns:a16="http://schemas.microsoft.com/office/drawing/2014/main" id="{F1244561-888F-0411-432F-EFD265072DB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87" y="3999"/>
                      <a:ext cx="230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778" name="Rectangle 288">
                      <a:extLst>
                        <a:ext uri="{FF2B5EF4-FFF2-40B4-BE49-F238E27FC236}">
                          <a16:creationId xmlns:a16="http://schemas.microsoft.com/office/drawing/2014/main" id="{FE8B8BE9-1E52-2775-BD41-F4B4EF1AC5B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59" y="3999"/>
                      <a:ext cx="58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29779" name="Rectangle 289">
                      <a:extLst>
                        <a:ext uri="{FF2B5EF4-FFF2-40B4-BE49-F238E27FC236}">
                          <a16:creationId xmlns:a16="http://schemas.microsoft.com/office/drawing/2014/main" id="{7BB8B73A-EA47-B4CA-764D-2258A516621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73" y="4000"/>
                      <a:ext cx="58" cy="35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29769" name="Text Box 290">
                    <a:extLst>
                      <a:ext uri="{FF2B5EF4-FFF2-40B4-BE49-F238E27FC236}">
                        <a16:creationId xmlns:a16="http://schemas.microsoft.com/office/drawing/2014/main" id="{BA39E0BF-C18F-22FF-4D05-C2F35B9DD17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986" y="2309"/>
                    <a:ext cx="75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12</a:t>
                    </a:r>
                  </a:p>
                </p:txBody>
              </p:sp>
              <p:sp>
                <p:nvSpPr>
                  <p:cNvPr id="29770" name="Text Box 291">
                    <a:extLst>
                      <a:ext uri="{FF2B5EF4-FFF2-40B4-BE49-F238E27FC236}">
                        <a16:creationId xmlns:a16="http://schemas.microsoft.com/office/drawing/2014/main" id="{68E5AEAB-B2B6-AB58-ED76-92EFE186B899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819" y="2309"/>
                    <a:ext cx="38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9</a:t>
                    </a:r>
                  </a:p>
                </p:txBody>
              </p:sp>
              <p:sp>
                <p:nvSpPr>
                  <p:cNvPr id="29771" name="Text Box 292">
                    <a:extLst>
                      <a:ext uri="{FF2B5EF4-FFF2-40B4-BE49-F238E27FC236}">
                        <a16:creationId xmlns:a16="http://schemas.microsoft.com/office/drawing/2014/main" id="{F7C0F8C0-62F7-9F66-B45E-BF2FD29EA66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621" y="2309"/>
                    <a:ext cx="38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6</a:t>
                    </a:r>
                  </a:p>
                </p:txBody>
              </p:sp>
              <p:sp>
                <p:nvSpPr>
                  <p:cNvPr id="29772" name="Text Box 293">
                    <a:extLst>
                      <a:ext uri="{FF2B5EF4-FFF2-40B4-BE49-F238E27FC236}">
                        <a16:creationId xmlns:a16="http://schemas.microsoft.com/office/drawing/2014/main" id="{FD596507-3D34-5886-FD88-71E4C62E9DC0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438" y="2309"/>
                    <a:ext cx="38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3</a:t>
                    </a:r>
                  </a:p>
                </p:txBody>
              </p:sp>
              <p:sp>
                <p:nvSpPr>
                  <p:cNvPr id="29773" name="Text Box 294">
                    <a:extLst>
                      <a:ext uri="{FF2B5EF4-FFF2-40B4-BE49-F238E27FC236}">
                        <a16:creationId xmlns:a16="http://schemas.microsoft.com/office/drawing/2014/main" id="{09DC132C-B335-2642-AA68-B04E3DCAAC94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249" y="2309"/>
                    <a:ext cx="38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0</a:t>
                    </a:r>
                  </a:p>
                </p:txBody>
              </p:sp>
              <p:sp>
                <p:nvSpPr>
                  <p:cNvPr id="29774" name="Text Box 295">
                    <a:extLst>
                      <a:ext uri="{FF2B5EF4-FFF2-40B4-BE49-F238E27FC236}">
                        <a16:creationId xmlns:a16="http://schemas.microsoft.com/office/drawing/2014/main" id="{EA35C8F7-5578-68D8-A6B8-F14CA41B320C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4053" y="2234"/>
                    <a:ext cx="322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Kilometers</a:t>
                    </a:r>
                  </a:p>
                </p:txBody>
              </p:sp>
            </p:grpSp>
            <p:grpSp>
              <p:nvGrpSpPr>
                <p:cNvPr id="29763" name="Group 1126">
                  <a:extLst>
                    <a:ext uri="{FF2B5EF4-FFF2-40B4-BE49-F238E27FC236}">
                      <a16:creationId xmlns:a16="http://schemas.microsoft.com/office/drawing/2014/main" id="{CC64D465-2C9F-8AC8-3D7E-031A015DE4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044" y="4111"/>
                  <a:ext cx="109" cy="247"/>
                  <a:chOff x="3360" y="3744"/>
                  <a:chExt cx="150" cy="338"/>
                </a:xfrm>
              </p:grpSpPr>
              <p:sp>
                <p:nvSpPr>
                  <p:cNvPr id="29764" name="Text Box 1127">
                    <a:extLst>
                      <a:ext uri="{FF2B5EF4-FFF2-40B4-BE49-F238E27FC236}">
                        <a16:creationId xmlns:a16="http://schemas.microsoft.com/office/drawing/2014/main" id="{1D747E94-3D26-36E8-3048-C1EB31099018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391" y="3939"/>
                    <a:ext cx="87" cy="1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200" b="0"/>
                      <a:t>N</a:t>
                    </a:r>
                  </a:p>
                </p:txBody>
              </p:sp>
              <p:grpSp>
                <p:nvGrpSpPr>
                  <p:cNvPr id="29765" name="Group 1128">
                    <a:extLst>
                      <a:ext uri="{FF2B5EF4-FFF2-40B4-BE49-F238E27FC236}">
                        <a16:creationId xmlns:a16="http://schemas.microsoft.com/office/drawing/2014/main" id="{91AE39DE-4DFD-50B0-657D-CF47AAB8004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360" y="3744"/>
                    <a:ext cx="150" cy="210"/>
                    <a:chOff x="3360" y="3744"/>
                    <a:chExt cx="134" cy="188"/>
                  </a:xfrm>
                </p:grpSpPr>
                <p:sp>
                  <p:nvSpPr>
                    <p:cNvPr id="29766" name="Freeform 1129">
                      <a:extLst>
                        <a:ext uri="{FF2B5EF4-FFF2-40B4-BE49-F238E27FC236}">
                          <a16:creationId xmlns:a16="http://schemas.microsoft.com/office/drawing/2014/main" id="{60DD6B28-190A-E4F7-A963-8F6A0C9B32F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0" y="3755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67" name="Freeform 1130">
                      <a:extLst>
                        <a:ext uri="{FF2B5EF4-FFF2-40B4-BE49-F238E27FC236}">
                          <a16:creationId xmlns:a16="http://schemas.microsoft.com/office/drawing/2014/main" id="{AEE2535F-B768-9340-8AAE-E9D93C978BE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60" y="3744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rgbClr val="CC9900"/>
                    </a:solidFill>
                    <a:ln w="12700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29706" name="Group 301">
              <a:extLst>
                <a:ext uri="{FF2B5EF4-FFF2-40B4-BE49-F238E27FC236}">
                  <a16:creationId xmlns:a16="http://schemas.microsoft.com/office/drawing/2014/main" id="{8C7CD364-32A1-7674-3D90-5BD8B51E2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4" y="2594"/>
              <a:ext cx="1587" cy="1146"/>
              <a:chOff x="2874" y="2594"/>
              <a:chExt cx="1587" cy="1146"/>
            </a:xfrm>
          </p:grpSpPr>
          <p:sp>
            <p:nvSpPr>
              <p:cNvPr id="29707" name="Oval 302">
                <a:extLst>
                  <a:ext uri="{FF2B5EF4-FFF2-40B4-BE49-F238E27FC236}">
                    <a16:creationId xmlns:a16="http://schemas.microsoft.com/office/drawing/2014/main" id="{300BF606-C8F9-57E1-0970-CD6E8B7D4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370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08" name="Oval 303">
                <a:extLst>
                  <a:ext uri="{FF2B5EF4-FFF2-40B4-BE49-F238E27FC236}">
                    <a16:creationId xmlns:a16="http://schemas.microsoft.com/office/drawing/2014/main" id="{D7B9001F-FBD2-5B87-01E1-C68655432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5" y="331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09" name="Oval 304">
                <a:extLst>
                  <a:ext uri="{FF2B5EF4-FFF2-40B4-BE49-F238E27FC236}">
                    <a16:creationId xmlns:a16="http://schemas.microsoft.com/office/drawing/2014/main" id="{E54879A1-5392-7B42-3567-3637A18DF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0" y="3252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0" name="Oval 305">
                <a:extLst>
                  <a:ext uri="{FF2B5EF4-FFF2-40B4-BE49-F238E27FC236}">
                    <a16:creationId xmlns:a16="http://schemas.microsoft.com/office/drawing/2014/main" id="{F78207C5-C431-6ED9-988B-839EC44B1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360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1" name="Oval 306">
                <a:extLst>
                  <a:ext uri="{FF2B5EF4-FFF2-40B4-BE49-F238E27FC236}">
                    <a16:creationId xmlns:a16="http://schemas.microsoft.com/office/drawing/2014/main" id="{F4311A98-8FC4-7300-85E5-7ABC6D5A6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356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2" name="Oval 307">
                <a:extLst>
                  <a:ext uri="{FF2B5EF4-FFF2-40B4-BE49-F238E27FC236}">
                    <a16:creationId xmlns:a16="http://schemas.microsoft.com/office/drawing/2014/main" id="{54746CC7-4D98-9D8E-A349-89CA98C7C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" y="3288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3" name="Oval 308">
                <a:extLst>
                  <a:ext uri="{FF2B5EF4-FFF2-40B4-BE49-F238E27FC236}">
                    <a16:creationId xmlns:a16="http://schemas.microsoft.com/office/drawing/2014/main" id="{2D1A6938-9EA7-E14D-3EED-49B54C63B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1" y="323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4" name="Oval 309">
                <a:extLst>
                  <a:ext uri="{FF2B5EF4-FFF2-40B4-BE49-F238E27FC236}">
                    <a16:creationId xmlns:a16="http://schemas.microsoft.com/office/drawing/2014/main" id="{C1A1C2BC-F423-2D22-0CCD-C380622A8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28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5" name="Oval 310">
                <a:extLst>
                  <a:ext uri="{FF2B5EF4-FFF2-40B4-BE49-F238E27FC236}">
                    <a16:creationId xmlns:a16="http://schemas.microsoft.com/office/drawing/2014/main" id="{55557ED2-B4B8-8CAB-28B2-F028791E9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0" y="331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6" name="Oval 311">
                <a:extLst>
                  <a:ext uri="{FF2B5EF4-FFF2-40B4-BE49-F238E27FC236}">
                    <a16:creationId xmlns:a16="http://schemas.microsoft.com/office/drawing/2014/main" id="{2D877B16-5997-066E-4A1D-6B6F47D9E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1" y="321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7" name="Oval 312">
                <a:extLst>
                  <a:ext uri="{FF2B5EF4-FFF2-40B4-BE49-F238E27FC236}">
                    <a16:creationId xmlns:a16="http://schemas.microsoft.com/office/drawing/2014/main" id="{CD1D297B-EA99-5539-9A03-541EA8FD5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325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8" name="Oval 313">
                <a:extLst>
                  <a:ext uri="{FF2B5EF4-FFF2-40B4-BE49-F238E27FC236}">
                    <a16:creationId xmlns:a16="http://schemas.microsoft.com/office/drawing/2014/main" id="{F0B58899-E975-81CB-7B3E-9FC04237E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328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19" name="Oval 314">
                <a:extLst>
                  <a:ext uri="{FF2B5EF4-FFF2-40B4-BE49-F238E27FC236}">
                    <a16:creationId xmlns:a16="http://schemas.microsoft.com/office/drawing/2014/main" id="{7DD68203-5149-7D33-5BFA-200140D72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" y="295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0" name="Oval 315">
                <a:extLst>
                  <a:ext uri="{FF2B5EF4-FFF2-40B4-BE49-F238E27FC236}">
                    <a16:creationId xmlns:a16="http://schemas.microsoft.com/office/drawing/2014/main" id="{341FB9E9-2FCC-C0C2-54F0-B615CF535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308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1" name="Oval 316">
                <a:extLst>
                  <a:ext uri="{FF2B5EF4-FFF2-40B4-BE49-F238E27FC236}">
                    <a16:creationId xmlns:a16="http://schemas.microsoft.com/office/drawing/2014/main" id="{8E7D8EA9-59DA-1BEA-6256-42CBF4FE4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0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2" name="Oval 317">
                <a:extLst>
                  <a:ext uri="{FF2B5EF4-FFF2-40B4-BE49-F238E27FC236}">
                    <a16:creationId xmlns:a16="http://schemas.microsoft.com/office/drawing/2014/main" id="{64E472A8-A740-4BFB-1E4F-6C867C419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307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3" name="Oval 318">
                <a:extLst>
                  <a:ext uri="{FF2B5EF4-FFF2-40B4-BE49-F238E27FC236}">
                    <a16:creationId xmlns:a16="http://schemas.microsoft.com/office/drawing/2014/main" id="{721B29A2-17DD-AFC6-87DE-A24A6FF5C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" y="302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4" name="Oval 319">
                <a:extLst>
                  <a:ext uri="{FF2B5EF4-FFF2-40B4-BE49-F238E27FC236}">
                    <a16:creationId xmlns:a16="http://schemas.microsoft.com/office/drawing/2014/main" id="{F9A1DCA3-99CF-EB5E-098B-8B3F81546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0" y="299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5" name="Oval 320">
                <a:extLst>
                  <a:ext uri="{FF2B5EF4-FFF2-40B4-BE49-F238E27FC236}">
                    <a16:creationId xmlns:a16="http://schemas.microsoft.com/office/drawing/2014/main" id="{A478326F-D744-6A5B-92F1-35B440D2D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296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6" name="Oval 321">
                <a:extLst>
                  <a:ext uri="{FF2B5EF4-FFF2-40B4-BE49-F238E27FC236}">
                    <a16:creationId xmlns:a16="http://schemas.microsoft.com/office/drawing/2014/main" id="{6F9A9C6D-AC07-0FC6-D62C-3F41B5D5E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288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7" name="Oval 322">
                <a:extLst>
                  <a:ext uri="{FF2B5EF4-FFF2-40B4-BE49-F238E27FC236}">
                    <a16:creationId xmlns:a16="http://schemas.microsoft.com/office/drawing/2014/main" id="{A2BA2326-079D-5122-BC35-83F4C8CF7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6" y="2861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8" name="Oval 323">
                <a:extLst>
                  <a:ext uri="{FF2B5EF4-FFF2-40B4-BE49-F238E27FC236}">
                    <a16:creationId xmlns:a16="http://schemas.microsoft.com/office/drawing/2014/main" id="{B81C6262-CC9B-4C5C-32D6-994460141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2" y="2818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9" name="Oval 324">
                <a:extLst>
                  <a:ext uri="{FF2B5EF4-FFF2-40B4-BE49-F238E27FC236}">
                    <a16:creationId xmlns:a16="http://schemas.microsoft.com/office/drawing/2014/main" id="{552D0C64-2CB2-ABB2-A9AF-85962901F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5" y="3017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0" name="Oval 325">
                <a:extLst>
                  <a:ext uri="{FF2B5EF4-FFF2-40B4-BE49-F238E27FC236}">
                    <a16:creationId xmlns:a16="http://schemas.microsoft.com/office/drawing/2014/main" id="{975ADDF4-BEA2-D09D-408B-EAE4004BD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8" y="291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1" name="Oval 326">
                <a:extLst>
                  <a:ext uri="{FF2B5EF4-FFF2-40B4-BE49-F238E27FC236}">
                    <a16:creationId xmlns:a16="http://schemas.microsoft.com/office/drawing/2014/main" id="{C3D55BF9-33C1-2F6A-EC37-857D5F7C7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2942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2" name="Oval 327">
                <a:extLst>
                  <a:ext uri="{FF2B5EF4-FFF2-40B4-BE49-F238E27FC236}">
                    <a16:creationId xmlns:a16="http://schemas.microsoft.com/office/drawing/2014/main" id="{01A01CD6-EBB8-70AD-E7F2-C40016EE2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8" y="29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3" name="Oval 328">
                <a:extLst>
                  <a:ext uri="{FF2B5EF4-FFF2-40B4-BE49-F238E27FC236}">
                    <a16:creationId xmlns:a16="http://schemas.microsoft.com/office/drawing/2014/main" id="{B94F2EB6-CF3C-5F51-4B91-234373F7F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" y="299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4" name="Oval 329">
                <a:extLst>
                  <a:ext uri="{FF2B5EF4-FFF2-40B4-BE49-F238E27FC236}">
                    <a16:creationId xmlns:a16="http://schemas.microsoft.com/office/drawing/2014/main" id="{B3FFD6A0-1585-881F-7381-AE5D08937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5" y="316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5" name="Oval 330">
                <a:extLst>
                  <a:ext uri="{FF2B5EF4-FFF2-40B4-BE49-F238E27FC236}">
                    <a16:creationId xmlns:a16="http://schemas.microsoft.com/office/drawing/2014/main" id="{1EEB88D2-185C-DB04-ECCB-B50BAFCB9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1" y="288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6" name="Oval 331">
                <a:extLst>
                  <a:ext uri="{FF2B5EF4-FFF2-40B4-BE49-F238E27FC236}">
                    <a16:creationId xmlns:a16="http://schemas.microsoft.com/office/drawing/2014/main" id="{997927E6-25BA-CB51-E3A4-424750EC6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71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7" name="Oval 332">
                <a:extLst>
                  <a:ext uri="{FF2B5EF4-FFF2-40B4-BE49-F238E27FC236}">
                    <a16:creationId xmlns:a16="http://schemas.microsoft.com/office/drawing/2014/main" id="{8A44CC5E-5643-DA88-BF04-2F4C35269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76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8" name="Oval 333">
                <a:extLst>
                  <a:ext uri="{FF2B5EF4-FFF2-40B4-BE49-F238E27FC236}">
                    <a16:creationId xmlns:a16="http://schemas.microsoft.com/office/drawing/2014/main" id="{9BE2F0E5-E6F3-7B9E-3D00-72C2B10A5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275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9" name="Oval 334">
                <a:extLst>
                  <a:ext uri="{FF2B5EF4-FFF2-40B4-BE49-F238E27FC236}">
                    <a16:creationId xmlns:a16="http://schemas.microsoft.com/office/drawing/2014/main" id="{2B8D21D9-D8BC-9F5B-BC8D-989A53D2A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2" y="276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0" name="Oval 335">
                <a:extLst>
                  <a:ext uri="{FF2B5EF4-FFF2-40B4-BE49-F238E27FC236}">
                    <a16:creationId xmlns:a16="http://schemas.microsoft.com/office/drawing/2014/main" id="{A83C624E-FB14-E39C-695A-9FE3DA8D1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84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1" name="Oval 336">
                <a:extLst>
                  <a:ext uri="{FF2B5EF4-FFF2-40B4-BE49-F238E27FC236}">
                    <a16:creationId xmlns:a16="http://schemas.microsoft.com/office/drawing/2014/main" id="{3E9D6156-F7FD-C867-68AF-63A4A07EA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0" y="283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2" name="Oval 337">
                <a:extLst>
                  <a:ext uri="{FF2B5EF4-FFF2-40B4-BE49-F238E27FC236}">
                    <a16:creationId xmlns:a16="http://schemas.microsoft.com/office/drawing/2014/main" id="{754DA675-E8AB-0C7E-2BA8-4DA2F0A3F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6" y="266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3" name="Oval 338">
                <a:extLst>
                  <a:ext uri="{FF2B5EF4-FFF2-40B4-BE49-F238E27FC236}">
                    <a16:creationId xmlns:a16="http://schemas.microsoft.com/office/drawing/2014/main" id="{E3A94FF1-D6F4-5A14-2E2B-C10F9F374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7" y="270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4" name="Oval 339">
                <a:extLst>
                  <a:ext uri="{FF2B5EF4-FFF2-40B4-BE49-F238E27FC236}">
                    <a16:creationId xmlns:a16="http://schemas.microsoft.com/office/drawing/2014/main" id="{A7AE39B9-9608-1C0C-026A-F6912135D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26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5" name="Oval 340">
                <a:extLst>
                  <a:ext uri="{FF2B5EF4-FFF2-40B4-BE49-F238E27FC236}">
                    <a16:creationId xmlns:a16="http://schemas.microsoft.com/office/drawing/2014/main" id="{AE46C7AA-5105-4CFE-CFAD-21626EC9C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" y="259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6" name="Oval 341">
                <a:extLst>
                  <a:ext uri="{FF2B5EF4-FFF2-40B4-BE49-F238E27FC236}">
                    <a16:creationId xmlns:a16="http://schemas.microsoft.com/office/drawing/2014/main" id="{4FE27776-E911-0080-69B2-0E31E7A49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6" y="269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7" name="Oval 342">
                <a:extLst>
                  <a:ext uri="{FF2B5EF4-FFF2-40B4-BE49-F238E27FC236}">
                    <a16:creationId xmlns:a16="http://schemas.microsoft.com/office/drawing/2014/main" id="{BC30B2F8-1C65-2DC0-BCB0-6DCD4C680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2676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8" name="Oval 343">
                <a:extLst>
                  <a:ext uri="{FF2B5EF4-FFF2-40B4-BE49-F238E27FC236}">
                    <a16:creationId xmlns:a16="http://schemas.microsoft.com/office/drawing/2014/main" id="{F54DA8AE-6A34-F825-A13F-A6B01343D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0" y="279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9" name="Oval 344">
                <a:extLst>
                  <a:ext uri="{FF2B5EF4-FFF2-40B4-BE49-F238E27FC236}">
                    <a16:creationId xmlns:a16="http://schemas.microsoft.com/office/drawing/2014/main" id="{AE4412BC-77C2-847D-C34B-8501B9679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800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0" name="Oval 345">
                <a:extLst>
                  <a:ext uri="{FF2B5EF4-FFF2-40B4-BE49-F238E27FC236}">
                    <a16:creationId xmlns:a16="http://schemas.microsoft.com/office/drawing/2014/main" id="{C3D26DDC-236B-FD38-F77F-7DA9BDA38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" y="281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1" name="Oval 346">
                <a:extLst>
                  <a:ext uri="{FF2B5EF4-FFF2-40B4-BE49-F238E27FC236}">
                    <a16:creationId xmlns:a16="http://schemas.microsoft.com/office/drawing/2014/main" id="{7846F616-2EF7-7306-F357-E525DB656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3115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2" name="Oval 347">
                <a:extLst>
                  <a:ext uri="{FF2B5EF4-FFF2-40B4-BE49-F238E27FC236}">
                    <a16:creationId xmlns:a16="http://schemas.microsoft.com/office/drawing/2014/main" id="{A1A9F138-1752-BDB8-5736-411DDEC76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3074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3" name="Oval 348">
                <a:extLst>
                  <a:ext uri="{FF2B5EF4-FFF2-40B4-BE49-F238E27FC236}">
                    <a16:creationId xmlns:a16="http://schemas.microsoft.com/office/drawing/2014/main" id="{357AEE2B-20FB-967A-6048-2AB0F7A0E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3004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4" name="Oval 349">
                <a:extLst>
                  <a:ext uri="{FF2B5EF4-FFF2-40B4-BE49-F238E27FC236}">
                    <a16:creationId xmlns:a16="http://schemas.microsoft.com/office/drawing/2014/main" id="{12732155-07F6-67DA-3F23-41B8498FC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2998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5" name="Oval 350">
                <a:extLst>
                  <a:ext uri="{FF2B5EF4-FFF2-40B4-BE49-F238E27FC236}">
                    <a16:creationId xmlns:a16="http://schemas.microsoft.com/office/drawing/2014/main" id="{5F876672-E6DA-7D5D-37F6-31B28BE4B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" y="3113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6" name="Oval 351">
                <a:extLst>
                  <a:ext uri="{FF2B5EF4-FFF2-40B4-BE49-F238E27FC236}">
                    <a16:creationId xmlns:a16="http://schemas.microsoft.com/office/drawing/2014/main" id="{7ABA3A4F-97EB-79E8-732B-722866FCF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0" y="3181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7" name="Oval 352">
                <a:extLst>
                  <a:ext uri="{FF2B5EF4-FFF2-40B4-BE49-F238E27FC236}">
                    <a16:creationId xmlns:a16="http://schemas.microsoft.com/office/drawing/2014/main" id="{D14FFBDF-2827-1158-7333-6C61BE8C5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1" y="2729"/>
                <a:ext cx="40" cy="40"/>
              </a:xfrm>
              <a:prstGeom prst="ellipse">
                <a:avLst/>
              </a:prstGeom>
              <a:solidFill>
                <a:srgbClr val="99CC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8" name="Oval 353">
                <a:extLst>
                  <a:ext uri="{FF2B5EF4-FFF2-40B4-BE49-F238E27FC236}">
                    <a16:creationId xmlns:a16="http://schemas.microsoft.com/office/drawing/2014/main" id="{2A1EB949-4576-CC5D-DBA1-943642D55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5" y="2710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9" name="Oval 354">
                <a:extLst>
                  <a:ext uri="{FF2B5EF4-FFF2-40B4-BE49-F238E27FC236}">
                    <a16:creationId xmlns:a16="http://schemas.microsoft.com/office/drawing/2014/main" id="{AE098EDE-5689-EAD4-48BD-D29D3D085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" y="2698"/>
                <a:ext cx="40" cy="40"/>
              </a:xfrm>
              <a:prstGeom prst="ellipse">
                <a:avLst/>
              </a:prstGeom>
              <a:solidFill>
                <a:srgbClr val="FF0000"/>
              </a:solidFill>
              <a:ln w="1270" algn="ctr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5" descr="Spring_Fire">
            <a:extLst>
              <a:ext uri="{FF2B5EF4-FFF2-40B4-BE49-F238E27FC236}">
                <a16:creationId xmlns:a16="http://schemas.microsoft.com/office/drawing/2014/main" id="{6C8283A7-31E7-860C-1D48-D7BF27256B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9088" y="795338"/>
            <a:ext cx="5965825" cy="526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3" name="Group 7">
            <a:extLst>
              <a:ext uri="{FF2B5EF4-FFF2-40B4-BE49-F238E27FC236}">
                <a16:creationId xmlns:a16="http://schemas.microsoft.com/office/drawing/2014/main" id="{E3F909F4-5DD0-1820-D243-47FCBB9C239E}"/>
              </a:ext>
            </a:extLst>
          </p:cNvPr>
          <p:cNvGrpSpPr>
            <a:grpSpLocks/>
          </p:cNvGrpSpPr>
          <p:nvPr/>
        </p:nvGrpSpPr>
        <p:grpSpPr bwMode="auto">
          <a:xfrm>
            <a:off x="153988" y="795338"/>
            <a:ext cx="2713037" cy="2146300"/>
            <a:chOff x="97" y="356"/>
            <a:chExt cx="1709" cy="1352"/>
          </a:xfrm>
        </p:grpSpPr>
        <p:sp>
          <p:nvSpPr>
            <p:cNvPr id="30725" name="Rectangle 8">
              <a:extLst>
                <a:ext uri="{FF2B5EF4-FFF2-40B4-BE49-F238E27FC236}">
                  <a16:creationId xmlns:a16="http://schemas.microsoft.com/office/drawing/2014/main" id="{C5159A45-F460-3352-7B79-7C657378F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" y="356"/>
              <a:ext cx="1709" cy="135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30726" name="Group 9">
              <a:extLst>
                <a:ext uri="{FF2B5EF4-FFF2-40B4-BE49-F238E27FC236}">
                  <a16:creationId xmlns:a16="http://schemas.microsoft.com/office/drawing/2014/main" id="{6AD3C00A-51E3-CBA7-F20C-C571A11D8B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2" y="604"/>
              <a:ext cx="1579" cy="1042"/>
              <a:chOff x="1728" y="2131"/>
              <a:chExt cx="1579" cy="1042"/>
            </a:xfrm>
          </p:grpSpPr>
          <p:grpSp>
            <p:nvGrpSpPr>
              <p:cNvPr id="30728" name="Group 10">
                <a:extLst>
                  <a:ext uri="{FF2B5EF4-FFF2-40B4-BE49-F238E27FC236}">
                    <a16:creationId xmlns:a16="http://schemas.microsoft.com/office/drawing/2014/main" id="{555F2D96-D3F4-261C-06A2-3DFC3C0B60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834"/>
                <a:ext cx="915" cy="173"/>
                <a:chOff x="1728" y="1834"/>
                <a:chExt cx="915" cy="173"/>
              </a:xfrm>
            </p:grpSpPr>
            <p:sp>
              <p:nvSpPr>
                <p:cNvPr id="30744" name="Rectangle 11">
                  <a:extLst>
                    <a:ext uri="{FF2B5EF4-FFF2-40B4-BE49-F238E27FC236}">
                      <a16:creationId xmlns:a16="http://schemas.microsoft.com/office/drawing/2014/main" id="{E5D27157-F5E1-9032-E4C3-E5BC36D97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1848"/>
                  <a:ext cx="288" cy="1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45" name="Rectangle 12">
                  <a:extLst>
                    <a:ext uri="{FF2B5EF4-FFF2-40B4-BE49-F238E27FC236}">
                      <a16:creationId xmlns:a16="http://schemas.microsoft.com/office/drawing/2014/main" id="{DDA97B19-AB34-4D5E-7D58-36B72A4954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1834"/>
                  <a:ext cx="576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Clearcut</a:t>
                  </a:r>
                </a:p>
              </p:txBody>
            </p:sp>
          </p:grpSp>
          <p:grpSp>
            <p:nvGrpSpPr>
              <p:cNvPr id="30729" name="Group 13">
                <a:extLst>
                  <a:ext uri="{FF2B5EF4-FFF2-40B4-BE49-F238E27FC236}">
                    <a16:creationId xmlns:a16="http://schemas.microsoft.com/office/drawing/2014/main" id="{86CBA137-EA4E-56D0-44D9-9D89E23BD8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131"/>
                <a:ext cx="1259" cy="173"/>
                <a:chOff x="1728" y="1997"/>
                <a:chExt cx="1259" cy="173"/>
              </a:xfrm>
            </p:grpSpPr>
            <p:sp>
              <p:nvSpPr>
                <p:cNvPr id="30742" name="Rectangle 14">
                  <a:extLst>
                    <a:ext uri="{FF2B5EF4-FFF2-40B4-BE49-F238E27FC236}">
                      <a16:creationId xmlns:a16="http://schemas.microsoft.com/office/drawing/2014/main" id="{6EEFEB55-16EC-2166-5756-74730889A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011"/>
                  <a:ext cx="288" cy="144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43" name="Rectangle 15">
                  <a:extLst>
                    <a:ext uri="{FF2B5EF4-FFF2-40B4-BE49-F238E27FC236}">
                      <a16:creationId xmlns:a16="http://schemas.microsoft.com/office/drawing/2014/main" id="{AEA16846-A3BA-8B3D-4D11-C7E1FE1B8A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1997"/>
                  <a:ext cx="92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High Severity</a:t>
                  </a:r>
                </a:p>
              </p:txBody>
            </p:sp>
          </p:grpSp>
          <p:grpSp>
            <p:nvGrpSpPr>
              <p:cNvPr id="30730" name="Group 16">
                <a:extLst>
                  <a:ext uri="{FF2B5EF4-FFF2-40B4-BE49-F238E27FC236}">
                    <a16:creationId xmlns:a16="http://schemas.microsoft.com/office/drawing/2014/main" id="{5183F86C-9250-F632-6DE0-978CCE478C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478"/>
                <a:ext cx="1227" cy="173"/>
                <a:chOff x="1728" y="2160"/>
                <a:chExt cx="1227" cy="173"/>
              </a:xfrm>
            </p:grpSpPr>
            <p:sp>
              <p:nvSpPr>
                <p:cNvPr id="30740" name="Rectangle 17">
                  <a:extLst>
                    <a:ext uri="{FF2B5EF4-FFF2-40B4-BE49-F238E27FC236}">
                      <a16:creationId xmlns:a16="http://schemas.microsoft.com/office/drawing/2014/main" id="{12FBCEF1-4EBF-E005-842A-8290FD0593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174"/>
                  <a:ext cx="288" cy="144"/>
                </a:xfrm>
                <a:prstGeom prst="rect">
                  <a:avLst/>
                </a:prstGeom>
                <a:solidFill>
                  <a:srgbClr val="0070FF"/>
                </a:solidFill>
                <a:ln w="3175">
                  <a:solidFill>
                    <a:srgbClr val="0070FF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41" name="Rectangle 18">
                  <a:extLst>
                    <a:ext uri="{FF2B5EF4-FFF2-40B4-BE49-F238E27FC236}">
                      <a16:creationId xmlns:a16="http://schemas.microsoft.com/office/drawing/2014/main" id="{C7882CCA-BB10-F89D-587D-F995C037DB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160"/>
                  <a:ext cx="888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Low Severity</a:t>
                  </a:r>
                </a:p>
              </p:txBody>
            </p:sp>
          </p:grpSp>
          <p:grpSp>
            <p:nvGrpSpPr>
              <p:cNvPr id="30731" name="Group 19">
                <a:extLst>
                  <a:ext uri="{FF2B5EF4-FFF2-40B4-BE49-F238E27FC236}">
                    <a16:creationId xmlns:a16="http://schemas.microsoft.com/office/drawing/2014/main" id="{A7300C41-2EAE-E8D6-7112-E216B88766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304"/>
                <a:ext cx="1579" cy="173"/>
                <a:chOff x="1728" y="2323"/>
                <a:chExt cx="1579" cy="173"/>
              </a:xfrm>
            </p:grpSpPr>
            <p:sp>
              <p:nvSpPr>
                <p:cNvPr id="30738" name="Rectangle 20">
                  <a:extLst>
                    <a:ext uri="{FF2B5EF4-FFF2-40B4-BE49-F238E27FC236}">
                      <a16:creationId xmlns:a16="http://schemas.microsoft.com/office/drawing/2014/main" id="{09F3C0E3-8867-33DF-1701-EE3114C32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337"/>
                  <a:ext cx="288" cy="144"/>
                </a:xfrm>
                <a:prstGeom prst="rect">
                  <a:avLst/>
                </a:prstGeom>
                <a:solidFill>
                  <a:srgbClr val="FFFF00"/>
                </a:solidFill>
                <a:ln w="3175">
                  <a:solidFill>
                    <a:srgbClr val="FFFF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39" name="Rectangle 21">
                  <a:extLst>
                    <a:ext uri="{FF2B5EF4-FFF2-40B4-BE49-F238E27FC236}">
                      <a16:creationId xmlns:a16="http://schemas.microsoft.com/office/drawing/2014/main" id="{64A4C6B2-5874-A58C-4B8B-DA8E097304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323"/>
                  <a:ext cx="124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Moderate Severity</a:t>
                  </a:r>
                </a:p>
              </p:txBody>
            </p:sp>
          </p:grpSp>
          <p:grpSp>
            <p:nvGrpSpPr>
              <p:cNvPr id="30732" name="Group 22">
                <a:extLst>
                  <a:ext uri="{FF2B5EF4-FFF2-40B4-BE49-F238E27FC236}">
                    <a16:creationId xmlns:a16="http://schemas.microsoft.com/office/drawing/2014/main" id="{15B903C0-35D2-18FF-4819-9283702E05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659"/>
                <a:ext cx="1459" cy="173"/>
                <a:chOff x="1728" y="2486"/>
                <a:chExt cx="1459" cy="173"/>
              </a:xfrm>
            </p:grpSpPr>
            <p:sp>
              <p:nvSpPr>
                <p:cNvPr id="30736" name="Rectangle 23">
                  <a:extLst>
                    <a:ext uri="{FF2B5EF4-FFF2-40B4-BE49-F238E27FC236}">
                      <a16:creationId xmlns:a16="http://schemas.microsoft.com/office/drawing/2014/main" id="{73275800-8B86-2D01-AC35-712A95B5C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500"/>
                  <a:ext cx="288" cy="144"/>
                </a:xfrm>
                <a:prstGeom prst="rect">
                  <a:avLst/>
                </a:prstGeom>
                <a:solidFill>
                  <a:srgbClr val="55FF00"/>
                </a:solidFill>
                <a:ln w="9525">
                  <a:solidFill>
                    <a:srgbClr val="55FF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37" name="Rectangle 24">
                  <a:extLst>
                    <a:ext uri="{FF2B5EF4-FFF2-40B4-BE49-F238E27FC236}">
                      <a16:creationId xmlns:a16="http://schemas.microsoft.com/office/drawing/2014/main" id="{CBE68A5C-DE7D-5E34-2F4D-888641A717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486"/>
                  <a:ext cx="112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Natural Opening</a:t>
                  </a:r>
                </a:p>
              </p:txBody>
            </p:sp>
          </p:grpSp>
          <p:grpSp>
            <p:nvGrpSpPr>
              <p:cNvPr id="30733" name="Group 25">
                <a:extLst>
                  <a:ext uri="{FF2B5EF4-FFF2-40B4-BE49-F238E27FC236}">
                    <a16:creationId xmlns:a16="http://schemas.microsoft.com/office/drawing/2014/main" id="{8E476058-DA56-E684-360B-96B9DC8FB8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3000"/>
                <a:ext cx="699" cy="173"/>
                <a:chOff x="1728" y="2851"/>
                <a:chExt cx="699" cy="173"/>
              </a:xfrm>
            </p:grpSpPr>
            <p:sp>
              <p:nvSpPr>
                <p:cNvPr id="30734" name="Rectangle 26">
                  <a:extLst>
                    <a:ext uri="{FF2B5EF4-FFF2-40B4-BE49-F238E27FC236}">
                      <a16:creationId xmlns:a16="http://schemas.microsoft.com/office/drawing/2014/main" id="{79ECC673-EF77-3E65-D659-F9A450C791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865"/>
                  <a:ext cx="288" cy="144"/>
                </a:xfrm>
                <a:prstGeom prst="rect">
                  <a:avLst/>
                </a:prstGeom>
                <a:solidFill>
                  <a:srgbClr val="A87000"/>
                </a:solidFill>
                <a:ln w="3175">
                  <a:solidFill>
                    <a:srgbClr val="A87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35" name="Rectangle 27">
                  <a:extLst>
                    <a:ext uri="{FF2B5EF4-FFF2-40B4-BE49-F238E27FC236}">
                      <a16:creationId xmlns:a16="http://schemas.microsoft.com/office/drawing/2014/main" id="{2DBA4257-62B6-C59F-0721-0CD34D8ED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851"/>
                  <a:ext cx="36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Road</a:t>
                  </a:r>
                </a:p>
              </p:txBody>
            </p:sp>
          </p:grpSp>
        </p:grpSp>
        <p:sp>
          <p:nvSpPr>
            <p:cNvPr id="30727" name="Text Box 28">
              <a:extLst>
                <a:ext uri="{FF2B5EF4-FFF2-40B4-BE49-F238E27FC236}">
                  <a16:creationId xmlns:a16="http://schemas.microsoft.com/office/drawing/2014/main" id="{23C25A6F-3137-FFD1-2812-DB63D57F07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6" y="359"/>
              <a:ext cx="1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rgbClr val="55FF00"/>
                  </a:solidFill>
                </a:rPr>
                <a:t>Spring Fire Severity</a:t>
              </a:r>
            </a:p>
          </p:txBody>
        </p:sp>
      </p:grpSp>
      <p:sp>
        <p:nvSpPr>
          <p:cNvPr id="30724" name="Text Box 29">
            <a:extLst>
              <a:ext uri="{FF2B5EF4-FFF2-40B4-BE49-F238E27FC236}">
                <a16:creationId xmlns:a16="http://schemas.microsoft.com/office/drawing/2014/main" id="{6595F25A-EADA-3AA7-F16B-1CECE2DC3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2613" y="184150"/>
            <a:ext cx="54371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000">
                <a:solidFill>
                  <a:srgbClr val="FFFF00"/>
                </a:solidFill>
              </a:rPr>
              <a:t>Spring Fire 1996  </a:t>
            </a:r>
            <a:r>
              <a:rPr lang="en-US" altLang="en-US" sz="3000">
                <a:solidFill>
                  <a:srgbClr val="FFCC00"/>
                </a:solidFill>
              </a:rPr>
              <a:t>15,960 acres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 Box 6">
            <a:extLst>
              <a:ext uri="{FF2B5EF4-FFF2-40B4-BE49-F238E27FC236}">
                <a16:creationId xmlns:a16="http://schemas.microsoft.com/office/drawing/2014/main" id="{1776E0CF-0DF8-BDDF-CF76-887613B20F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0013" y="219075"/>
            <a:ext cx="637698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Fire Regimes Based on Kuchler’s Potential Natural Vegetation Types</a:t>
            </a:r>
          </a:p>
        </p:txBody>
      </p:sp>
      <p:grpSp>
        <p:nvGrpSpPr>
          <p:cNvPr id="4099" name="Group 28">
            <a:extLst>
              <a:ext uri="{FF2B5EF4-FFF2-40B4-BE49-F238E27FC236}">
                <a16:creationId xmlns:a16="http://schemas.microsoft.com/office/drawing/2014/main" id="{3BD7AE78-305A-E66B-BC6A-E341EE90DF65}"/>
              </a:ext>
            </a:extLst>
          </p:cNvPr>
          <p:cNvGrpSpPr>
            <a:grpSpLocks/>
          </p:cNvGrpSpPr>
          <p:nvPr/>
        </p:nvGrpSpPr>
        <p:grpSpPr bwMode="auto">
          <a:xfrm>
            <a:off x="119063" y="1428750"/>
            <a:ext cx="8874125" cy="5121275"/>
            <a:chOff x="119063" y="1428750"/>
            <a:chExt cx="8874125" cy="5121275"/>
          </a:xfrm>
        </p:grpSpPr>
        <p:sp>
          <p:nvSpPr>
            <p:cNvPr id="4100" name="Rectangle 27">
              <a:extLst>
                <a:ext uri="{FF2B5EF4-FFF2-40B4-BE49-F238E27FC236}">
                  <a16:creationId xmlns:a16="http://schemas.microsoft.com/office/drawing/2014/main" id="{86DE4670-CC00-B126-30A7-AEA2B75F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63" y="1428750"/>
              <a:ext cx="8874125" cy="5121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pic>
          <p:nvPicPr>
            <p:cNvPr id="4101" name="Picture 5">
              <a:extLst>
                <a:ext uri="{FF2B5EF4-FFF2-40B4-BE49-F238E27FC236}">
                  <a16:creationId xmlns:a16="http://schemas.microsoft.com/office/drawing/2014/main" id="{2AFE58BE-C151-68FA-1D0D-485FEFC78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71" t="600" r="17751" b="1799"/>
            <a:stretch>
              <a:fillRect/>
            </a:stretch>
          </p:blipFill>
          <p:spPr bwMode="auto">
            <a:xfrm rot="5400000">
              <a:off x="3622186" y="669524"/>
              <a:ext cx="4088305" cy="63826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2" name="Rectangle 7">
              <a:extLst>
                <a:ext uri="{FF2B5EF4-FFF2-40B4-BE49-F238E27FC236}">
                  <a16:creationId xmlns:a16="http://schemas.microsoft.com/office/drawing/2014/main" id="{C888DF33-41FE-28D1-B19B-4866F7DA39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59038" y="5011013"/>
              <a:ext cx="1931838" cy="908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4103" name="Group 25">
              <a:extLst>
                <a:ext uri="{FF2B5EF4-FFF2-40B4-BE49-F238E27FC236}">
                  <a16:creationId xmlns:a16="http://schemas.microsoft.com/office/drawing/2014/main" id="{35BDD281-A642-F39C-80C9-87173A28DC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026" y="5087938"/>
              <a:ext cx="4368800" cy="1255713"/>
              <a:chOff x="272" y="3196"/>
              <a:chExt cx="2752" cy="791"/>
            </a:xfrm>
          </p:grpSpPr>
          <p:grpSp>
            <p:nvGrpSpPr>
              <p:cNvPr id="4110" name="Group 21">
                <a:extLst>
                  <a:ext uri="{FF2B5EF4-FFF2-40B4-BE49-F238E27FC236}">
                    <a16:creationId xmlns:a16="http://schemas.microsoft.com/office/drawing/2014/main" id="{02938932-9742-7FC3-47A6-84672FAF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" y="3196"/>
                <a:ext cx="2516" cy="173"/>
                <a:chOff x="96" y="3322"/>
                <a:chExt cx="2516" cy="173"/>
              </a:xfrm>
            </p:grpSpPr>
            <p:sp>
              <p:nvSpPr>
                <p:cNvPr id="4120" name="Rectangle 9">
                  <a:extLst>
                    <a:ext uri="{FF2B5EF4-FFF2-40B4-BE49-F238E27FC236}">
                      <a16:creationId xmlns:a16="http://schemas.microsoft.com/office/drawing/2014/main" id="{8933C0EA-83BE-5428-B929-067E8870FF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3336"/>
                  <a:ext cx="240" cy="144"/>
                </a:xfrm>
                <a:prstGeom prst="rect">
                  <a:avLst/>
                </a:prstGeom>
                <a:solidFill>
                  <a:srgbClr val="99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4121" name="Text Box 13">
                  <a:extLst>
                    <a:ext uri="{FF2B5EF4-FFF2-40B4-BE49-F238E27FC236}">
                      <a16:creationId xmlns:a16="http://schemas.microsoft.com/office/drawing/2014/main" id="{7FE03272-F435-C32A-BA79-494EE511AD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4" y="3322"/>
                  <a:ext cx="2228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0"/>
                    <a:t>Stand-Replacement Fires 500+ yrs</a:t>
                  </a:r>
                </a:p>
              </p:txBody>
            </p:sp>
          </p:grpSp>
          <p:grpSp>
            <p:nvGrpSpPr>
              <p:cNvPr id="4111" name="Group 20">
                <a:extLst>
                  <a:ext uri="{FF2B5EF4-FFF2-40B4-BE49-F238E27FC236}">
                    <a16:creationId xmlns:a16="http://schemas.microsoft.com/office/drawing/2014/main" id="{BE480EBF-C61A-C732-0200-07467C5A1F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" y="3400"/>
                <a:ext cx="2752" cy="173"/>
                <a:chOff x="96" y="3561"/>
                <a:chExt cx="2752" cy="173"/>
              </a:xfrm>
            </p:grpSpPr>
            <p:sp>
              <p:nvSpPr>
                <p:cNvPr id="4118" name="Rectangle 10">
                  <a:extLst>
                    <a:ext uri="{FF2B5EF4-FFF2-40B4-BE49-F238E27FC236}">
                      <a16:creationId xmlns:a16="http://schemas.microsoft.com/office/drawing/2014/main" id="{8F1DA16F-3A10-39A5-BA23-91BABC0C07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3576"/>
                  <a:ext cx="240" cy="144"/>
                </a:xfrm>
                <a:prstGeom prst="rect">
                  <a:avLst/>
                </a:pr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4119" name="Text Box 14">
                  <a:extLst>
                    <a:ext uri="{FF2B5EF4-FFF2-40B4-BE49-F238E27FC236}">
                      <a16:creationId xmlns:a16="http://schemas.microsoft.com/office/drawing/2014/main" id="{A8A5EEAC-8B9C-E90D-5845-465A4431BB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4" y="3561"/>
                  <a:ext cx="2464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0"/>
                    <a:t>Stand-Replacement Fires 201–500 yrs</a:t>
                  </a:r>
                </a:p>
              </p:txBody>
            </p:sp>
          </p:grpSp>
          <p:grpSp>
            <p:nvGrpSpPr>
              <p:cNvPr id="4112" name="Group 19">
                <a:extLst>
                  <a:ext uri="{FF2B5EF4-FFF2-40B4-BE49-F238E27FC236}">
                    <a16:creationId xmlns:a16="http://schemas.microsoft.com/office/drawing/2014/main" id="{D5A0E781-FD70-09BC-A7DA-DFBEB60C90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" y="3608"/>
                <a:ext cx="1944" cy="173"/>
                <a:chOff x="96" y="3840"/>
                <a:chExt cx="1944" cy="173"/>
              </a:xfrm>
            </p:grpSpPr>
            <p:sp>
              <p:nvSpPr>
                <p:cNvPr id="4116" name="Rectangle 11">
                  <a:extLst>
                    <a:ext uri="{FF2B5EF4-FFF2-40B4-BE49-F238E27FC236}">
                      <a16:creationId xmlns:a16="http://schemas.microsoft.com/office/drawing/2014/main" id="{DC1215AF-9D30-264B-8705-78F35EE02A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3854"/>
                  <a:ext cx="240" cy="144"/>
                </a:xfrm>
                <a:prstGeom prst="rect">
                  <a:avLst/>
                </a:prstGeom>
                <a:solidFill>
                  <a:srgbClr val="00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4117" name="Text Box 15">
                  <a:extLst>
                    <a:ext uri="{FF2B5EF4-FFF2-40B4-BE49-F238E27FC236}">
                      <a16:creationId xmlns:a16="http://schemas.microsoft.com/office/drawing/2014/main" id="{F7A27678-BEB2-64A6-2D7C-85E4B81B3E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4" y="3840"/>
                  <a:ext cx="1656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0"/>
                    <a:t>Understory Fires 0–34 yrs</a:t>
                  </a:r>
                </a:p>
              </p:txBody>
            </p:sp>
          </p:grpSp>
          <p:grpSp>
            <p:nvGrpSpPr>
              <p:cNvPr id="4113" name="Group 18">
                <a:extLst>
                  <a:ext uri="{FF2B5EF4-FFF2-40B4-BE49-F238E27FC236}">
                    <a16:creationId xmlns:a16="http://schemas.microsoft.com/office/drawing/2014/main" id="{27EA5B91-372A-AA44-C2D0-79F11C971A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" y="3814"/>
                <a:ext cx="2192" cy="173"/>
                <a:chOff x="96" y="4090"/>
                <a:chExt cx="2192" cy="173"/>
              </a:xfrm>
            </p:grpSpPr>
            <p:sp>
              <p:nvSpPr>
                <p:cNvPr id="4114" name="Rectangle 12">
                  <a:extLst>
                    <a:ext uri="{FF2B5EF4-FFF2-40B4-BE49-F238E27FC236}">
                      <a16:creationId xmlns:a16="http://schemas.microsoft.com/office/drawing/2014/main" id="{3FB4B3DA-ED2B-EE64-1A22-55E6240C2A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4104"/>
                  <a:ext cx="240" cy="144"/>
                </a:xfrm>
                <a:prstGeom prst="rect">
                  <a:avLst/>
                </a:prstGeom>
                <a:solidFill>
                  <a:srgbClr val="CC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4115" name="Text Box 16">
                  <a:extLst>
                    <a:ext uri="{FF2B5EF4-FFF2-40B4-BE49-F238E27FC236}">
                      <a16:creationId xmlns:a16="http://schemas.microsoft.com/office/drawing/2014/main" id="{624904D6-AEDD-2D2F-155F-2815D54E94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4" y="4090"/>
                  <a:ext cx="1904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b="0"/>
                    <a:t>Mixed-Severity Fires 0–34 yrs</a:t>
                  </a:r>
                </a:p>
              </p:txBody>
            </p:sp>
          </p:grpSp>
        </p:grpSp>
        <p:pic>
          <p:nvPicPr>
            <p:cNvPr id="4104" name="Picture 17">
              <a:extLst>
                <a:ext uri="{FF2B5EF4-FFF2-40B4-BE49-F238E27FC236}">
                  <a16:creationId xmlns:a16="http://schemas.microsoft.com/office/drawing/2014/main" id="{23C4FA73-1F97-86D6-3183-7C2DACB1DB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86" t="19739" r="13469"/>
            <a:stretch>
              <a:fillRect/>
            </a:stretch>
          </p:blipFill>
          <p:spPr bwMode="auto">
            <a:xfrm rot="5400000">
              <a:off x="49213" y="1909763"/>
              <a:ext cx="2309813" cy="1747838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5" name="Rectangle 22">
              <a:extLst>
                <a:ext uri="{FF2B5EF4-FFF2-40B4-BE49-F238E27FC236}">
                  <a16:creationId xmlns:a16="http://schemas.microsoft.com/office/drawing/2014/main" id="{DEFA85B3-E613-1D71-1332-7AF3D960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813" y="1938338"/>
              <a:ext cx="900113" cy="126365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06" name="Line 23">
              <a:extLst>
                <a:ext uri="{FF2B5EF4-FFF2-40B4-BE49-F238E27FC236}">
                  <a16:creationId xmlns:a16="http://schemas.microsoft.com/office/drawing/2014/main" id="{08DEB4B8-5F92-7A73-9421-34F8D9BA88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84388" y="1620838"/>
              <a:ext cx="477838" cy="3175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" name="Line 24">
              <a:extLst>
                <a:ext uri="{FF2B5EF4-FFF2-40B4-BE49-F238E27FC236}">
                  <a16:creationId xmlns:a16="http://schemas.microsoft.com/office/drawing/2014/main" id="{022507AC-A91E-3C55-6400-D9CB71F106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79626" y="3200400"/>
              <a:ext cx="485775" cy="7477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" name="Text Box 26">
              <a:extLst>
                <a:ext uri="{FF2B5EF4-FFF2-40B4-BE49-F238E27FC236}">
                  <a16:creationId xmlns:a16="http://schemas.microsoft.com/office/drawing/2014/main" id="{830A94FF-1AC0-9B76-65E1-B6D9DBA5D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8038" y="5638800"/>
              <a:ext cx="2933700" cy="823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0"/>
                <a:t>Brown et al. 2000</a:t>
              </a:r>
            </a:p>
            <a:p>
              <a:pPr eaLnBrk="1" hangingPunct="1"/>
              <a:r>
                <a:rPr lang="en-US" altLang="en-US" b="0"/>
                <a:t>Wildland Fire in Ecosystems:</a:t>
              </a:r>
            </a:p>
            <a:p>
              <a:pPr eaLnBrk="1" hangingPunct="1"/>
              <a:r>
                <a:rPr lang="en-US" altLang="en-US" b="0"/>
                <a:t>Effects of Fire on Flora</a:t>
              </a:r>
            </a:p>
          </p:txBody>
        </p:sp>
        <p:sp>
          <p:nvSpPr>
            <p:cNvPr id="4109" name="Rectangle 27">
              <a:extLst>
                <a:ext uri="{FF2B5EF4-FFF2-40B4-BE49-F238E27FC236}">
                  <a16:creationId xmlns:a16="http://schemas.microsoft.com/office/drawing/2014/main" id="{B4EECC3B-075C-E103-E686-79ED9B818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800" y="5859262"/>
              <a:ext cx="1301318" cy="1605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4" descr="Rattle_10-1">
            <a:extLst>
              <a:ext uri="{FF2B5EF4-FFF2-40B4-BE49-F238E27FC236}">
                <a16:creationId xmlns:a16="http://schemas.microsoft.com/office/drawing/2014/main" id="{69908F36-5263-B6C8-97D2-19689592BE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9088" y="795338"/>
            <a:ext cx="5965825" cy="526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5" name="Text Box 5">
            <a:extLst>
              <a:ext uri="{FF2B5EF4-FFF2-40B4-BE49-F238E27FC236}">
                <a16:creationId xmlns:a16="http://schemas.microsoft.com/office/drawing/2014/main" id="{285AAAE7-BD28-1DCA-BD66-B5EB311C3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6575" y="150813"/>
            <a:ext cx="5499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000">
                <a:solidFill>
                  <a:srgbClr val="FFFF00"/>
                </a:solidFill>
              </a:rPr>
              <a:t>Rattle Fire 2008    </a:t>
            </a:r>
            <a:r>
              <a:rPr lang="en-US" altLang="en-US" sz="3000">
                <a:solidFill>
                  <a:srgbClr val="FFCC00"/>
                </a:solidFill>
              </a:rPr>
              <a:t>19,771 acres</a:t>
            </a:r>
          </a:p>
        </p:txBody>
      </p:sp>
      <p:grpSp>
        <p:nvGrpSpPr>
          <p:cNvPr id="54277" name="Group 30">
            <a:extLst>
              <a:ext uri="{FF2B5EF4-FFF2-40B4-BE49-F238E27FC236}">
                <a16:creationId xmlns:a16="http://schemas.microsoft.com/office/drawing/2014/main" id="{8D99AF93-85AE-9549-1C0F-E71193972E06}"/>
              </a:ext>
            </a:extLst>
          </p:cNvPr>
          <p:cNvGrpSpPr>
            <a:grpSpLocks/>
          </p:cNvGrpSpPr>
          <p:nvPr/>
        </p:nvGrpSpPr>
        <p:grpSpPr bwMode="auto">
          <a:xfrm>
            <a:off x="153988" y="795338"/>
            <a:ext cx="2713037" cy="2146300"/>
            <a:chOff x="97" y="356"/>
            <a:chExt cx="1709" cy="1352"/>
          </a:xfrm>
        </p:grpSpPr>
        <p:sp>
          <p:nvSpPr>
            <p:cNvPr id="54281" name="Rectangle 8">
              <a:extLst>
                <a:ext uri="{FF2B5EF4-FFF2-40B4-BE49-F238E27FC236}">
                  <a16:creationId xmlns:a16="http://schemas.microsoft.com/office/drawing/2014/main" id="{D422F3B4-FAF3-9777-7A77-9B5B67775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" y="356"/>
              <a:ext cx="1709" cy="135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54282" name="Group 9">
              <a:extLst>
                <a:ext uri="{FF2B5EF4-FFF2-40B4-BE49-F238E27FC236}">
                  <a16:creationId xmlns:a16="http://schemas.microsoft.com/office/drawing/2014/main" id="{50F07425-9B19-E19E-312E-E386258FEE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2" y="604"/>
              <a:ext cx="1579" cy="1042"/>
              <a:chOff x="1728" y="2131"/>
              <a:chExt cx="1579" cy="1042"/>
            </a:xfrm>
          </p:grpSpPr>
          <p:grpSp>
            <p:nvGrpSpPr>
              <p:cNvPr id="54284" name="Group 10">
                <a:extLst>
                  <a:ext uri="{FF2B5EF4-FFF2-40B4-BE49-F238E27FC236}">
                    <a16:creationId xmlns:a16="http://schemas.microsoft.com/office/drawing/2014/main" id="{388E5DCD-503D-2989-A7D2-759896D10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834"/>
                <a:ext cx="915" cy="173"/>
                <a:chOff x="1728" y="1834"/>
                <a:chExt cx="915" cy="173"/>
              </a:xfrm>
            </p:grpSpPr>
            <p:sp>
              <p:nvSpPr>
                <p:cNvPr id="54300" name="Rectangle 11">
                  <a:extLst>
                    <a:ext uri="{FF2B5EF4-FFF2-40B4-BE49-F238E27FC236}">
                      <a16:creationId xmlns:a16="http://schemas.microsoft.com/office/drawing/2014/main" id="{E5D6F070-B403-2D04-D1D4-BD2EADD36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1848"/>
                  <a:ext cx="288" cy="1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4301" name="Rectangle 12">
                  <a:extLst>
                    <a:ext uri="{FF2B5EF4-FFF2-40B4-BE49-F238E27FC236}">
                      <a16:creationId xmlns:a16="http://schemas.microsoft.com/office/drawing/2014/main" id="{18442BD7-42B6-5385-954C-1515F7DC87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1834"/>
                  <a:ext cx="576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Clearcut</a:t>
                  </a:r>
                </a:p>
              </p:txBody>
            </p:sp>
          </p:grpSp>
          <p:grpSp>
            <p:nvGrpSpPr>
              <p:cNvPr id="54285" name="Group 13">
                <a:extLst>
                  <a:ext uri="{FF2B5EF4-FFF2-40B4-BE49-F238E27FC236}">
                    <a16:creationId xmlns:a16="http://schemas.microsoft.com/office/drawing/2014/main" id="{2F4B4EDC-DFD0-683A-0B6C-38B2A9384E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131"/>
                <a:ext cx="1259" cy="173"/>
                <a:chOff x="1728" y="1997"/>
                <a:chExt cx="1259" cy="173"/>
              </a:xfrm>
            </p:grpSpPr>
            <p:sp>
              <p:nvSpPr>
                <p:cNvPr id="54298" name="Rectangle 14">
                  <a:extLst>
                    <a:ext uri="{FF2B5EF4-FFF2-40B4-BE49-F238E27FC236}">
                      <a16:creationId xmlns:a16="http://schemas.microsoft.com/office/drawing/2014/main" id="{AD09C1B7-6C13-9F0E-CD79-28B304CDBD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011"/>
                  <a:ext cx="288" cy="144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4299" name="Rectangle 15">
                  <a:extLst>
                    <a:ext uri="{FF2B5EF4-FFF2-40B4-BE49-F238E27FC236}">
                      <a16:creationId xmlns:a16="http://schemas.microsoft.com/office/drawing/2014/main" id="{A141CBDA-197C-6364-EF44-F3E1DF0AFE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1997"/>
                  <a:ext cx="92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High Severity</a:t>
                  </a:r>
                </a:p>
              </p:txBody>
            </p:sp>
          </p:grpSp>
          <p:grpSp>
            <p:nvGrpSpPr>
              <p:cNvPr id="54286" name="Group 16">
                <a:extLst>
                  <a:ext uri="{FF2B5EF4-FFF2-40B4-BE49-F238E27FC236}">
                    <a16:creationId xmlns:a16="http://schemas.microsoft.com/office/drawing/2014/main" id="{BCB3DD73-9BBA-1A16-DB99-C3DFB58EBE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478"/>
                <a:ext cx="1227" cy="173"/>
                <a:chOff x="1728" y="2160"/>
                <a:chExt cx="1227" cy="173"/>
              </a:xfrm>
            </p:grpSpPr>
            <p:sp>
              <p:nvSpPr>
                <p:cNvPr id="54296" name="Rectangle 17">
                  <a:extLst>
                    <a:ext uri="{FF2B5EF4-FFF2-40B4-BE49-F238E27FC236}">
                      <a16:creationId xmlns:a16="http://schemas.microsoft.com/office/drawing/2014/main" id="{E2EDAD92-C90B-505D-B851-B3B3EA2CCD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174"/>
                  <a:ext cx="288" cy="144"/>
                </a:xfrm>
                <a:prstGeom prst="rect">
                  <a:avLst/>
                </a:prstGeom>
                <a:solidFill>
                  <a:srgbClr val="0070FF"/>
                </a:solidFill>
                <a:ln w="3175">
                  <a:solidFill>
                    <a:srgbClr val="0070FF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4297" name="Rectangle 18">
                  <a:extLst>
                    <a:ext uri="{FF2B5EF4-FFF2-40B4-BE49-F238E27FC236}">
                      <a16:creationId xmlns:a16="http://schemas.microsoft.com/office/drawing/2014/main" id="{1F11DF6C-001B-F31C-1B2E-4DFCA0A6E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160"/>
                  <a:ext cx="888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Low Severity</a:t>
                  </a:r>
                </a:p>
              </p:txBody>
            </p:sp>
          </p:grpSp>
          <p:grpSp>
            <p:nvGrpSpPr>
              <p:cNvPr id="54287" name="Group 19">
                <a:extLst>
                  <a:ext uri="{FF2B5EF4-FFF2-40B4-BE49-F238E27FC236}">
                    <a16:creationId xmlns:a16="http://schemas.microsoft.com/office/drawing/2014/main" id="{F69BA8F2-09FD-CFC8-3BD1-2353CA76D1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304"/>
                <a:ext cx="1579" cy="173"/>
                <a:chOff x="1728" y="2323"/>
                <a:chExt cx="1579" cy="173"/>
              </a:xfrm>
            </p:grpSpPr>
            <p:sp>
              <p:nvSpPr>
                <p:cNvPr id="54294" name="Rectangle 20">
                  <a:extLst>
                    <a:ext uri="{FF2B5EF4-FFF2-40B4-BE49-F238E27FC236}">
                      <a16:creationId xmlns:a16="http://schemas.microsoft.com/office/drawing/2014/main" id="{4E4590D8-1CF0-B780-863B-85EEB25618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337"/>
                  <a:ext cx="288" cy="144"/>
                </a:xfrm>
                <a:prstGeom prst="rect">
                  <a:avLst/>
                </a:prstGeom>
                <a:solidFill>
                  <a:srgbClr val="FFFF00"/>
                </a:solidFill>
                <a:ln w="3175">
                  <a:solidFill>
                    <a:srgbClr val="FFFF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4295" name="Rectangle 21">
                  <a:extLst>
                    <a:ext uri="{FF2B5EF4-FFF2-40B4-BE49-F238E27FC236}">
                      <a16:creationId xmlns:a16="http://schemas.microsoft.com/office/drawing/2014/main" id="{C567D5A4-2BCC-185C-CE8D-11654B7C7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323"/>
                  <a:ext cx="124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Moderate Severity</a:t>
                  </a:r>
                </a:p>
              </p:txBody>
            </p:sp>
          </p:grpSp>
          <p:grpSp>
            <p:nvGrpSpPr>
              <p:cNvPr id="54288" name="Group 22">
                <a:extLst>
                  <a:ext uri="{FF2B5EF4-FFF2-40B4-BE49-F238E27FC236}">
                    <a16:creationId xmlns:a16="http://schemas.microsoft.com/office/drawing/2014/main" id="{E79423E8-EC79-A5FC-EE7D-44C02AAC3D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659"/>
                <a:ext cx="1459" cy="173"/>
                <a:chOff x="1728" y="2486"/>
                <a:chExt cx="1459" cy="173"/>
              </a:xfrm>
            </p:grpSpPr>
            <p:sp>
              <p:nvSpPr>
                <p:cNvPr id="54292" name="Rectangle 23">
                  <a:extLst>
                    <a:ext uri="{FF2B5EF4-FFF2-40B4-BE49-F238E27FC236}">
                      <a16:creationId xmlns:a16="http://schemas.microsoft.com/office/drawing/2014/main" id="{9BF4289C-5AAE-0584-69D4-191553F704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500"/>
                  <a:ext cx="288" cy="144"/>
                </a:xfrm>
                <a:prstGeom prst="rect">
                  <a:avLst/>
                </a:prstGeom>
                <a:solidFill>
                  <a:srgbClr val="55FF00"/>
                </a:solidFill>
                <a:ln w="9525">
                  <a:solidFill>
                    <a:srgbClr val="55FF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4293" name="Rectangle 24">
                  <a:extLst>
                    <a:ext uri="{FF2B5EF4-FFF2-40B4-BE49-F238E27FC236}">
                      <a16:creationId xmlns:a16="http://schemas.microsoft.com/office/drawing/2014/main" id="{5026D924-29EB-85F1-0601-E5A992F334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486"/>
                  <a:ext cx="112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Natural Opening</a:t>
                  </a:r>
                </a:p>
              </p:txBody>
            </p:sp>
          </p:grpSp>
          <p:grpSp>
            <p:nvGrpSpPr>
              <p:cNvPr id="54289" name="Group 25">
                <a:extLst>
                  <a:ext uri="{FF2B5EF4-FFF2-40B4-BE49-F238E27FC236}">
                    <a16:creationId xmlns:a16="http://schemas.microsoft.com/office/drawing/2014/main" id="{50233CD9-0522-FE1E-B61A-34F3E47D45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3000"/>
                <a:ext cx="699" cy="173"/>
                <a:chOff x="1728" y="2851"/>
                <a:chExt cx="699" cy="173"/>
              </a:xfrm>
            </p:grpSpPr>
            <p:sp>
              <p:nvSpPr>
                <p:cNvPr id="54290" name="Rectangle 26">
                  <a:extLst>
                    <a:ext uri="{FF2B5EF4-FFF2-40B4-BE49-F238E27FC236}">
                      <a16:creationId xmlns:a16="http://schemas.microsoft.com/office/drawing/2014/main" id="{047AABCE-AF0F-E6C7-6756-23BF48356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865"/>
                  <a:ext cx="288" cy="144"/>
                </a:xfrm>
                <a:prstGeom prst="rect">
                  <a:avLst/>
                </a:prstGeom>
                <a:solidFill>
                  <a:srgbClr val="A87000"/>
                </a:solidFill>
                <a:ln w="3175">
                  <a:solidFill>
                    <a:srgbClr val="A87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4291" name="Rectangle 27">
                  <a:extLst>
                    <a:ext uri="{FF2B5EF4-FFF2-40B4-BE49-F238E27FC236}">
                      <a16:creationId xmlns:a16="http://schemas.microsoft.com/office/drawing/2014/main" id="{BC3B099C-3893-2789-AC5F-11F8B827B0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851"/>
                  <a:ext cx="36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Road</a:t>
                  </a:r>
                </a:p>
              </p:txBody>
            </p:sp>
          </p:grpSp>
        </p:grpSp>
        <p:sp>
          <p:nvSpPr>
            <p:cNvPr id="54283" name="Text Box 28">
              <a:extLst>
                <a:ext uri="{FF2B5EF4-FFF2-40B4-BE49-F238E27FC236}">
                  <a16:creationId xmlns:a16="http://schemas.microsoft.com/office/drawing/2014/main" id="{5FA14B9A-EF6A-9F95-0F86-C6E76C53C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6" y="359"/>
              <a:ext cx="1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rgbClr val="55FF00"/>
                  </a:solidFill>
                </a:rPr>
                <a:t>Spring Fire Severity</a:t>
              </a:r>
            </a:p>
          </p:txBody>
        </p:sp>
      </p:grpSp>
      <p:grpSp>
        <p:nvGrpSpPr>
          <p:cNvPr id="54278" name="Group 31">
            <a:extLst>
              <a:ext uri="{FF2B5EF4-FFF2-40B4-BE49-F238E27FC236}">
                <a16:creationId xmlns:a16="http://schemas.microsoft.com/office/drawing/2014/main" id="{D774E4DA-13D6-B601-85DC-9B98F118067C}"/>
              </a:ext>
            </a:extLst>
          </p:cNvPr>
          <p:cNvGrpSpPr>
            <a:grpSpLocks/>
          </p:cNvGrpSpPr>
          <p:nvPr/>
        </p:nvGrpSpPr>
        <p:grpSpPr bwMode="auto">
          <a:xfrm>
            <a:off x="301625" y="3581400"/>
            <a:ext cx="1222375" cy="1119188"/>
            <a:chOff x="190" y="2256"/>
            <a:chExt cx="770" cy="705"/>
          </a:xfrm>
        </p:grpSpPr>
        <p:sp>
          <p:nvSpPr>
            <p:cNvPr id="54279" name="Freeform 32">
              <a:extLst>
                <a:ext uri="{FF2B5EF4-FFF2-40B4-BE49-F238E27FC236}">
                  <a16:creationId xmlns:a16="http://schemas.microsoft.com/office/drawing/2014/main" id="{13025DEA-BDDD-2985-4CD5-F396F3548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" y="2256"/>
              <a:ext cx="336" cy="288"/>
            </a:xfrm>
            <a:custGeom>
              <a:avLst/>
              <a:gdLst>
                <a:gd name="T0" fmla="*/ 96 w 336"/>
                <a:gd name="T1" fmla="*/ 240 h 288"/>
                <a:gd name="T2" fmla="*/ 0 w 336"/>
                <a:gd name="T3" fmla="*/ 144 h 288"/>
                <a:gd name="T4" fmla="*/ 0 w 336"/>
                <a:gd name="T5" fmla="*/ 96 h 288"/>
                <a:gd name="T6" fmla="*/ 48 w 336"/>
                <a:gd name="T7" fmla="*/ 48 h 288"/>
                <a:gd name="T8" fmla="*/ 96 w 336"/>
                <a:gd name="T9" fmla="*/ 0 h 288"/>
                <a:gd name="T10" fmla="*/ 192 w 336"/>
                <a:gd name="T11" fmla="*/ 0 h 288"/>
                <a:gd name="T12" fmla="*/ 240 w 336"/>
                <a:gd name="T13" fmla="*/ 0 h 288"/>
                <a:gd name="T14" fmla="*/ 240 w 336"/>
                <a:gd name="T15" fmla="*/ 96 h 288"/>
                <a:gd name="T16" fmla="*/ 288 w 336"/>
                <a:gd name="T17" fmla="*/ 96 h 288"/>
                <a:gd name="T18" fmla="*/ 336 w 336"/>
                <a:gd name="T19" fmla="*/ 192 h 288"/>
                <a:gd name="T20" fmla="*/ 336 w 336"/>
                <a:gd name="T21" fmla="*/ 240 h 288"/>
                <a:gd name="T22" fmla="*/ 288 w 336"/>
                <a:gd name="T23" fmla="*/ 288 h 288"/>
                <a:gd name="T24" fmla="*/ 192 w 336"/>
                <a:gd name="T25" fmla="*/ 288 h 288"/>
                <a:gd name="T26" fmla="*/ 144 w 336"/>
                <a:gd name="T27" fmla="*/ 288 h 288"/>
                <a:gd name="T28" fmla="*/ 96 w 336"/>
                <a:gd name="T29" fmla="*/ 240 h 2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6"/>
                <a:gd name="T46" fmla="*/ 0 h 288"/>
                <a:gd name="T47" fmla="*/ 336 w 336"/>
                <a:gd name="T48" fmla="*/ 288 h 28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6" h="288">
                  <a:moveTo>
                    <a:pt x="96" y="240"/>
                  </a:moveTo>
                  <a:lnTo>
                    <a:pt x="0" y="144"/>
                  </a:lnTo>
                  <a:lnTo>
                    <a:pt x="0" y="96"/>
                  </a:lnTo>
                  <a:lnTo>
                    <a:pt x="48" y="48"/>
                  </a:lnTo>
                  <a:lnTo>
                    <a:pt x="96" y="0"/>
                  </a:lnTo>
                  <a:lnTo>
                    <a:pt x="192" y="0"/>
                  </a:lnTo>
                  <a:lnTo>
                    <a:pt x="240" y="0"/>
                  </a:lnTo>
                  <a:lnTo>
                    <a:pt x="240" y="96"/>
                  </a:lnTo>
                  <a:lnTo>
                    <a:pt x="288" y="96"/>
                  </a:lnTo>
                  <a:lnTo>
                    <a:pt x="336" y="192"/>
                  </a:lnTo>
                  <a:lnTo>
                    <a:pt x="336" y="240"/>
                  </a:lnTo>
                  <a:lnTo>
                    <a:pt x="288" y="288"/>
                  </a:lnTo>
                  <a:lnTo>
                    <a:pt x="192" y="288"/>
                  </a:lnTo>
                  <a:lnTo>
                    <a:pt x="144" y="288"/>
                  </a:lnTo>
                  <a:lnTo>
                    <a:pt x="96" y="240"/>
                  </a:lnTo>
                  <a:close/>
                </a:path>
              </a:pathLst>
            </a:custGeom>
            <a:noFill/>
            <a:ln w="190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0" name="Text Box 33">
              <a:extLst>
                <a:ext uri="{FF2B5EF4-FFF2-40B4-BE49-F238E27FC236}">
                  <a16:creationId xmlns:a16="http://schemas.microsoft.com/office/drawing/2014/main" id="{1BA52AC7-462E-6E66-92EF-2D0C93842F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0" y="2615"/>
              <a:ext cx="7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55FF00"/>
                  </a:solidFill>
                </a:rPr>
                <a:t>Rattle Fire Perimeter</a:t>
              </a:r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5" descr="Rattle_9-14_9-17">
            <a:extLst>
              <a:ext uri="{FF2B5EF4-FFF2-40B4-BE49-F238E27FC236}">
                <a16:creationId xmlns:a16="http://schemas.microsoft.com/office/drawing/2014/main" id="{82C09202-8BFB-89F7-2E9D-28F476E905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549400"/>
            <a:ext cx="5781675" cy="459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5299" name="Group 37">
            <a:extLst>
              <a:ext uri="{FF2B5EF4-FFF2-40B4-BE49-F238E27FC236}">
                <a16:creationId xmlns:a16="http://schemas.microsoft.com/office/drawing/2014/main" id="{DDBA3897-09E5-1126-235A-910ECDA2159E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1492250"/>
            <a:ext cx="2535238" cy="2606675"/>
            <a:chOff x="3984" y="1020"/>
            <a:chExt cx="1597" cy="1642"/>
          </a:xfrm>
        </p:grpSpPr>
        <p:sp>
          <p:nvSpPr>
            <p:cNvPr id="55323" name="Text Box 6">
              <a:extLst>
                <a:ext uri="{FF2B5EF4-FFF2-40B4-BE49-F238E27FC236}">
                  <a16:creationId xmlns:a16="http://schemas.microsoft.com/office/drawing/2014/main" id="{8E4911DE-C36F-CFF4-6668-3B113B272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4" y="1020"/>
              <a:ext cx="1155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200">
                  <a:solidFill>
                    <a:srgbClr val="00CC00"/>
                  </a:solidFill>
                </a:rPr>
                <a:t>September 14</a:t>
              </a:r>
            </a:p>
          </p:txBody>
        </p:sp>
        <p:sp>
          <p:nvSpPr>
            <p:cNvPr id="55324" name="Text Box 7">
              <a:extLst>
                <a:ext uri="{FF2B5EF4-FFF2-40B4-BE49-F238E27FC236}">
                  <a16:creationId xmlns:a16="http://schemas.microsoft.com/office/drawing/2014/main" id="{3C237903-56A3-AD42-CEBE-A203A6688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4" y="1301"/>
              <a:ext cx="159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200">
                  <a:solidFill>
                    <a:srgbClr val="FFFF00"/>
                  </a:solidFill>
                </a:rPr>
                <a:t>September 15</a:t>
              </a:r>
            </a:p>
            <a:p>
              <a:pPr eaLnBrk="1" hangingPunct="1"/>
              <a:r>
                <a:rPr lang="en-US" altLang="en-US" sz="2200">
                  <a:solidFill>
                    <a:srgbClr val="FFFF00"/>
                  </a:solidFill>
                </a:rPr>
                <a:t>2,202 acres burned</a:t>
              </a:r>
            </a:p>
          </p:txBody>
        </p:sp>
        <p:sp>
          <p:nvSpPr>
            <p:cNvPr id="55325" name="Text Box 8">
              <a:extLst>
                <a:ext uri="{FF2B5EF4-FFF2-40B4-BE49-F238E27FC236}">
                  <a16:creationId xmlns:a16="http://schemas.microsoft.com/office/drawing/2014/main" id="{0BCAAE74-F7B7-B138-B26A-F9E77D8C23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4" y="1763"/>
              <a:ext cx="159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200">
                  <a:solidFill>
                    <a:srgbClr val="FF9900"/>
                  </a:solidFill>
                </a:rPr>
                <a:t>September 16</a:t>
              </a:r>
            </a:p>
            <a:p>
              <a:pPr eaLnBrk="1" hangingPunct="1"/>
              <a:r>
                <a:rPr lang="en-US" altLang="en-US" sz="2200">
                  <a:solidFill>
                    <a:srgbClr val="FF9900"/>
                  </a:solidFill>
                </a:rPr>
                <a:t>4,182 acres burned</a:t>
              </a:r>
            </a:p>
          </p:txBody>
        </p:sp>
        <p:sp>
          <p:nvSpPr>
            <p:cNvPr id="55326" name="Text Box 9">
              <a:extLst>
                <a:ext uri="{FF2B5EF4-FFF2-40B4-BE49-F238E27FC236}">
                  <a16:creationId xmlns:a16="http://schemas.microsoft.com/office/drawing/2014/main" id="{D3525E6E-0C44-8D4B-BA16-ADAD2B26A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4" y="2240"/>
              <a:ext cx="1597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200">
                  <a:solidFill>
                    <a:srgbClr val="FF0000"/>
                  </a:solidFill>
                </a:rPr>
                <a:t>September 17</a:t>
              </a:r>
            </a:p>
            <a:p>
              <a:pPr eaLnBrk="1" hangingPunct="1"/>
              <a:r>
                <a:rPr lang="en-US" altLang="en-US" sz="2200">
                  <a:solidFill>
                    <a:srgbClr val="FF0000"/>
                  </a:solidFill>
                </a:rPr>
                <a:t>3,069 acres burned</a:t>
              </a:r>
            </a:p>
          </p:txBody>
        </p:sp>
      </p:grpSp>
      <p:sp>
        <p:nvSpPr>
          <p:cNvPr id="55300" name="Text Box 10">
            <a:extLst>
              <a:ext uri="{FF2B5EF4-FFF2-40B4-BE49-F238E27FC236}">
                <a16:creationId xmlns:a16="http://schemas.microsoft.com/office/drawing/2014/main" id="{E14097BE-BEFA-681D-5D09-CBF95B9B9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" y="331788"/>
            <a:ext cx="8251825" cy="103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400">
                <a:solidFill>
                  <a:srgbClr val="FFFF00"/>
                </a:solidFill>
              </a:rPr>
              <a:t>The Biggest Fire Days</a:t>
            </a:r>
          </a:p>
          <a:p>
            <a:pPr algn="ctr" eaLnBrk="1" hangingPunct="1"/>
            <a:r>
              <a:rPr lang="en-US" altLang="en-US" sz="1000">
                <a:solidFill>
                  <a:srgbClr val="FFFF00"/>
                </a:solidFill>
              </a:rPr>
              <a:t> </a:t>
            </a:r>
          </a:p>
          <a:p>
            <a:pPr algn="ctr" eaLnBrk="1" hangingPunct="1"/>
            <a:r>
              <a:rPr lang="en-US" altLang="en-US" sz="2400" b="0">
                <a:solidFill>
                  <a:schemeClr val="bg1"/>
                </a:solidFill>
              </a:rPr>
              <a:t>48% of the Rattle Fire (9,453 acres) burned from 9/14 to 9/17</a:t>
            </a:r>
          </a:p>
        </p:txBody>
      </p:sp>
      <p:grpSp>
        <p:nvGrpSpPr>
          <p:cNvPr id="55301" name="Group 14">
            <a:extLst>
              <a:ext uri="{FF2B5EF4-FFF2-40B4-BE49-F238E27FC236}">
                <a16:creationId xmlns:a16="http://schemas.microsoft.com/office/drawing/2014/main" id="{80C712D9-82F5-62D0-284F-20532837DF88}"/>
              </a:ext>
            </a:extLst>
          </p:cNvPr>
          <p:cNvGrpSpPr>
            <a:grpSpLocks/>
          </p:cNvGrpSpPr>
          <p:nvPr/>
        </p:nvGrpSpPr>
        <p:grpSpPr bwMode="auto">
          <a:xfrm>
            <a:off x="6181725" y="4481513"/>
            <a:ext cx="2713038" cy="2146300"/>
            <a:chOff x="97" y="356"/>
            <a:chExt cx="1709" cy="1352"/>
          </a:xfrm>
        </p:grpSpPr>
        <p:sp>
          <p:nvSpPr>
            <p:cNvPr id="55302" name="Rectangle 15">
              <a:extLst>
                <a:ext uri="{FF2B5EF4-FFF2-40B4-BE49-F238E27FC236}">
                  <a16:creationId xmlns:a16="http://schemas.microsoft.com/office/drawing/2014/main" id="{5CD7B62F-B62C-B156-1632-78403D930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" y="356"/>
              <a:ext cx="1709" cy="135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55303" name="Group 16">
              <a:extLst>
                <a:ext uri="{FF2B5EF4-FFF2-40B4-BE49-F238E27FC236}">
                  <a16:creationId xmlns:a16="http://schemas.microsoft.com/office/drawing/2014/main" id="{20D2B40E-29C3-19B9-AC07-94E14B8E6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2" y="604"/>
              <a:ext cx="1579" cy="1042"/>
              <a:chOff x="1728" y="2131"/>
              <a:chExt cx="1579" cy="1042"/>
            </a:xfrm>
          </p:grpSpPr>
          <p:grpSp>
            <p:nvGrpSpPr>
              <p:cNvPr id="55305" name="Group 17">
                <a:extLst>
                  <a:ext uri="{FF2B5EF4-FFF2-40B4-BE49-F238E27FC236}">
                    <a16:creationId xmlns:a16="http://schemas.microsoft.com/office/drawing/2014/main" id="{28F5B76F-2E4D-E21B-FDDD-59AEDD7488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834"/>
                <a:ext cx="915" cy="173"/>
                <a:chOff x="1728" y="1834"/>
                <a:chExt cx="915" cy="173"/>
              </a:xfrm>
            </p:grpSpPr>
            <p:sp>
              <p:nvSpPr>
                <p:cNvPr id="55321" name="Rectangle 18">
                  <a:extLst>
                    <a:ext uri="{FF2B5EF4-FFF2-40B4-BE49-F238E27FC236}">
                      <a16:creationId xmlns:a16="http://schemas.microsoft.com/office/drawing/2014/main" id="{E21356D4-CF2A-66E6-319B-F67ED1868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1848"/>
                  <a:ext cx="288" cy="144"/>
                </a:xfrm>
                <a:prstGeom prst="rect">
                  <a:avLst/>
                </a:prstGeom>
                <a:solidFill>
                  <a:srgbClr val="000000"/>
                </a:solidFill>
                <a:ln w="3175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5322" name="Rectangle 19">
                  <a:extLst>
                    <a:ext uri="{FF2B5EF4-FFF2-40B4-BE49-F238E27FC236}">
                      <a16:creationId xmlns:a16="http://schemas.microsoft.com/office/drawing/2014/main" id="{2F0D0D20-5AB1-70F3-1670-897E111BA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1834"/>
                  <a:ext cx="576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Clearcut</a:t>
                  </a:r>
                </a:p>
              </p:txBody>
            </p:sp>
          </p:grpSp>
          <p:grpSp>
            <p:nvGrpSpPr>
              <p:cNvPr id="55306" name="Group 20">
                <a:extLst>
                  <a:ext uri="{FF2B5EF4-FFF2-40B4-BE49-F238E27FC236}">
                    <a16:creationId xmlns:a16="http://schemas.microsoft.com/office/drawing/2014/main" id="{A9A1EBE1-3220-B409-1DFD-8A1BB2F6C0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131"/>
                <a:ext cx="1259" cy="173"/>
                <a:chOff x="1728" y="1997"/>
                <a:chExt cx="1259" cy="173"/>
              </a:xfrm>
            </p:grpSpPr>
            <p:sp>
              <p:nvSpPr>
                <p:cNvPr id="55319" name="Rectangle 21">
                  <a:extLst>
                    <a:ext uri="{FF2B5EF4-FFF2-40B4-BE49-F238E27FC236}">
                      <a16:creationId xmlns:a16="http://schemas.microsoft.com/office/drawing/2014/main" id="{CCF84EAC-7D0D-6DBD-7286-C5EDDF995B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011"/>
                  <a:ext cx="288" cy="144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5320" name="Rectangle 22">
                  <a:extLst>
                    <a:ext uri="{FF2B5EF4-FFF2-40B4-BE49-F238E27FC236}">
                      <a16:creationId xmlns:a16="http://schemas.microsoft.com/office/drawing/2014/main" id="{1B0F64AB-07C2-BA51-6D75-C5D149A78A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1997"/>
                  <a:ext cx="92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High Severity</a:t>
                  </a:r>
                </a:p>
              </p:txBody>
            </p:sp>
          </p:grpSp>
          <p:grpSp>
            <p:nvGrpSpPr>
              <p:cNvPr id="55307" name="Group 23">
                <a:extLst>
                  <a:ext uri="{FF2B5EF4-FFF2-40B4-BE49-F238E27FC236}">
                    <a16:creationId xmlns:a16="http://schemas.microsoft.com/office/drawing/2014/main" id="{E2B0C35E-A8C7-A3CA-3FCF-2D7AB5D80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478"/>
                <a:ext cx="1227" cy="173"/>
                <a:chOff x="1728" y="2160"/>
                <a:chExt cx="1227" cy="173"/>
              </a:xfrm>
            </p:grpSpPr>
            <p:sp>
              <p:nvSpPr>
                <p:cNvPr id="55317" name="Rectangle 24">
                  <a:extLst>
                    <a:ext uri="{FF2B5EF4-FFF2-40B4-BE49-F238E27FC236}">
                      <a16:creationId xmlns:a16="http://schemas.microsoft.com/office/drawing/2014/main" id="{397D055A-F1F9-A7AB-5688-3F6F2F08A5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174"/>
                  <a:ext cx="288" cy="144"/>
                </a:xfrm>
                <a:prstGeom prst="rect">
                  <a:avLst/>
                </a:prstGeom>
                <a:solidFill>
                  <a:srgbClr val="0070FF"/>
                </a:solidFill>
                <a:ln w="3175">
                  <a:solidFill>
                    <a:srgbClr val="0070FF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5318" name="Rectangle 25">
                  <a:extLst>
                    <a:ext uri="{FF2B5EF4-FFF2-40B4-BE49-F238E27FC236}">
                      <a16:creationId xmlns:a16="http://schemas.microsoft.com/office/drawing/2014/main" id="{C6223C42-4CD7-0CC0-A4E5-C123C89645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160"/>
                  <a:ext cx="888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Low Severity</a:t>
                  </a:r>
                </a:p>
              </p:txBody>
            </p:sp>
          </p:grpSp>
          <p:grpSp>
            <p:nvGrpSpPr>
              <p:cNvPr id="55308" name="Group 26">
                <a:extLst>
                  <a:ext uri="{FF2B5EF4-FFF2-40B4-BE49-F238E27FC236}">
                    <a16:creationId xmlns:a16="http://schemas.microsoft.com/office/drawing/2014/main" id="{2E7FF61C-B3AB-ED0B-EEEA-2D93746E5E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304"/>
                <a:ext cx="1579" cy="173"/>
                <a:chOff x="1728" y="2323"/>
                <a:chExt cx="1579" cy="173"/>
              </a:xfrm>
            </p:grpSpPr>
            <p:sp>
              <p:nvSpPr>
                <p:cNvPr id="55315" name="Rectangle 27">
                  <a:extLst>
                    <a:ext uri="{FF2B5EF4-FFF2-40B4-BE49-F238E27FC236}">
                      <a16:creationId xmlns:a16="http://schemas.microsoft.com/office/drawing/2014/main" id="{49DF9D4E-D08F-7CF6-58DE-D9B3AF03EF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337"/>
                  <a:ext cx="288" cy="144"/>
                </a:xfrm>
                <a:prstGeom prst="rect">
                  <a:avLst/>
                </a:prstGeom>
                <a:solidFill>
                  <a:srgbClr val="FFFF00"/>
                </a:solidFill>
                <a:ln w="3175">
                  <a:solidFill>
                    <a:srgbClr val="FFFF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5316" name="Rectangle 28">
                  <a:extLst>
                    <a:ext uri="{FF2B5EF4-FFF2-40B4-BE49-F238E27FC236}">
                      <a16:creationId xmlns:a16="http://schemas.microsoft.com/office/drawing/2014/main" id="{E390D356-4C0B-5321-6DAB-3C1B5E973A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323"/>
                  <a:ext cx="124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Moderate Severity</a:t>
                  </a:r>
                </a:p>
              </p:txBody>
            </p:sp>
          </p:grpSp>
          <p:grpSp>
            <p:nvGrpSpPr>
              <p:cNvPr id="55309" name="Group 29">
                <a:extLst>
                  <a:ext uri="{FF2B5EF4-FFF2-40B4-BE49-F238E27FC236}">
                    <a16:creationId xmlns:a16="http://schemas.microsoft.com/office/drawing/2014/main" id="{4410DF24-46E4-0CB5-CB87-CAFF75D34F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2659"/>
                <a:ext cx="1459" cy="173"/>
                <a:chOff x="1728" y="2486"/>
                <a:chExt cx="1459" cy="173"/>
              </a:xfrm>
            </p:grpSpPr>
            <p:sp>
              <p:nvSpPr>
                <p:cNvPr id="55313" name="Rectangle 30">
                  <a:extLst>
                    <a:ext uri="{FF2B5EF4-FFF2-40B4-BE49-F238E27FC236}">
                      <a16:creationId xmlns:a16="http://schemas.microsoft.com/office/drawing/2014/main" id="{1C59A565-0952-C540-B044-5FA8F6DD2B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500"/>
                  <a:ext cx="288" cy="144"/>
                </a:xfrm>
                <a:prstGeom prst="rect">
                  <a:avLst/>
                </a:prstGeom>
                <a:solidFill>
                  <a:srgbClr val="55FF00"/>
                </a:solidFill>
                <a:ln w="9525">
                  <a:solidFill>
                    <a:srgbClr val="55FF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5314" name="Rectangle 31">
                  <a:extLst>
                    <a:ext uri="{FF2B5EF4-FFF2-40B4-BE49-F238E27FC236}">
                      <a16:creationId xmlns:a16="http://schemas.microsoft.com/office/drawing/2014/main" id="{45108622-C1FA-91D0-8560-3E1964264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486"/>
                  <a:ext cx="112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Natural Opening</a:t>
                  </a:r>
                </a:p>
              </p:txBody>
            </p:sp>
          </p:grpSp>
          <p:grpSp>
            <p:nvGrpSpPr>
              <p:cNvPr id="55310" name="Group 32">
                <a:extLst>
                  <a:ext uri="{FF2B5EF4-FFF2-40B4-BE49-F238E27FC236}">
                    <a16:creationId xmlns:a16="http://schemas.microsoft.com/office/drawing/2014/main" id="{770AE53C-FF6B-384F-8DBB-152EE16E4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8" y="3000"/>
                <a:ext cx="699" cy="173"/>
                <a:chOff x="1728" y="2851"/>
                <a:chExt cx="699" cy="173"/>
              </a:xfrm>
            </p:grpSpPr>
            <p:sp>
              <p:nvSpPr>
                <p:cNvPr id="55311" name="Rectangle 33">
                  <a:extLst>
                    <a:ext uri="{FF2B5EF4-FFF2-40B4-BE49-F238E27FC236}">
                      <a16:creationId xmlns:a16="http://schemas.microsoft.com/office/drawing/2014/main" id="{04D8A17A-1E49-972B-BCA3-097E30F269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8" y="2865"/>
                  <a:ext cx="288" cy="144"/>
                </a:xfrm>
                <a:prstGeom prst="rect">
                  <a:avLst/>
                </a:prstGeom>
                <a:solidFill>
                  <a:srgbClr val="A87000"/>
                </a:solidFill>
                <a:ln w="3175">
                  <a:solidFill>
                    <a:srgbClr val="A87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5312" name="Rectangle 34">
                  <a:extLst>
                    <a:ext uri="{FF2B5EF4-FFF2-40B4-BE49-F238E27FC236}">
                      <a16:creationId xmlns:a16="http://schemas.microsoft.com/office/drawing/2014/main" id="{B6479653-7CD1-5416-0D5A-2E22D274C7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7" y="2851"/>
                  <a:ext cx="36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>
                      <a:solidFill>
                        <a:schemeClr val="bg1"/>
                      </a:solidFill>
                    </a:rPr>
                    <a:t>Road</a:t>
                  </a:r>
                </a:p>
              </p:txBody>
            </p:sp>
          </p:grpSp>
        </p:grpSp>
        <p:sp>
          <p:nvSpPr>
            <p:cNvPr id="55304" name="Text Box 35">
              <a:extLst>
                <a:ext uri="{FF2B5EF4-FFF2-40B4-BE49-F238E27FC236}">
                  <a16:creationId xmlns:a16="http://schemas.microsoft.com/office/drawing/2014/main" id="{9C0ACA4D-7250-07E2-AACF-89A47F28D3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6" y="359"/>
              <a:ext cx="15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chemeClr val="bg1"/>
                  </a:solidFill>
                </a:rPr>
                <a:t>Spring Fire Severity</a:t>
              </a:r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9" name="Text Box 11">
            <a:extLst>
              <a:ext uri="{FF2B5EF4-FFF2-40B4-BE49-F238E27FC236}">
                <a16:creationId xmlns:a16="http://schemas.microsoft.com/office/drawing/2014/main" id="{B733D2EF-61DE-94FD-655B-6C5C85B42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0575" y="1531938"/>
            <a:ext cx="5167313" cy="4972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altLang="en-US">
                <a:solidFill>
                  <a:srgbClr val="55FF00"/>
                </a:solidFill>
                <a:cs typeface="Arial" panose="020B0604020202020204" pitchFamily="34" charset="0"/>
              </a:rPr>
              <a:t>Increasing </a:t>
            </a:r>
          </a:p>
          <a:p>
            <a:pPr algn="l">
              <a:spcBef>
                <a:spcPct val="30000"/>
              </a:spcBef>
            </a:pP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      • annual precipitation</a:t>
            </a:r>
          </a:p>
          <a:p>
            <a:pPr algn="l">
              <a:spcBef>
                <a:spcPct val="30000"/>
              </a:spcBef>
            </a:pPr>
            <a:r>
              <a:rPr lang="en-US" altLang="en-US">
                <a:solidFill>
                  <a:schemeClr val="bg1"/>
                </a:solidFill>
              </a:rPr>
              <a:t>       •</a:t>
            </a: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mean fire intervals</a:t>
            </a:r>
          </a:p>
          <a:p>
            <a:pPr algn="l">
              <a:spcBef>
                <a:spcPct val="30000"/>
              </a:spcBef>
            </a:pPr>
            <a:r>
              <a:rPr lang="en-US" altLang="en-US">
                <a:solidFill>
                  <a:schemeClr val="bg1"/>
                </a:solidFill>
              </a:rPr>
              <a:t>       •</a:t>
            </a: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proportion of fire covered by large </a:t>
            </a:r>
          </a:p>
          <a:p>
            <a:pPr algn="l"/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         high-severity patches</a:t>
            </a:r>
          </a:p>
          <a:p>
            <a:pPr algn="l">
              <a:spcBef>
                <a:spcPct val="30000"/>
              </a:spcBef>
            </a:pP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      </a:t>
            </a:r>
            <a:r>
              <a:rPr lang="en-US" altLang="en-US">
                <a:solidFill>
                  <a:schemeClr val="bg1"/>
                </a:solidFill>
              </a:rPr>
              <a:t>•</a:t>
            </a: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influence of fuel moisture on fire  </a:t>
            </a:r>
          </a:p>
          <a:p>
            <a:pPr algn="l"/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         extent and severity</a:t>
            </a:r>
          </a:p>
          <a:p>
            <a:pPr algn="l">
              <a:spcBef>
                <a:spcPct val="70000"/>
              </a:spcBef>
            </a:pPr>
            <a:r>
              <a:rPr lang="en-US" altLang="en-US">
                <a:solidFill>
                  <a:srgbClr val="FFCC00"/>
                </a:solidFill>
                <a:cs typeface="Arial" panose="020B0604020202020204" pitchFamily="34" charset="0"/>
              </a:rPr>
              <a:t>Increasing </a:t>
            </a:r>
          </a:p>
          <a:p>
            <a:pPr algn="l">
              <a:spcBef>
                <a:spcPct val="30000"/>
              </a:spcBef>
            </a:pPr>
            <a:r>
              <a:rPr lang="en-US" altLang="en-US">
                <a:solidFill>
                  <a:schemeClr val="bg1"/>
                </a:solidFill>
              </a:rPr>
              <a:t>       •</a:t>
            </a: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proportion of landscape covered by </a:t>
            </a:r>
          </a:p>
          <a:p>
            <a:pPr algn="l"/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         multi-cohort stands</a:t>
            </a:r>
          </a:p>
          <a:p>
            <a:pPr algn="l">
              <a:spcBef>
                <a:spcPct val="30000"/>
              </a:spcBef>
            </a:pPr>
            <a:r>
              <a:rPr lang="en-US" altLang="en-US">
                <a:solidFill>
                  <a:schemeClr val="bg1"/>
                </a:solidFill>
              </a:rPr>
              <a:t>       •</a:t>
            </a: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average number of cohorts per stand</a:t>
            </a:r>
          </a:p>
          <a:p>
            <a:pPr algn="l">
              <a:spcBef>
                <a:spcPct val="30000"/>
              </a:spcBef>
            </a:pPr>
            <a:r>
              <a:rPr lang="en-US" altLang="en-US">
                <a:solidFill>
                  <a:schemeClr val="bg1"/>
                </a:solidFill>
              </a:rPr>
              <a:t>       •</a:t>
            </a: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proportion of fire covered by large </a:t>
            </a:r>
          </a:p>
          <a:p>
            <a:pPr algn="l"/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         low-severity patches</a:t>
            </a:r>
          </a:p>
          <a:p>
            <a:pPr algn="l">
              <a:spcBef>
                <a:spcPct val="30000"/>
              </a:spcBef>
            </a:pPr>
            <a:r>
              <a:rPr lang="en-US" altLang="en-US">
                <a:solidFill>
                  <a:schemeClr val="bg1"/>
                </a:solidFill>
              </a:rPr>
              <a:t>       •</a:t>
            </a:r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influence of fuel amount and continuity </a:t>
            </a:r>
          </a:p>
          <a:p>
            <a:pPr algn="l"/>
            <a:r>
              <a:rPr lang="en-US" altLang="en-US">
                <a:solidFill>
                  <a:schemeClr val="bg1"/>
                </a:solidFill>
                <a:cs typeface="Arial" panose="020B0604020202020204" pitchFamily="34" charset="0"/>
              </a:rPr>
              <a:t>         on fire extent and severity</a:t>
            </a:r>
          </a:p>
        </p:txBody>
      </p:sp>
      <p:sp>
        <p:nvSpPr>
          <p:cNvPr id="58370" name="Text Box 4">
            <a:extLst>
              <a:ext uri="{FF2B5EF4-FFF2-40B4-BE49-F238E27FC236}">
                <a16:creationId xmlns:a16="http://schemas.microsoft.com/office/drawing/2014/main" id="{CF1FA721-55D2-A8F8-58AD-0E0746E26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1850" y="203200"/>
            <a:ext cx="4911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000">
                <a:solidFill>
                  <a:srgbClr val="FFFF00"/>
                </a:solidFill>
              </a:rPr>
              <a:t>Summary and Conclusions</a:t>
            </a:r>
          </a:p>
        </p:txBody>
      </p:sp>
      <p:grpSp>
        <p:nvGrpSpPr>
          <p:cNvPr id="58373" name="Group 5">
            <a:extLst>
              <a:ext uri="{FF2B5EF4-FFF2-40B4-BE49-F238E27FC236}">
                <a16:creationId xmlns:a16="http://schemas.microsoft.com/office/drawing/2014/main" id="{139407B7-22EF-99CC-9E7C-CCDB4D13E557}"/>
              </a:ext>
            </a:extLst>
          </p:cNvPr>
          <p:cNvGrpSpPr>
            <a:grpSpLocks/>
          </p:cNvGrpSpPr>
          <p:nvPr/>
        </p:nvGrpSpPr>
        <p:grpSpPr bwMode="auto">
          <a:xfrm>
            <a:off x="203200" y="1620838"/>
            <a:ext cx="2849563" cy="4610100"/>
            <a:chOff x="128" y="961"/>
            <a:chExt cx="1795" cy="2904"/>
          </a:xfrm>
        </p:grpSpPr>
        <p:pic>
          <p:nvPicPr>
            <p:cNvPr id="58374" name="Picture 6" descr="W_side_hs">
              <a:extLst>
                <a:ext uri="{FF2B5EF4-FFF2-40B4-BE49-F238E27FC236}">
                  <a16:creationId xmlns:a16="http://schemas.microsoft.com/office/drawing/2014/main" id="{1237F61E-148D-4EA9-C4F2-18BE7DE4E0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" y="961"/>
              <a:ext cx="1795" cy="29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75" name="AutoShape 7">
              <a:extLst>
                <a:ext uri="{FF2B5EF4-FFF2-40B4-BE49-F238E27FC236}">
                  <a16:creationId xmlns:a16="http://schemas.microsoft.com/office/drawing/2014/main" id="{369A47E9-FB52-8917-019E-B8C57AEAB5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">
              <a:off x="1007" y="1527"/>
              <a:ext cx="259" cy="1555"/>
            </a:xfrm>
            <a:prstGeom prst="upDownArrow">
              <a:avLst>
                <a:gd name="adj1" fmla="val 49426"/>
                <a:gd name="adj2" fmla="val 119521"/>
              </a:avLst>
            </a:prstGeom>
            <a:gradFill rotWithShape="1">
              <a:gsLst>
                <a:gs pos="0">
                  <a:srgbClr val="0033CC"/>
                </a:gs>
                <a:gs pos="100000">
                  <a:srgbClr val="CC9900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76" name="AutoShape 8">
              <a:extLst>
                <a:ext uri="{FF2B5EF4-FFF2-40B4-BE49-F238E27FC236}">
                  <a16:creationId xmlns:a16="http://schemas.microsoft.com/office/drawing/2014/main" id="{40C25E44-8906-4399-18F7-B4C24D6415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000000">
              <a:off x="1034" y="2089"/>
              <a:ext cx="144" cy="518"/>
            </a:xfrm>
            <a:prstGeom prst="upDownArrow">
              <a:avLst>
                <a:gd name="adj1" fmla="val 50000"/>
                <a:gd name="adj2" fmla="val 71944"/>
              </a:avLst>
            </a:prstGeom>
            <a:gradFill rotWithShape="1">
              <a:gsLst>
                <a:gs pos="0">
                  <a:srgbClr val="0033CC"/>
                </a:gs>
                <a:gs pos="100000">
                  <a:srgbClr val="CC9900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58377" name="Text Box 9">
            <a:extLst>
              <a:ext uri="{FF2B5EF4-FFF2-40B4-BE49-F238E27FC236}">
                <a16:creationId xmlns:a16="http://schemas.microsoft.com/office/drawing/2014/main" id="{9032E579-4D39-2DBB-4594-713B49618D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800100"/>
            <a:ext cx="8386763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altLang="en-US" sz="2000">
                <a:solidFill>
                  <a:schemeClr val="bg1"/>
                </a:solidFill>
                <a:cs typeface="Arial" panose="020B0604020202020204" pitchFamily="34" charset="0"/>
              </a:rPr>
              <a:t>• An understanding of fire-regime gradients is useful in guiding restoration</a:t>
            </a:r>
            <a:endParaRPr lang="en-US" altLang="en-US" sz="2000">
              <a:solidFill>
                <a:schemeClr val="bg1"/>
              </a:solidFill>
            </a:endParaRPr>
          </a:p>
        </p:txBody>
      </p:sp>
      <p:sp>
        <p:nvSpPr>
          <p:cNvPr id="58378" name="AutoShape 10">
            <a:extLst>
              <a:ext uri="{FF2B5EF4-FFF2-40B4-BE49-F238E27FC236}">
                <a16:creationId xmlns:a16="http://schemas.microsoft.com/office/drawing/2014/main" id="{1A89D43D-2E6B-94E8-5598-DB8D7CA55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75" y="1493838"/>
            <a:ext cx="914400" cy="320675"/>
          </a:xfrm>
          <a:prstGeom prst="rightArrow">
            <a:avLst>
              <a:gd name="adj1" fmla="val 50000"/>
              <a:gd name="adj2" fmla="val 71287"/>
            </a:avLst>
          </a:prstGeom>
          <a:gradFill rotWithShape="1">
            <a:gsLst>
              <a:gs pos="0">
                <a:srgbClr val="CC9900"/>
              </a:gs>
              <a:gs pos="100000">
                <a:srgbClr val="0033CC"/>
              </a:gs>
            </a:gsLst>
            <a:lin ang="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  <p:sp>
        <p:nvSpPr>
          <p:cNvPr id="58380" name="AutoShape 12">
            <a:extLst>
              <a:ext uri="{FF2B5EF4-FFF2-40B4-BE49-F238E27FC236}">
                <a16:creationId xmlns:a16="http://schemas.microsoft.com/office/drawing/2014/main" id="{5BCB17DD-6A25-E6EC-A7B5-C52FEDF9B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3775" y="3949700"/>
            <a:ext cx="914400" cy="320675"/>
          </a:xfrm>
          <a:prstGeom prst="rightArrow">
            <a:avLst>
              <a:gd name="adj1" fmla="val 50000"/>
              <a:gd name="adj2" fmla="val 71287"/>
            </a:avLst>
          </a:prstGeom>
          <a:gradFill rotWithShape="1">
            <a:gsLst>
              <a:gs pos="0">
                <a:srgbClr val="0033CC"/>
              </a:gs>
              <a:gs pos="100000">
                <a:srgbClr val="CC9900"/>
              </a:gs>
            </a:gsLst>
            <a:lin ang="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5" descr="Trapper Burn - June 20">
            <a:extLst>
              <a:ext uri="{FF2B5EF4-FFF2-40B4-BE49-F238E27FC236}">
                <a16:creationId xmlns:a16="http://schemas.microsoft.com/office/drawing/2014/main" id="{E36C8B53-B816-6105-E0F5-CE46F03DF1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371600"/>
            <a:ext cx="7888288" cy="4843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Text Box 6">
            <a:extLst>
              <a:ext uri="{FF2B5EF4-FFF2-40B4-BE49-F238E27FC236}">
                <a16:creationId xmlns:a16="http://schemas.microsoft.com/office/drawing/2014/main" id="{047EA724-70E5-C545-CC9C-4018181AF4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8350" y="501650"/>
            <a:ext cx="2514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FF9900"/>
                </a:solidFill>
              </a:rPr>
              <a:t>Questions?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8">
            <a:extLst>
              <a:ext uri="{FF2B5EF4-FFF2-40B4-BE49-F238E27FC236}">
                <a16:creationId xmlns:a16="http://schemas.microsoft.com/office/drawing/2014/main" id="{EB1172DE-A05C-2C06-9466-7302225BF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1150" y="6240463"/>
            <a:ext cx="2971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b="0">
                <a:solidFill>
                  <a:schemeClr val="bg1"/>
                </a:solidFill>
              </a:rPr>
              <a:t>Data from NIFMID and ODF, </a:t>
            </a:r>
          </a:p>
          <a:p>
            <a:pPr algn="ctr" eaLnBrk="1" hangingPunct="1"/>
            <a:r>
              <a:rPr lang="en-US" altLang="en-US" b="0">
                <a:solidFill>
                  <a:schemeClr val="bg1"/>
                </a:solidFill>
              </a:rPr>
              <a:t>Compiled by Ray Davis</a:t>
            </a:r>
          </a:p>
        </p:txBody>
      </p:sp>
      <p:grpSp>
        <p:nvGrpSpPr>
          <p:cNvPr id="5123" name="Group 1162">
            <a:extLst>
              <a:ext uri="{FF2B5EF4-FFF2-40B4-BE49-F238E27FC236}">
                <a16:creationId xmlns:a16="http://schemas.microsoft.com/office/drawing/2014/main" id="{9123E95F-45D4-172A-6096-CE08897DE054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879475"/>
            <a:ext cx="3290887" cy="5316538"/>
            <a:chOff x="3277" y="554"/>
            <a:chExt cx="2073" cy="3349"/>
          </a:xfrm>
        </p:grpSpPr>
        <p:grpSp>
          <p:nvGrpSpPr>
            <p:cNvPr id="5156" name="Group 1161">
              <a:extLst>
                <a:ext uri="{FF2B5EF4-FFF2-40B4-BE49-F238E27FC236}">
                  <a16:creationId xmlns:a16="http://schemas.microsoft.com/office/drawing/2014/main" id="{C828C989-A001-5BA4-FA8F-242A255F53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7" y="554"/>
              <a:ext cx="2073" cy="3349"/>
              <a:chOff x="3277" y="554"/>
              <a:chExt cx="2073" cy="3349"/>
            </a:xfrm>
          </p:grpSpPr>
          <p:pic>
            <p:nvPicPr>
              <p:cNvPr id="5850" name="Picture 4" descr="lghtning density">
                <a:extLst>
                  <a:ext uri="{FF2B5EF4-FFF2-40B4-BE49-F238E27FC236}">
                    <a16:creationId xmlns:a16="http://schemas.microsoft.com/office/drawing/2014/main" id="{B58F7BD9-D505-134A-3C96-BD48599037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043" b="1582"/>
              <a:stretch>
                <a:fillRect/>
              </a:stretch>
            </p:blipFill>
            <p:spPr bwMode="auto">
              <a:xfrm>
                <a:off x="3277" y="554"/>
                <a:ext cx="2073" cy="3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851" name="Text Box 6">
                <a:extLst>
                  <a:ext uri="{FF2B5EF4-FFF2-40B4-BE49-F238E27FC236}">
                    <a16:creationId xmlns:a16="http://schemas.microsoft.com/office/drawing/2014/main" id="{4AD8D23A-ABB7-9823-5354-3FF5C23893A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906" y="1580"/>
                <a:ext cx="390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/>
                  <a:t>Not</a:t>
                </a:r>
              </a:p>
              <a:p>
                <a:pPr algn="ctr" eaLnBrk="1" hangingPunct="1"/>
                <a:r>
                  <a:rPr lang="en-US" altLang="en-US" sz="1200"/>
                  <a:t>Modeled</a:t>
                </a:r>
              </a:p>
            </p:txBody>
          </p:sp>
        </p:grpSp>
        <p:grpSp>
          <p:nvGrpSpPr>
            <p:cNvPr id="5157" name="Group 1107">
              <a:extLst>
                <a:ext uri="{FF2B5EF4-FFF2-40B4-BE49-F238E27FC236}">
                  <a16:creationId xmlns:a16="http://schemas.microsoft.com/office/drawing/2014/main" id="{4F66FBE4-D4FF-C6AB-7B35-40D31BBD07C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57" y="3059"/>
              <a:ext cx="657" cy="555"/>
              <a:chOff x="432" y="2304"/>
              <a:chExt cx="911" cy="770"/>
            </a:xfrm>
          </p:grpSpPr>
          <p:sp>
            <p:nvSpPr>
              <p:cNvPr id="5158" name="Rectangle 330">
                <a:extLst>
                  <a:ext uri="{FF2B5EF4-FFF2-40B4-BE49-F238E27FC236}">
                    <a16:creationId xmlns:a16="http://schemas.microsoft.com/office/drawing/2014/main" id="{07B5EC8C-22BD-46A0-DFA7-14825CA6C69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44" y="2304"/>
                <a:ext cx="499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High </a:t>
                </a:r>
              </a:p>
            </p:txBody>
          </p:sp>
          <p:grpSp>
            <p:nvGrpSpPr>
              <p:cNvPr id="5159" name="Group 1106">
                <a:extLst>
                  <a:ext uri="{FF2B5EF4-FFF2-40B4-BE49-F238E27FC236}">
                    <a16:creationId xmlns:a16="http://schemas.microsoft.com/office/drawing/2014/main" id="{6AD376D1-EBF5-CC9E-970D-E10B5E67A56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32" y="2304"/>
                <a:ext cx="345" cy="720"/>
                <a:chOff x="720" y="2498"/>
                <a:chExt cx="240" cy="445"/>
              </a:xfrm>
            </p:grpSpPr>
            <p:sp>
              <p:nvSpPr>
                <p:cNvPr id="5161" name="Rectangle 213">
                  <a:extLst>
                    <a:ext uri="{FF2B5EF4-FFF2-40B4-BE49-F238E27FC236}">
                      <a16:creationId xmlns:a16="http://schemas.microsoft.com/office/drawing/2014/main" id="{AA1326D4-66FE-9835-020F-1AA24927FF1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24"/>
                  <a:ext cx="240" cy="1"/>
                </a:xfrm>
                <a:prstGeom prst="rect">
                  <a:avLst/>
                </a:prstGeom>
                <a:solidFill>
                  <a:srgbClr val="54FF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62" name="Rectangle 214">
                  <a:extLst>
                    <a:ext uri="{FF2B5EF4-FFF2-40B4-BE49-F238E27FC236}">
                      <a16:creationId xmlns:a16="http://schemas.microsoft.com/office/drawing/2014/main" id="{D85480F7-F532-DBF0-BFA2-6217207E4B0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24"/>
                  <a:ext cx="240" cy="1"/>
                </a:xfrm>
                <a:prstGeom prst="rect">
                  <a:avLst/>
                </a:prstGeom>
                <a:solidFill>
                  <a:srgbClr val="4FFF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63" name="Rectangle 215">
                  <a:extLst>
                    <a:ext uri="{FF2B5EF4-FFF2-40B4-BE49-F238E27FC236}">
                      <a16:creationId xmlns:a16="http://schemas.microsoft.com/office/drawing/2014/main" id="{8E4E942F-9936-DCA1-E999-BAFF6438BC5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24"/>
                  <a:ext cx="240" cy="1"/>
                </a:xfrm>
                <a:prstGeom prst="rect">
                  <a:avLst/>
                </a:prstGeom>
                <a:solidFill>
                  <a:srgbClr val="4CFF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64" name="Rectangle 216">
                  <a:extLst>
                    <a:ext uri="{FF2B5EF4-FFF2-40B4-BE49-F238E27FC236}">
                      <a16:creationId xmlns:a16="http://schemas.microsoft.com/office/drawing/2014/main" id="{67CAB6EE-07D4-AAD5-BF4D-E0F591D0598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24"/>
                  <a:ext cx="240" cy="7"/>
                </a:xfrm>
                <a:prstGeom prst="rect">
                  <a:avLst/>
                </a:prstGeom>
                <a:solidFill>
                  <a:srgbClr val="47FF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65" name="Rectangle 217">
                  <a:extLst>
                    <a:ext uri="{FF2B5EF4-FFF2-40B4-BE49-F238E27FC236}">
                      <a16:creationId xmlns:a16="http://schemas.microsoft.com/office/drawing/2014/main" id="{5D3D3B77-C241-D168-3530-532DC69D1DB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1"/>
                  <a:ext cx="240" cy="1"/>
                </a:xfrm>
                <a:prstGeom prst="rect">
                  <a:avLst/>
                </a:prstGeom>
                <a:solidFill>
                  <a:srgbClr val="42FF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66" name="Rectangle 218">
                  <a:extLst>
                    <a:ext uri="{FF2B5EF4-FFF2-40B4-BE49-F238E27FC236}">
                      <a16:creationId xmlns:a16="http://schemas.microsoft.com/office/drawing/2014/main" id="{AA5C37A5-0BAC-0E39-83E9-927764101AB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1"/>
                  <a:ext cx="240" cy="1"/>
                </a:xfrm>
                <a:prstGeom prst="rect">
                  <a:avLst/>
                </a:prstGeom>
                <a:solidFill>
                  <a:srgbClr val="3DF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67" name="Rectangle 219">
                  <a:extLst>
                    <a:ext uri="{FF2B5EF4-FFF2-40B4-BE49-F238E27FC236}">
                      <a16:creationId xmlns:a16="http://schemas.microsoft.com/office/drawing/2014/main" id="{4170FB8D-AD75-427E-0740-28C9F7F24E5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1"/>
                  <a:ext cx="240" cy="1"/>
                </a:xfrm>
                <a:prstGeom prst="rect">
                  <a:avLst/>
                </a:prstGeom>
                <a:solidFill>
                  <a:srgbClr val="38FF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68" name="Rectangle 220">
                  <a:extLst>
                    <a:ext uri="{FF2B5EF4-FFF2-40B4-BE49-F238E27FC236}">
                      <a16:creationId xmlns:a16="http://schemas.microsoft.com/office/drawing/2014/main" id="{F3CD867F-64DF-C40C-3046-DB56A895729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1"/>
                  <a:ext cx="240" cy="1"/>
                </a:xfrm>
                <a:prstGeom prst="rect">
                  <a:avLst/>
                </a:prstGeom>
                <a:solidFill>
                  <a:srgbClr val="33FF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69" name="Rectangle 221">
                  <a:extLst>
                    <a:ext uri="{FF2B5EF4-FFF2-40B4-BE49-F238E27FC236}">
                      <a16:creationId xmlns:a16="http://schemas.microsoft.com/office/drawing/2014/main" id="{7432A82A-60FB-26BF-D792-7739E10D5C9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1"/>
                  <a:ext cx="240" cy="1"/>
                </a:xfrm>
                <a:prstGeom prst="rect">
                  <a:avLst/>
                </a:prstGeom>
                <a:solidFill>
                  <a:srgbClr val="2EFF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0" name="Rectangle 222">
                  <a:extLst>
                    <a:ext uri="{FF2B5EF4-FFF2-40B4-BE49-F238E27FC236}">
                      <a16:creationId xmlns:a16="http://schemas.microsoft.com/office/drawing/2014/main" id="{9D45CC79-BA0B-3AC5-6C88-8DCC8B34D37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1"/>
                  <a:ext cx="240" cy="7"/>
                </a:xfrm>
                <a:prstGeom prst="rect">
                  <a:avLst/>
                </a:prstGeom>
                <a:solidFill>
                  <a:srgbClr val="26FFF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1" name="Rectangle 223">
                  <a:extLst>
                    <a:ext uri="{FF2B5EF4-FFF2-40B4-BE49-F238E27FC236}">
                      <a16:creationId xmlns:a16="http://schemas.microsoft.com/office/drawing/2014/main" id="{42692A91-EF35-AE76-5201-40E90C86EF8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8"/>
                  <a:ext cx="240" cy="1"/>
                </a:xfrm>
                <a:prstGeom prst="rect">
                  <a:avLst/>
                </a:prstGeom>
                <a:solidFill>
                  <a:srgbClr val="1FFF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2" name="Rectangle 224">
                  <a:extLst>
                    <a:ext uri="{FF2B5EF4-FFF2-40B4-BE49-F238E27FC236}">
                      <a16:creationId xmlns:a16="http://schemas.microsoft.com/office/drawing/2014/main" id="{5C3AE36F-4E38-D321-6E5C-EB680B84778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8"/>
                  <a:ext cx="240" cy="1"/>
                </a:xfrm>
                <a:prstGeom prst="rect">
                  <a:avLst/>
                </a:prstGeom>
                <a:solidFill>
                  <a:srgbClr val="14FF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3" name="Rectangle 225">
                  <a:extLst>
                    <a:ext uri="{FF2B5EF4-FFF2-40B4-BE49-F238E27FC236}">
                      <a16:creationId xmlns:a16="http://schemas.microsoft.com/office/drawing/2014/main" id="{0B9425B0-D89F-B7FA-B808-3D4C975A013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8"/>
                  <a:ext cx="240" cy="1"/>
                </a:xfrm>
                <a:prstGeom prst="rect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4" name="Rectangle 226">
                  <a:extLst>
                    <a:ext uri="{FF2B5EF4-FFF2-40B4-BE49-F238E27FC236}">
                      <a16:creationId xmlns:a16="http://schemas.microsoft.com/office/drawing/2014/main" id="{9AA0E13A-9842-490D-B1A7-85E6002BD82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8"/>
                  <a:ext cx="240" cy="1"/>
                </a:xfrm>
                <a:prstGeom prst="rect">
                  <a:avLst/>
                </a:prstGeom>
                <a:solidFill>
                  <a:srgbClr val="00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5" name="Rectangle 227">
                  <a:extLst>
                    <a:ext uri="{FF2B5EF4-FFF2-40B4-BE49-F238E27FC236}">
                      <a16:creationId xmlns:a16="http://schemas.microsoft.com/office/drawing/2014/main" id="{C79B33C7-11F1-7F61-FC05-2953CCF97B0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8"/>
                  <a:ext cx="240" cy="1"/>
                </a:xfrm>
                <a:prstGeom prst="rect">
                  <a:avLst/>
                </a:prstGeom>
                <a:solidFill>
                  <a:srgbClr val="0A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6" name="Rectangle 228">
                  <a:extLst>
                    <a:ext uri="{FF2B5EF4-FFF2-40B4-BE49-F238E27FC236}">
                      <a16:creationId xmlns:a16="http://schemas.microsoft.com/office/drawing/2014/main" id="{1C1BC87F-A499-6C49-B82B-C88F4F01D3E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38"/>
                  <a:ext cx="240" cy="7"/>
                </a:xfrm>
                <a:prstGeom prst="rect">
                  <a:avLst/>
                </a:prstGeom>
                <a:solidFill>
                  <a:srgbClr val="0FF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7" name="Rectangle 229">
                  <a:extLst>
                    <a:ext uri="{FF2B5EF4-FFF2-40B4-BE49-F238E27FC236}">
                      <a16:creationId xmlns:a16="http://schemas.microsoft.com/office/drawing/2014/main" id="{C7138F1C-678E-2516-650E-43CC69E25D2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45"/>
                  <a:ext cx="240" cy="1"/>
                </a:xfrm>
                <a:prstGeom prst="rect">
                  <a:avLst/>
                </a:prstGeom>
                <a:solidFill>
                  <a:srgbClr val="12F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8" name="Rectangle 230">
                  <a:extLst>
                    <a:ext uri="{FF2B5EF4-FFF2-40B4-BE49-F238E27FC236}">
                      <a16:creationId xmlns:a16="http://schemas.microsoft.com/office/drawing/2014/main" id="{8A873F3A-3C2C-EC16-D286-47663025BF9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45"/>
                  <a:ext cx="240" cy="1"/>
                </a:xfrm>
                <a:prstGeom prst="rect">
                  <a:avLst/>
                </a:prstGeom>
                <a:solidFill>
                  <a:srgbClr val="17F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79" name="Rectangle 231">
                  <a:extLst>
                    <a:ext uri="{FF2B5EF4-FFF2-40B4-BE49-F238E27FC236}">
                      <a16:creationId xmlns:a16="http://schemas.microsoft.com/office/drawing/2014/main" id="{8BE98D5C-6055-8CB4-A2DC-C694E4EAFE8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45"/>
                  <a:ext cx="240" cy="1"/>
                </a:xfrm>
                <a:prstGeom prst="rect">
                  <a:avLst/>
                </a:prstGeom>
                <a:solidFill>
                  <a:srgbClr val="19F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0" name="Rectangle 232">
                  <a:extLst>
                    <a:ext uri="{FF2B5EF4-FFF2-40B4-BE49-F238E27FC236}">
                      <a16:creationId xmlns:a16="http://schemas.microsoft.com/office/drawing/2014/main" id="{13D39F22-D51C-D167-BC81-2FBE1CC8EAD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45"/>
                  <a:ext cx="240" cy="1"/>
                </a:xfrm>
                <a:prstGeom prst="rect">
                  <a:avLst/>
                </a:prstGeom>
                <a:solidFill>
                  <a:srgbClr val="1CF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1" name="Rectangle 233">
                  <a:extLst>
                    <a:ext uri="{FF2B5EF4-FFF2-40B4-BE49-F238E27FC236}">
                      <a16:creationId xmlns:a16="http://schemas.microsoft.com/office/drawing/2014/main" id="{BD9B6998-597B-4334-A52E-F75BEAD1F3C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45"/>
                  <a:ext cx="240" cy="1"/>
                </a:xfrm>
                <a:prstGeom prst="rect">
                  <a:avLst/>
                </a:prstGeom>
                <a:solidFill>
                  <a:srgbClr val="1FE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2" name="Rectangle 234">
                  <a:extLst>
                    <a:ext uri="{FF2B5EF4-FFF2-40B4-BE49-F238E27FC236}">
                      <a16:creationId xmlns:a16="http://schemas.microsoft.com/office/drawing/2014/main" id="{E41741C2-95F7-C75C-94E5-645AC4051A1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45"/>
                  <a:ext cx="240" cy="7"/>
                </a:xfrm>
                <a:prstGeom prst="rect">
                  <a:avLst/>
                </a:prstGeom>
                <a:solidFill>
                  <a:srgbClr val="1F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3" name="Rectangle 235">
                  <a:extLst>
                    <a:ext uri="{FF2B5EF4-FFF2-40B4-BE49-F238E27FC236}">
                      <a16:creationId xmlns:a16="http://schemas.microsoft.com/office/drawing/2014/main" id="{4DD904C1-90E0-4EAE-5FF2-EA6829F7D13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2"/>
                  <a:ext cx="240" cy="1"/>
                </a:xfrm>
                <a:prstGeom prst="rect">
                  <a:avLst/>
                </a:prstGeom>
                <a:solidFill>
                  <a:srgbClr val="21E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4" name="Rectangle 236">
                  <a:extLst>
                    <a:ext uri="{FF2B5EF4-FFF2-40B4-BE49-F238E27FC236}">
                      <a16:creationId xmlns:a16="http://schemas.microsoft.com/office/drawing/2014/main" id="{AC3C18E4-4344-8C32-134F-99B7769607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2"/>
                  <a:ext cx="240" cy="1"/>
                </a:xfrm>
                <a:prstGeom prst="rect">
                  <a:avLst/>
                </a:prstGeom>
                <a:solidFill>
                  <a:srgbClr val="24E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5" name="Rectangle 237">
                  <a:extLst>
                    <a:ext uri="{FF2B5EF4-FFF2-40B4-BE49-F238E27FC236}">
                      <a16:creationId xmlns:a16="http://schemas.microsoft.com/office/drawing/2014/main" id="{94986C5F-AB83-281F-EFAB-9CDB0EE34CB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2"/>
                  <a:ext cx="240" cy="1"/>
                </a:xfrm>
                <a:prstGeom prst="rect">
                  <a:avLst/>
                </a:prstGeom>
                <a:solidFill>
                  <a:srgbClr val="26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6" name="Rectangle 238">
                  <a:extLst>
                    <a:ext uri="{FF2B5EF4-FFF2-40B4-BE49-F238E27FC236}">
                      <a16:creationId xmlns:a16="http://schemas.microsoft.com/office/drawing/2014/main" id="{4D49F80F-7051-386A-7EF1-44B13C5DAB2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2"/>
                  <a:ext cx="240" cy="1"/>
                </a:xfrm>
                <a:prstGeom prst="rect">
                  <a:avLst/>
                </a:prstGeom>
                <a:solidFill>
                  <a:srgbClr val="26E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7" name="Rectangle 239">
                  <a:extLst>
                    <a:ext uri="{FF2B5EF4-FFF2-40B4-BE49-F238E27FC236}">
                      <a16:creationId xmlns:a16="http://schemas.microsoft.com/office/drawing/2014/main" id="{D1FDEB79-5F09-776F-F677-5C34550CEF4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2"/>
                  <a:ext cx="240" cy="1"/>
                </a:xfrm>
                <a:prstGeom prst="rect">
                  <a:avLst/>
                </a:prstGeom>
                <a:solidFill>
                  <a:srgbClr val="29D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8" name="Rectangle 240">
                  <a:extLst>
                    <a:ext uri="{FF2B5EF4-FFF2-40B4-BE49-F238E27FC236}">
                      <a16:creationId xmlns:a16="http://schemas.microsoft.com/office/drawing/2014/main" id="{B661CC10-76A5-C12F-EAE5-22C9C087761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2"/>
                  <a:ext cx="240" cy="7"/>
                </a:xfrm>
                <a:prstGeom prst="rect">
                  <a:avLst/>
                </a:prstGeom>
                <a:solidFill>
                  <a:srgbClr val="29D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89" name="Rectangle 241">
                  <a:extLst>
                    <a:ext uri="{FF2B5EF4-FFF2-40B4-BE49-F238E27FC236}">
                      <a16:creationId xmlns:a16="http://schemas.microsoft.com/office/drawing/2014/main" id="{9C239EC1-A7DF-EE4F-AE79-B7E631D16D6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9"/>
                  <a:ext cx="240" cy="1"/>
                </a:xfrm>
                <a:prstGeom prst="rect">
                  <a:avLst/>
                </a:prstGeom>
                <a:solidFill>
                  <a:srgbClr val="2BD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0" name="Rectangle 242">
                  <a:extLst>
                    <a:ext uri="{FF2B5EF4-FFF2-40B4-BE49-F238E27FC236}">
                      <a16:creationId xmlns:a16="http://schemas.microsoft.com/office/drawing/2014/main" id="{1A6DE642-78AE-75F2-7794-35DB775C3C1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9"/>
                  <a:ext cx="240" cy="1"/>
                </a:xfrm>
                <a:prstGeom prst="rect">
                  <a:avLst/>
                </a:prstGeom>
                <a:solidFill>
                  <a:srgbClr val="2B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1" name="Rectangle 243">
                  <a:extLst>
                    <a:ext uri="{FF2B5EF4-FFF2-40B4-BE49-F238E27FC236}">
                      <a16:creationId xmlns:a16="http://schemas.microsoft.com/office/drawing/2014/main" id="{F7237768-BCED-3E35-1C14-D3709608318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9"/>
                  <a:ext cx="240" cy="1"/>
                </a:xfrm>
                <a:prstGeom prst="rect">
                  <a:avLst/>
                </a:prstGeom>
                <a:solidFill>
                  <a:srgbClr val="2ED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2" name="Rectangle 244">
                  <a:extLst>
                    <a:ext uri="{FF2B5EF4-FFF2-40B4-BE49-F238E27FC236}">
                      <a16:creationId xmlns:a16="http://schemas.microsoft.com/office/drawing/2014/main" id="{DD1C7519-3741-5E62-1D59-AEB5F10E933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9"/>
                  <a:ext cx="240" cy="1"/>
                </a:xfrm>
                <a:prstGeom prst="rect">
                  <a:avLst/>
                </a:prstGeom>
                <a:solidFill>
                  <a:srgbClr val="2ED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3" name="Rectangle 245">
                  <a:extLst>
                    <a:ext uri="{FF2B5EF4-FFF2-40B4-BE49-F238E27FC236}">
                      <a16:creationId xmlns:a16="http://schemas.microsoft.com/office/drawing/2014/main" id="{F81592E9-70AB-B316-C5FC-E15D24EC24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9"/>
                  <a:ext cx="240" cy="1"/>
                </a:xfrm>
                <a:prstGeom prst="rect">
                  <a:avLst/>
                </a:prstGeom>
                <a:solidFill>
                  <a:srgbClr val="2EC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4" name="Rectangle 246">
                  <a:extLst>
                    <a:ext uri="{FF2B5EF4-FFF2-40B4-BE49-F238E27FC236}">
                      <a16:creationId xmlns:a16="http://schemas.microsoft.com/office/drawing/2014/main" id="{C536AD30-7721-682E-EAC4-75CF9324F15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59"/>
                  <a:ext cx="240" cy="7"/>
                </a:xfrm>
                <a:prstGeom prst="rect">
                  <a:avLst/>
                </a:prstGeom>
                <a:solidFill>
                  <a:srgbClr val="30C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5" name="Rectangle 247">
                  <a:extLst>
                    <a:ext uri="{FF2B5EF4-FFF2-40B4-BE49-F238E27FC236}">
                      <a16:creationId xmlns:a16="http://schemas.microsoft.com/office/drawing/2014/main" id="{DC9594DD-97AD-2D8C-1B9F-E0C1EFC00B2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66"/>
                  <a:ext cx="240" cy="1"/>
                </a:xfrm>
                <a:prstGeom prst="rect">
                  <a:avLst/>
                </a:prstGeom>
                <a:solidFill>
                  <a:srgbClr val="30C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6" name="Rectangle 248">
                  <a:extLst>
                    <a:ext uri="{FF2B5EF4-FFF2-40B4-BE49-F238E27FC236}">
                      <a16:creationId xmlns:a16="http://schemas.microsoft.com/office/drawing/2014/main" id="{155FAB9A-09BF-E846-9118-3B65E8BCBAD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66"/>
                  <a:ext cx="240" cy="1"/>
                </a:xfrm>
                <a:prstGeom prst="rect">
                  <a:avLst/>
                </a:prstGeom>
                <a:solidFill>
                  <a:srgbClr val="30C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7" name="Rectangle 249">
                  <a:extLst>
                    <a:ext uri="{FF2B5EF4-FFF2-40B4-BE49-F238E27FC236}">
                      <a16:creationId xmlns:a16="http://schemas.microsoft.com/office/drawing/2014/main" id="{73EE35F1-DCF7-F2C7-F06F-419C170A46C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66"/>
                  <a:ext cx="240" cy="1"/>
                </a:xfrm>
                <a:prstGeom prst="rect">
                  <a:avLst/>
                </a:prstGeom>
                <a:solidFill>
                  <a:srgbClr val="33C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8" name="Rectangle 250">
                  <a:extLst>
                    <a:ext uri="{FF2B5EF4-FFF2-40B4-BE49-F238E27FC236}">
                      <a16:creationId xmlns:a16="http://schemas.microsoft.com/office/drawing/2014/main" id="{EB19E9AF-4213-FEFD-8B0F-4B7163266F8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66"/>
                  <a:ext cx="240" cy="1"/>
                </a:xfrm>
                <a:prstGeom prst="rect">
                  <a:avLst/>
                </a:prstGeom>
                <a:solidFill>
                  <a:srgbClr val="33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99" name="Rectangle 251">
                  <a:extLst>
                    <a:ext uri="{FF2B5EF4-FFF2-40B4-BE49-F238E27FC236}">
                      <a16:creationId xmlns:a16="http://schemas.microsoft.com/office/drawing/2014/main" id="{2B4B7FDD-03CE-FD30-79EE-DBDE3D12053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66"/>
                  <a:ext cx="240" cy="1"/>
                </a:xfrm>
                <a:prstGeom prst="rect">
                  <a:avLst/>
                </a:prstGeom>
                <a:solidFill>
                  <a:srgbClr val="33C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0" name="Rectangle 252">
                  <a:extLst>
                    <a:ext uri="{FF2B5EF4-FFF2-40B4-BE49-F238E27FC236}">
                      <a16:creationId xmlns:a16="http://schemas.microsoft.com/office/drawing/2014/main" id="{E5DCF9A0-813A-43E4-EC86-C51B0465FE2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66"/>
                  <a:ext cx="240" cy="7"/>
                </a:xfrm>
                <a:prstGeom prst="rect">
                  <a:avLst/>
                </a:prstGeom>
                <a:solidFill>
                  <a:srgbClr val="36B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1" name="Rectangle 253">
                  <a:extLst>
                    <a:ext uri="{FF2B5EF4-FFF2-40B4-BE49-F238E27FC236}">
                      <a16:creationId xmlns:a16="http://schemas.microsoft.com/office/drawing/2014/main" id="{9909D9E9-E5C1-4472-23AE-8DBD2804A13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73"/>
                  <a:ext cx="240" cy="1"/>
                </a:xfrm>
                <a:prstGeom prst="rect">
                  <a:avLst/>
                </a:prstGeom>
                <a:solidFill>
                  <a:srgbClr val="36B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2" name="Rectangle 254">
                  <a:extLst>
                    <a:ext uri="{FF2B5EF4-FFF2-40B4-BE49-F238E27FC236}">
                      <a16:creationId xmlns:a16="http://schemas.microsoft.com/office/drawing/2014/main" id="{404E4CBF-9560-E9B7-B74F-062D1FE1A3F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73"/>
                  <a:ext cx="240" cy="1"/>
                </a:xfrm>
                <a:prstGeom prst="rect">
                  <a:avLst/>
                </a:prstGeom>
                <a:solidFill>
                  <a:srgbClr val="36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3" name="Rectangle 255">
                  <a:extLst>
                    <a:ext uri="{FF2B5EF4-FFF2-40B4-BE49-F238E27FC236}">
                      <a16:creationId xmlns:a16="http://schemas.microsoft.com/office/drawing/2014/main" id="{91088698-6D85-2D65-B5EB-321B58BCA25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73"/>
                  <a:ext cx="240" cy="1"/>
                </a:xfrm>
                <a:prstGeom prst="rect">
                  <a:avLst/>
                </a:prstGeom>
                <a:solidFill>
                  <a:srgbClr val="36B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4" name="Rectangle 256">
                  <a:extLst>
                    <a:ext uri="{FF2B5EF4-FFF2-40B4-BE49-F238E27FC236}">
                      <a16:creationId xmlns:a16="http://schemas.microsoft.com/office/drawing/2014/main" id="{955FE892-D8DD-D3E3-694C-EB2846249AF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73"/>
                  <a:ext cx="240" cy="1"/>
                </a:xfrm>
                <a:prstGeom prst="rect">
                  <a:avLst/>
                </a:prstGeom>
                <a:solidFill>
                  <a:srgbClr val="38B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5" name="Rectangle 257">
                  <a:extLst>
                    <a:ext uri="{FF2B5EF4-FFF2-40B4-BE49-F238E27FC236}">
                      <a16:creationId xmlns:a16="http://schemas.microsoft.com/office/drawing/2014/main" id="{503FE262-7A4A-FED9-D61D-BFF58578EC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73"/>
                  <a:ext cx="240" cy="1"/>
                </a:xfrm>
                <a:prstGeom prst="rect">
                  <a:avLst/>
                </a:prstGeom>
                <a:solidFill>
                  <a:srgbClr val="38B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6" name="Rectangle 258">
                  <a:extLst>
                    <a:ext uri="{FF2B5EF4-FFF2-40B4-BE49-F238E27FC236}">
                      <a16:creationId xmlns:a16="http://schemas.microsoft.com/office/drawing/2014/main" id="{D60DEA5B-A51F-1815-F33A-8A97E87FDAB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73"/>
                  <a:ext cx="240" cy="8"/>
                </a:xfrm>
                <a:prstGeom prst="rect">
                  <a:avLst/>
                </a:prstGeom>
                <a:solidFill>
                  <a:srgbClr val="38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7" name="Rectangle 259">
                  <a:extLst>
                    <a:ext uri="{FF2B5EF4-FFF2-40B4-BE49-F238E27FC236}">
                      <a16:creationId xmlns:a16="http://schemas.microsoft.com/office/drawing/2014/main" id="{6D6048B7-A07B-90DA-567D-C773B8E561A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1"/>
                  <a:ext cx="240" cy="1"/>
                </a:xfrm>
                <a:prstGeom prst="rect">
                  <a:avLst/>
                </a:prstGeom>
                <a:solidFill>
                  <a:srgbClr val="38A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8" name="Rectangle 260">
                  <a:extLst>
                    <a:ext uri="{FF2B5EF4-FFF2-40B4-BE49-F238E27FC236}">
                      <a16:creationId xmlns:a16="http://schemas.microsoft.com/office/drawing/2014/main" id="{7FF1EA24-C7AC-F4C7-6611-C8D85E35F36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1"/>
                  <a:ext cx="240" cy="1"/>
                </a:xfrm>
                <a:prstGeom prst="rect">
                  <a:avLst/>
                </a:prstGeom>
                <a:solidFill>
                  <a:srgbClr val="38A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09" name="Rectangle 261">
                  <a:extLst>
                    <a:ext uri="{FF2B5EF4-FFF2-40B4-BE49-F238E27FC236}">
                      <a16:creationId xmlns:a16="http://schemas.microsoft.com/office/drawing/2014/main" id="{979235F4-FCAB-95E6-3F15-B2DA4A610B4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1"/>
                  <a:ext cx="240" cy="1"/>
                </a:xfrm>
                <a:prstGeom prst="rect">
                  <a:avLst/>
                </a:prstGeom>
                <a:solidFill>
                  <a:srgbClr val="38A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0" name="Rectangle 262">
                  <a:extLst>
                    <a:ext uri="{FF2B5EF4-FFF2-40B4-BE49-F238E27FC236}">
                      <a16:creationId xmlns:a16="http://schemas.microsoft.com/office/drawing/2014/main" id="{1D824079-0E94-562C-CB37-29650BE3CC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1"/>
                  <a:ext cx="240" cy="1"/>
                </a:xfrm>
                <a:prstGeom prst="rect">
                  <a:avLst/>
                </a:prstGeom>
                <a:solidFill>
                  <a:srgbClr val="38A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1" name="Rectangle 263">
                  <a:extLst>
                    <a:ext uri="{FF2B5EF4-FFF2-40B4-BE49-F238E27FC236}">
                      <a16:creationId xmlns:a16="http://schemas.microsoft.com/office/drawing/2014/main" id="{80819A92-CF9F-E6D4-3219-4F85716E3C7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1"/>
                  <a:ext cx="240" cy="1"/>
                </a:xfrm>
                <a:prstGeom prst="rect">
                  <a:avLst/>
                </a:prstGeom>
                <a:solidFill>
                  <a:srgbClr val="3B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2" name="Rectangle 264">
                  <a:extLst>
                    <a:ext uri="{FF2B5EF4-FFF2-40B4-BE49-F238E27FC236}">
                      <a16:creationId xmlns:a16="http://schemas.microsoft.com/office/drawing/2014/main" id="{6D407DAB-06A1-7493-E5B1-5A126B8C60B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1"/>
                  <a:ext cx="240" cy="1"/>
                </a:xfrm>
                <a:prstGeom prst="rect">
                  <a:avLst/>
                </a:prstGeom>
                <a:solidFill>
                  <a:srgbClr val="3BA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3" name="Rectangle 265">
                  <a:extLst>
                    <a:ext uri="{FF2B5EF4-FFF2-40B4-BE49-F238E27FC236}">
                      <a16:creationId xmlns:a16="http://schemas.microsoft.com/office/drawing/2014/main" id="{E3B925FB-C2AC-0084-3ABB-1001A99F6B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1"/>
                  <a:ext cx="240" cy="7"/>
                </a:xfrm>
                <a:prstGeom prst="rect">
                  <a:avLst/>
                </a:prstGeom>
                <a:solidFill>
                  <a:srgbClr val="3BA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4" name="Rectangle 266">
                  <a:extLst>
                    <a:ext uri="{FF2B5EF4-FFF2-40B4-BE49-F238E27FC236}">
                      <a16:creationId xmlns:a16="http://schemas.microsoft.com/office/drawing/2014/main" id="{31C78180-EE96-3906-FB02-3F222BE3464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8"/>
                  <a:ext cx="240" cy="1"/>
                </a:xfrm>
                <a:prstGeom prst="rect">
                  <a:avLst/>
                </a:prstGeom>
                <a:solidFill>
                  <a:srgbClr val="3B9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5" name="Rectangle 267">
                  <a:extLst>
                    <a:ext uri="{FF2B5EF4-FFF2-40B4-BE49-F238E27FC236}">
                      <a16:creationId xmlns:a16="http://schemas.microsoft.com/office/drawing/2014/main" id="{1C390B74-84CC-2C9D-1334-1FE558084DF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8"/>
                  <a:ext cx="240" cy="1"/>
                </a:xfrm>
                <a:prstGeom prst="rect">
                  <a:avLst/>
                </a:prstGeom>
                <a:solidFill>
                  <a:srgbClr val="3B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6" name="Rectangle 268">
                  <a:extLst>
                    <a:ext uri="{FF2B5EF4-FFF2-40B4-BE49-F238E27FC236}">
                      <a16:creationId xmlns:a16="http://schemas.microsoft.com/office/drawing/2014/main" id="{F7220BA6-A9C4-7896-899C-18779648D05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8"/>
                  <a:ext cx="240" cy="1"/>
                </a:xfrm>
                <a:prstGeom prst="rect">
                  <a:avLst/>
                </a:prstGeom>
                <a:solidFill>
                  <a:srgbClr val="3B9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7" name="Rectangle 269">
                  <a:extLst>
                    <a:ext uri="{FF2B5EF4-FFF2-40B4-BE49-F238E27FC236}">
                      <a16:creationId xmlns:a16="http://schemas.microsoft.com/office/drawing/2014/main" id="{5CE35DDF-3B8F-967E-0229-CA3C81A9262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8"/>
                  <a:ext cx="240" cy="1"/>
                </a:xfrm>
                <a:prstGeom prst="rect">
                  <a:avLst/>
                </a:prstGeom>
                <a:solidFill>
                  <a:srgbClr val="3B9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8" name="Rectangle 270">
                  <a:extLst>
                    <a:ext uri="{FF2B5EF4-FFF2-40B4-BE49-F238E27FC236}">
                      <a16:creationId xmlns:a16="http://schemas.microsoft.com/office/drawing/2014/main" id="{720AFE84-AC9E-564C-83B0-4C0D74290D2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8"/>
                  <a:ext cx="240" cy="1"/>
                </a:xfrm>
                <a:prstGeom prst="rect">
                  <a:avLst/>
                </a:prstGeom>
                <a:solidFill>
                  <a:srgbClr val="3B9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19" name="Rectangle 271">
                  <a:extLst>
                    <a:ext uri="{FF2B5EF4-FFF2-40B4-BE49-F238E27FC236}">
                      <a16:creationId xmlns:a16="http://schemas.microsoft.com/office/drawing/2014/main" id="{D958B622-A23F-7B48-3115-EE550E6D951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88"/>
                  <a:ext cx="240" cy="7"/>
                </a:xfrm>
                <a:prstGeom prst="rect">
                  <a:avLst/>
                </a:prstGeom>
                <a:solidFill>
                  <a:srgbClr val="3B9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0" name="Rectangle 272">
                  <a:extLst>
                    <a:ext uri="{FF2B5EF4-FFF2-40B4-BE49-F238E27FC236}">
                      <a16:creationId xmlns:a16="http://schemas.microsoft.com/office/drawing/2014/main" id="{99C387A6-2B58-A1B9-2B7A-06661806919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95"/>
                  <a:ext cx="240" cy="1"/>
                </a:xfrm>
                <a:prstGeom prst="rect">
                  <a:avLst/>
                </a:prstGeom>
                <a:solidFill>
                  <a:srgbClr val="3B9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1" name="Rectangle 273">
                  <a:extLst>
                    <a:ext uri="{FF2B5EF4-FFF2-40B4-BE49-F238E27FC236}">
                      <a16:creationId xmlns:a16="http://schemas.microsoft.com/office/drawing/2014/main" id="{61D83E6D-BC92-DD28-C3ED-FB5D35887BB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95"/>
                  <a:ext cx="240" cy="1"/>
                </a:xfrm>
                <a:prstGeom prst="rect">
                  <a:avLst/>
                </a:prstGeom>
                <a:solidFill>
                  <a:srgbClr val="3B8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2" name="Rectangle 274">
                  <a:extLst>
                    <a:ext uri="{FF2B5EF4-FFF2-40B4-BE49-F238E27FC236}">
                      <a16:creationId xmlns:a16="http://schemas.microsoft.com/office/drawing/2014/main" id="{4BAE6DEA-67AD-AA83-99E5-A956C1473DF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95"/>
                  <a:ext cx="240" cy="1"/>
                </a:xfrm>
                <a:prstGeom prst="rect">
                  <a:avLst/>
                </a:prstGeom>
                <a:solidFill>
                  <a:srgbClr val="3B8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3" name="Rectangle 275">
                  <a:extLst>
                    <a:ext uri="{FF2B5EF4-FFF2-40B4-BE49-F238E27FC236}">
                      <a16:creationId xmlns:a16="http://schemas.microsoft.com/office/drawing/2014/main" id="{EC5EEE3C-958E-9F09-621E-89179FB967F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95"/>
                  <a:ext cx="240" cy="1"/>
                </a:xfrm>
                <a:prstGeom prst="rect">
                  <a:avLst/>
                </a:prstGeom>
                <a:solidFill>
                  <a:srgbClr val="3B8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4" name="Rectangle 276">
                  <a:extLst>
                    <a:ext uri="{FF2B5EF4-FFF2-40B4-BE49-F238E27FC236}">
                      <a16:creationId xmlns:a16="http://schemas.microsoft.com/office/drawing/2014/main" id="{7E7A4A7E-9FF1-8A99-A5BA-1AF2526F890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95"/>
                  <a:ext cx="240" cy="1"/>
                </a:xfrm>
                <a:prstGeom prst="rect">
                  <a:avLst/>
                </a:prstGeom>
                <a:solidFill>
                  <a:srgbClr val="3B8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5" name="Rectangle 277">
                  <a:extLst>
                    <a:ext uri="{FF2B5EF4-FFF2-40B4-BE49-F238E27FC236}">
                      <a16:creationId xmlns:a16="http://schemas.microsoft.com/office/drawing/2014/main" id="{F3014E90-BF07-69AB-ACC9-0403544CFCD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795"/>
                  <a:ext cx="240" cy="7"/>
                </a:xfrm>
                <a:prstGeom prst="rect">
                  <a:avLst/>
                </a:prstGeom>
                <a:solidFill>
                  <a:srgbClr val="3B8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6" name="Rectangle 278">
                  <a:extLst>
                    <a:ext uri="{FF2B5EF4-FFF2-40B4-BE49-F238E27FC236}">
                      <a16:creationId xmlns:a16="http://schemas.microsoft.com/office/drawing/2014/main" id="{51B6E6F6-6CD4-6D42-3BA4-502D1CE0B61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2"/>
                  <a:ext cx="240" cy="1"/>
                </a:xfrm>
                <a:prstGeom prst="rect">
                  <a:avLst/>
                </a:prstGeom>
                <a:solidFill>
                  <a:srgbClr val="3B8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7" name="Rectangle 279">
                  <a:extLst>
                    <a:ext uri="{FF2B5EF4-FFF2-40B4-BE49-F238E27FC236}">
                      <a16:creationId xmlns:a16="http://schemas.microsoft.com/office/drawing/2014/main" id="{AC1EF7E1-6791-99EB-CBEC-DB1CC4E6117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2"/>
                  <a:ext cx="240" cy="1"/>
                </a:xfrm>
                <a:prstGeom prst="rect">
                  <a:avLst/>
                </a:prstGeom>
                <a:solidFill>
                  <a:srgbClr val="3B7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8" name="Rectangle 280">
                  <a:extLst>
                    <a:ext uri="{FF2B5EF4-FFF2-40B4-BE49-F238E27FC236}">
                      <a16:creationId xmlns:a16="http://schemas.microsoft.com/office/drawing/2014/main" id="{4DE9A3C0-4F9C-41AE-EDDF-A6A5FF62574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2"/>
                  <a:ext cx="240" cy="1"/>
                </a:xfrm>
                <a:prstGeom prst="rect">
                  <a:avLst/>
                </a:prstGeom>
                <a:solidFill>
                  <a:srgbClr val="3B7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29" name="Rectangle 281">
                  <a:extLst>
                    <a:ext uri="{FF2B5EF4-FFF2-40B4-BE49-F238E27FC236}">
                      <a16:creationId xmlns:a16="http://schemas.microsoft.com/office/drawing/2014/main" id="{F6A528D6-CBD7-CDCA-748A-2849DCDB6B7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2"/>
                  <a:ext cx="240" cy="1"/>
                </a:xfrm>
                <a:prstGeom prst="rect">
                  <a:avLst/>
                </a:prstGeom>
                <a:solidFill>
                  <a:srgbClr val="3B7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0" name="Rectangle 282">
                  <a:extLst>
                    <a:ext uri="{FF2B5EF4-FFF2-40B4-BE49-F238E27FC236}">
                      <a16:creationId xmlns:a16="http://schemas.microsoft.com/office/drawing/2014/main" id="{8BEB26AF-6B6D-769E-6CE9-36ED775FFEF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2"/>
                  <a:ext cx="240" cy="1"/>
                </a:xfrm>
                <a:prstGeom prst="rect">
                  <a:avLst/>
                </a:prstGeom>
                <a:solidFill>
                  <a:srgbClr val="3B7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1" name="Rectangle 283">
                  <a:extLst>
                    <a:ext uri="{FF2B5EF4-FFF2-40B4-BE49-F238E27FC236}">
                      <a16:creationId xmlns:a16="http://schemas.microsoft.com/office/drawing/2014/main" id="{E3495A27-8352-C4CE-B53E-DDBF39954F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2"/>
                  <a:ext cx="240" cy="7"/>
                </a:xfrm>
                <a:prstGeom prst="rect">
                  <a:avLst/>
                </a:prstGeom>
                <a:solidFill>
                  <a:srgbClr val="3B7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2" name="Rectangle 284">
                  <a:extLst>
                    <a:ext uri="{FF2B5EF4-FFF2-40B4-BE49-F238E27FC236}">
                      <a16:creationId xmlns:a16="http://schemas.microsoft.com/office/drawing/2014/main" id="{4F9AAFF5-A93C-6855-705A-DEAC5A79BD0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9"/>
                  <a:ext cx="240" cy="1"/>
                </a:xfrm>
                <a:prstGeom prst="rect">
                  <a:avLst/>
                </a:prstGeom>
                <a:solidFill>
                  <a:srgbClr val="387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3" name="Rectangle 285">
                  <a:extLst>
                    <a:ext uri="{FF2B5EF4-FFF2-40B4-BE49-F238E27FC236}">
                      <a16:creationId xmlns:a16="http://schemas.microsoft.com/office/drawing/2014/main" id="{63B62B8F-5D2C-226F-219B-60EF882AE9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9"/>
                  <a:ext cx="240" cy="1"/>
                </a:xfrm>
                <a:prstGeom prst="rect">
                  <a:avLst/>
                </a:prstGeom>
                <a:solidFill>
                  <a:srgbClr val="387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4" name="Rectangle 286">
                  <a:extLst>
                    <a:ext uri="{FF2B5EF4-FFF2-40B4-BE49-F238E27FC236}">
                      <a16:creationId xmlns:a16="http://schemas.microsoft.com/office/drawing/2014/main" id="{BF326EA3-0D23-7FE4-1D7E-503560CCCB4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9"/>
                  <a:ext cx="240" cy="1"/>
                </a:xfrm>
                <a:prstGeom prst="rect">
                  <a:avLst/>
                </a:prstGeom>
                <a:solidFill>
                  <a:srgbClr val="387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5" name="Rectangle 287">
                  <a:extLst>
                    <a:ext uri="{FF2B5EF4-FFF2-40B4-BE49-F238E27FC236}">
                      <a16:creationId xmlns:a16="http://schemas.microsoft.com/office/drawing/2014/main" id="{14C9B497-76CB-BAAC-88D4-7AD902DA46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9"/>
                  <a:ext cx="240" cy="1"/>
                </a:xfrm>
                <a:prstGeom prst="rect">
                  <a:avLst/>
                </a:prstGeom>
                <a:solidFill>
                  <a:srgbClr val="386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6" name="Rectangle 288">
                  <a:extLst>
                    <a:ext uri="{FF2B5EF4-FFF2-40B4-BE49-F238E27FC236}">
                      <a16:creationId xmlns:a16="http://schemas.microsoft.com/office/drawing/2014/main" id="{471C5301-07C8-7D24-5476-1296F996B4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9"/>
                  <a:ext cx="240" cy="1"/>
                </a:xfrm>
                <a:prstGeom prst="rect">
                  <a:avLst/>
                </a:prstGeom>
                <a:solidFill>
                  <a:srgbClr val="386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7" name="Rectangle 289">
                  <a:extLst>
                    <a:ext uri="{FF2B5EF4-FFF2-40B4-BE49-F238E27FC236}">
                      <a16:creationId xmlns:a16="http://schemas.microsoft.com/office/drawing/2014/main" id="{1CBCAFA9-5908-D22E-8FCF-AEFD0C2E3EF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09"/>
                  <a:ext cx="240" cy="7"/>
                </a:xfrm>
                <a:prstGeom prst="rect">
                  <a:avLst/>
                </a:prstGeom>
                <a:solidFill>
                  <a:srgbClr val="386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8" name="Rectangle 290">
                  <a:extLst>
                    <a:ext uri="{FF2B5EF4-FFF2-40B4-BE49-F238E27FC236}">
                      <a16:creationId xmlns:a16="http://schemas.microsoft.com/office/drawing/2014/main" id="{B1651908-D142-0B34-270F-8EE09B7FDEC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16"/>
                  <a:ext cx="240" cy="1"/>
                </a:xfrm>
                <a:prstGeom prst="rect">
                  <a:avLst/>
                </a:prstGeom>
                <a:solidFill>
                  <a:srgbClr val="386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39" name="Rectangle 291">
                  <a:extLst>
                    <a:ext uri="{FF2B5EF4-FFF2-40B4-BE49-F238E27FC236}">
                      <a16:creationId xmlns:a16="http://schemas.microsoft.com/office/drawing/2014/main" id="{FB497443-1BF6-D6CE-AA35-A15CB6E258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16"/>
                  <a:ext cx="240" cy="1"/>
                </a:xfrm>
                <a:prstGeom prst="rect">
                  <a:avLst/>
                </a:prstGeom>
                <a:solidFill>
                  <a:srgbClr val="366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0" name="Rectangle 292">
                  <a:extLst>
                    <a:ext uri="{FF2B5EF4-FFF2-40B4-BE49-F238E27FC236}">
                      <a16:creationId xmlns:a16="http://schemas.microsoft.com/office/drawing/2014/main" id="{E4BAFDA7-C7BF-681A-58C3-06A1A62B1BC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16"/>
                  <a:ext cx="240" cy="1"/>
                </a:xfrm>
                <a:prstGeom prst="rect">
                  <a:avLst/>
                </a:prstGeom>
                <a:solidFill>
                  <a:srgbClr val="366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1" name="Rectangle 293">
                  <a:extLst>
                    <a:ext uri="{FF2B5EF4-FFF2-40B4-BE49-F238E27FC236}">
                      <a16:creationId xmlns:a16="http://schemas.microsoft.com/office/drawing/2014/main" id="{559208FE-4724-A156-AA41-9DBCA9B5C11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16"/>
                  <a:ext cx="240" cy="1"/>
                </a:xfrm>
                <a:prstGeom prst="rect">
                  <a:avLst/>
                </a:prstGeom>
                <a:solidFill>
                  <a:srgbClr val="366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2" name="Rectangle 294">
                  <a:extLst>
                    <a:ext uri="{FF2B5EF4-FFF2-40B4-BE49-F238E27FC236}">
                      <a16:creationId xmlns:a16="http://schemas.microsoft.com/office/drawing/2014/main" id="{004DDD4D-69C9-4C7B-5DFF-3F9D481FA1C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16"/>
                  <a:ext cx="240" cy="1"/>
                </a:xfrm>
                <a:prstGeom prst="rect">
                  <a:avLst/>
                </a:prstGeom>
                <a:solidFill>
                  <a:srgbClr val="365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3" name="Rectangle 295">
                  <a:extLst>
                    <a:ext uri="{FF2B5EF4-FFF2-40B4-BE49-F238E27FC236}">
                      <a16:creationId xmlns:a16="http://schemas.microsoft.com/office/drawing/2014/main" id="{846F3426-7D44-91ED-6024-D285EC72DF7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16"/>
                  <a:ext cx="240" cy="7"/>
                </a:xfrm>
                <a:prstGeom prst="rect">
                  <a:avLst/>
                </a:prstGeom>
                <a:solidFill>
                  <a:srgbClr val="365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4" name="Rectangle 296">
                  <a:extLst>
                    <a:ext uri="{FF2B5EF4-FFF2-40B4-BE49-F238E27FC236}">
                      <a16:creationId xmlns:a16="http://schemas.microsoft.com/office/drawing/2014/main" id="{BCF4B6A3-974E-FA50-58CC-A5DEBEBB505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23"/>
                  <a:ext cx="240" cy="1"/>
                </a:xfrm>
                <a:prstGeom prst="rect">
                  <a:avLst/>
                </a:prstGeom>
                <a:solidFill>
                  <a:srgbClr val="335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5" name="Rectangle 297">
                  <a:extLst>
                    <a:ext uri="{FF2B5EF4-FFF2-40B4-BE49-F238E27FC236}">
                      <a16:creationId xmlns:a16="http://schemas.microsoft.com/office/drawing/2014/main" id="{F1D5A778-8E40-9782-15DD-741BB46057A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23"/>
                  <a:ext cx="240" cy="1"/>
                </a:xfrm>
                <a:prstGeom prst="rect">
                  <a:avLst/>
                </a:prstGeom>
                <a:solidFill>
                  <a:srgbClr val="335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6" name="Rectangle 298">
                  <a:extLst>
                    <a:ext uri="{FF2B5EF4-FFF2-40B4-BE49-F238E27FC236}">
                      <a16:creationId xmlns:a16="http://schemas.microsoft.com/office/drawing/2014/main" id="{ECC8F99F-7752-3CD4-9E51-A67D10EB57D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23"/>
                  <a:ext cx="240" cy="1"/>
                </a:xfrm>
                <a:prstGeom prst="rect">
                  <a:avLst/>
                </a:prstGeom>
                <a:solidFill>
                  <a:srgbClr val="335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7" name="Rectangle 299">
                  <a:extLst>
                    <a:ext uri="{FF2B5EF4-FFF2-40B4-BE49-F238E27FC236}">
                      <a16:creationId xmlns:a16="http://schemas.microsoft.com/office/drawing/2014/main" id="{A240A9BB-B7F2-CEE4-9BD0-EA67121CBB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23"/>
                  <a:ext cx="240" cy="1"/>
                </a:xfrm>
                <a:prstGeom prst="rect">
                  <a:avLst/>
                </a:prstGeom>
                <a:solidFill>
                  <a:srgbClr val="335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8" name="Rectangle 300">
                  <a:extLst>
                    <a:ext uri="{FF2B5EF4-FFF2-40B4-BE49-F238E27FC236}">
                      <a16:creationId xmlns:a16="http://schemas.microsoft.com/office/drawing/2014/main" id="{E9B82E9A-D260-7950-F8F0-90A681C7F15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23"/>
                  <a:ext cx="240" cy="1"/>
                </a:xfrm>
                <a:prstGeom prst="rect">
                  <a:avLst/>
                </a:prstGeom>
                <a:solidFill>
                  <a:srgbClr val="335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49" name="Rectangle 301">
                  <a:extLst>
                    <a:ext uri="{FF2B5EF4-FFF2-40B4-BE49-F238E27FC236}">
                      <a16:creationId xmlns:a16="http://schemas.microsoft.com/office/drawing/2014/main" id="{53054717-247D-5E18-9686-D6B06D74AC0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23"/>
                  <a:ext cx="240" cy="7"/>
                </a:xfrm>
                <a:prstGeom prst="rect">
                  <a:avLst/>
                </a:prstGeom>
                <a:solidFill>
                  <a:srgbClr val="304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0" name="Rectangle 302">
                  <a:extLst>
                    <a:ext uri="{FF2B5EF4-FFF2-40B4-BE49-F238E27FC236}">
                      <a16:creationId xmlns:a16="http://schemas.microsoft.com/office/drawing/2014/main" id="{77146D5F-9F3D-449E-95AD-19BACE20CE1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0"/>
                  <a:ext cx="240" cy="1"/>
                </a:xfrm>
                <a:prstGeom prst="rect">
                  <a:avLst/>
                </a:prstGeom>
                <a:solidFill>
                  <a:srgbClr val="304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1" name="Rectangle 303">
                  <a:extLst>
                    <a:ext uri="{FF2B5EF4-FFF2-40B4-BE49-F238E27FC236}">
                      <a16:creationId xmlns:a16="http://schemas.microsoft.com/office/drawing/2014/main" id="{C692A988-A5EE-C859-C4F9-CE9B4D2DA11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0"/>
                  <a:ext cx="240" cy="1"/>
                </a:xfrm>
                <a:prstGeom prst="rect">
                  <a:avLst/>
                </a:prstGeom>
                <a:solidFill>
                  <a:srgbClr val="304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2" name="Rectangle 304">
                  <a:extLst>
                    <a:ext uri="{FF2B5EF4-FFF2-40B4-BE49-F238E27FC236}">
                      <a16:creationId xmlns:a16="http://schemas.microsoft.com/office/drawing/2014/main" id="{97A89E4A-DEED-0C65-53D0-46F1E11B231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0"/>
                  <a:ext cx="240" cy="1"/>
                </a:xfrm>
                <a:prstGeom prst="rect">
                  <a:avLst/>
                </a:prstGeom>
                <a:solidFill>
                  <a:srgbClr val="2E4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3" name="Rectangle 305">
                  <a:extLst>
                    <a:ext uri="{FF2B5EF4-FFF2-40B4-BE49-F238E27FC236}">
                      <a16:creationId xmlns:a16="http://schemas.microsoft.com/office/drawing/2014/main" id="{62992D68-B501-1499-FE40-B393C8F0645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0"/>
                  <a:ext cx="240" cy="1"/>
                </a:xfrm>
                <a:prstGeom prst="rect">
                  <a:avLst/>
                </a:prstGeom>
                <a:solidFill>
                  <a:srgbClr val="2E4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4" name="Rectangle 306">
                  <a:extLst>
                    <a:ext uri="{FF2B5EF4-FFF2-40B4-BE49-F238E27FC236}">
                      <a16:creationId xmlns:a16="http://schemas.microsoft.com/office/drawing/2014/main" id="{1CED651E-D5A4-ADEC-CC9C-6DEEEA90C9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0"/>
                  <a:ext cx="240" cy="1"/>
                </a:xfrm>
                <a:prstGeom prst="rect">
                  <a:avLst/>
                </a:prstGeom>
                <a:solidFill>
                  <a:srgbClr val="2E4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5" name="Rectangle 307">
                  <a:extLst>
                    <a:ext uri="{FF2B5EF4-FFF2-40B4-BE49-F238E27FC236}">
                      <a16:creationId xmlns:a16="http://schemas.microsoft.com/office/drawing/2014/main" id="{6DEA5C8E-579C-A50B-A932-9BC25E5716D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0"/>
                  <a:ext cx="240" cy="7"/>
                </a:xfrm>
                <a:prstGeom prst="rect">
                  <a:avLst/>
                </a:prstGeom>
                <a:solidFill>
                  <a:srgbClr val="2B4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6" name="Rectangle 308">
                  <a:extLst>
                    <a:ext uri="{FF2B5EF4-FFF2-40B4-BE49-F238E27FC236}">
                      <a16:creationId xmlns:a16="http://schemas.microsoft.com/office/drawing/2014/main" id="{F4E39FF5-2732-65F7-011A-EEF0E15EFD1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7"/>
                  <a:ext cx="240" cy="1"/>
                </a:xfrm>
                <a:prstGeom prst="rect">
                  <a:avLst/>
                </a:prstGeom>
                <a:solidFill>
                  <a:srgbClr val="2B4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7" name="Rectangle 309">
                  <a:extLst>
                    <a:ext uri="{FF2B5EF4-FFF2-40B4-BE49-F238E27FC236}">
                      <a16:creationId xmlns:a16="http://schemas.microsoft.com/office/drawing/2014/main" id="{B4B03F15-8C0C-E675-E8DF-E5C6FC015C7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7"/>
                  <a:ext cx="240" cy="1"/>
                </a:xfrm>
                <a:prstGeom prst="rect">
                  <a:avLst/>
                </a:prstGeom>
                <a:solidFill>
                  <a:srgbClr val="2B4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8" name="Rectangle 310">
                  <a:extLst>
                    <a:ext uri="{FF2B5EF4-FFF2-40B4-BE49-F238E27FC236}">
                      <a16:creationId xmlns:a16="http://schemas.microsoft.com/office/drawing/2014/main" id="{5B53A31F-DE2A-9A96-3F59-A9FF9A2C42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7"/>
                  <a:ext cx="240" cy="1"/>
                </a:xfrm>
                <a:prstGeom prst="rect">
                  <a:avLst/>
                </a:prstGeom>
                <a:solidFill>
                  <a:srgbClr val="293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59" name="Rectangle 311">
                  <a:extLst>
                    <a:ext uri="{FF2B5EF4-FFF2-40B4-BE49-F238E27FC236}">
                      <a16:creationId xmlns:a16="http://schemas.microsoft.com/office/drawing/2014/main" id="{30B75684-A13C-1D91-B20D-918A4059207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7"/>
                  <a:ext cx="240" cy="1"/>
                </a:xfrm>
                <a:prstGeom prst="rect">
                  <a:avLst/>
                </a:prstGeom>
                <a:solidFill>
                  <a:srgbClr val="293B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0" name="Rectangle 312">
                  <a:extLst>
                    <a:ext uri="{FF2B5EF4-FFF2-40B4-BE49-F238E27FC236}">
                      <a16:creationId xmlns:a16="http://schemas.microsoft.com/office/drawing/2014/main" id="{16BC2280-067C-8BD2-E42D-A2A138EC28C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7"/>
                  <a:ext cx="240" cy="1"/>
                </a:xfrm>
                <a:prstGeom prst="rect">
                  <a:avLst/>
                </a:prstGeom>
                <a:solidFill>
                  <a:srgbClr val="263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1" name="Rectangle 313">
                  <a:extLst>
                    <a:ext uri="{FF2B5EF4-FFF2-40B4-BE49-F238E27FC236}">
                      <a16:creationId xmlns:a16="http://schemas.microsoft.com/office/drawing/2014/main" id="{F34F06A3-0D7B-4C9B-999F-B7177A00293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7"/>
                  <a:ext cx="240" cy="1"/>
                </a:xfrm>
                <a:prstGeom prst="rect">
                  <a:avLst/>
                </a:prstGeom>
                <a:solidFill>
                  <a:srgbClr val="2635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2" name="Rectangle 314">
                  <a:extLst>
                    <a:ext uri="{FF2B5EF4-FFF2-40B4-BE49-F238E27FC236}">
                      <a16:creationId xmlns:a16="http://schemas.microsoft.com/office/drawing/2014/main" id="{46913709-9F70-D8FE-F25F-1630775F037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37"/>
                  <a:ext cx="240" cy="7"/>
                </a:xfrm>
                <a:prstGeom prst="rect">
                  <a:avLst/>
                </a:prstGeom>
                <a:solidFill>
                  <a:srgbClr val="243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3" name="Rectangle 315">
                  <a:extLst>
                    <a:ext uri="{FF2B5EF4-FFF2-40B4-BE49-F238E27FC236}">
                      <a16:creationId xmlns:a16="http://schemas.microsoft.com/office/drawing/2014/main" id="{B0EEA23C-57E5-6291-E6BA-9B5631AD7C6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44"/>
                  <a:ext cx="240" cy="1"/>
                </a:xfrm>
                <a:prstGeom prst="rect">
                  <a:avLst/>
                </a:prstGeom>
                <a:solidFill>
                  <a:srgbClr val="2432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4" name="Rectangle 316">
                  <a:extLst>
                    <a:ext uri="{FF2B5EF4-FFF2-40B4-BE49-F238E27FC236}">
                      <a16:creationId xmlns:a16="http://schemas.microsoft.com/office/drawing/2014/main" id="{CFD55C82-3460-DF44-18CC-3FEF06C4171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44"/>
                  <a:ext cx="240" cy="1"/>
                </a:xfrm>
                <a:prstGeom prst="rect">
                  <a:avLst/>
                </a:prstGeom>
                <a:solidFill>
                  <a:srgbClr val="212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5" name="Rectangle 317">
                  <a:extLst>
                    <a:ext uri="{FF2B5EF4-FFF2-40B4-BE49-F238E27FC236}">
                      <a16:creationId xmlns:a16="http://schemas.microsoft.com/office/drawing/2014/main" id="{B76BE108-5E11-023C-42E4-5DFD868631B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44"/>
                  <a:ext cx="240" cy="1"/>
                </a:xfrm>
                <a:prstGeom prst="rect">
                  <a:avLst/>
                </a:prstGeom>
                <a:solidFill>
                  <a:srgbClr val="212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6" name="Rectangle 318">
                  <a:extLst>
                    <a:ext uri="{FF2B5EF4-FFF2-40B4-BE49-F238E27FC236}">
                      <a16:creationId xmlns:a16="http://schemas.microsoft.com/office/drawing/2014/main" id="{4857CD62-3F77-F170-3C1B-FB58CB90C2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44"/>
                  <a:ext cx="240" cy="1"/>
                </a:xfrm>
                <a:prstGeom prst="rect">
                  <a:avLst/>
                </a:prstGeom>
                <a:solidFill>
                  <a:srgbClr val="1F2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7" name="Rectangle 319">
                  <a:extLst>
                    <a:ext uri="{FF2B5EF4-FFF2-40B4-BE49-F238E27FC236}">
                      <a16:creationId xmlns:a16="http://schemas.microsoft.com/office/drawing/2014/main" id="{9F574BBC-6952-FABE-001D-6900C3A8694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44"/>
                  <a:ext cx="240" cy="1"/>
                </a:xfrm>
                <a:prstGeom prst="rect">
                  <a:avLst/>
                </a:prstGeom>
                <a:solidFill>
                  <a:srgbClr val="1F2A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8" name="Rectangle 320">
                  <a:extLst>
                    <a:ext uri="{FF2B5EF4-FFF2-40B4-BE49-F238E27FC236}">
                      <a16:creationId xmlns:a16="http://schemas.microsoft.com/office/drawing/2014/main" id="{46C2C6DA-7324-0C68-E811-3C90DCE7AA4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44"/>
                  <a:ext cx="240" cy="7"/>
                </a:xfrm>
                <a:prstGeom prst="rect">
                  <a:avLst/>
                </a:prstGeom>
                <a:solidFill>
                  <a:srgbClr val="1C24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69" name="Rectangle 321">
                  <a:extLst>
                    <a:ext uri="{FF2B5EF4-FFF2-40B4-BE49-F238E27FC236}">
                      <a16:creationId xmlns:a16="http://schemas.microsoft.com/office/drawing/2014/main" id="{B69DB1FF-FDCE-FE6C-57BE-261F367868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51"/>
                  <a:ext cx="240" cy="1"/>
                </a:xfrm>
                <a:prstGeom prst="rect">
                  <a:avLst/>
                </a:prstGeom>
                <a:solidFill>
                  <a:srgbClr val="192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0" name="Rectangle 322">
                  <a:extLst>
                    <a:ext uri="{FF2B5EF4-FFF2-40B4-BE49-F238E27FC236}">
                      <a16:creationId xmlns:a16="http://schemas.microsoft.com/office/drawing/2014/main" id="{379C73D8-95E8-5958-ED92-5AD1CAA6D9B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51"/>
                  <a:ext cx="240" cy="1"/>
                </a:xfrm>
                <a:prstGeom prst="rect">
                  <a:avLst/>
                </a:prstGeom>
                <a:solidFill>
                  <a:srgbClr val="192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1" name="Rectangle 323">
                  <a:extLst>
                    <a:ext uri="{FF2B5EF4-FFF2-40B4-BE49-F238E27FC236}">
                      <a16:creationId xmlns:a16="http://schemas.microsoft.com/office/drawing/2014/main" id="{3C3F31E1-9151-3464-42C0-E9E76614B71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51"/>
                  <a:ext cx="240" cy="1"/>
                </a:xfrm>
                <a:prstGeom prst="rect">
                  <a:avLst/>
                </a:prstGeom>
                <a:solidFill>
                  <a:srgbClr val="171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2" name="Rectangle 324">
                  <a:extLst>
                    <a:ext uri="{FF2B5EF4-FFF2-40B4-BE49-F238E27FC236}">
                      <a16:creationId xmlns:a16="http://schemas.microsoft.com/office/drawing/2014/main" id="{4155AEFA-A810-3B52-E841-2CF87E8EA4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51"/>
                  <a:ext cx="240" cy="1"/>
                </a:xfrm>
                <a:prstGeom prst="rect">
                  <a:avLst/>
                </a:prstGeom>
                <a:solidFill>
                  <a:srgbClr val="141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3" name="Rectangle 325">
                  <a:extLst>
                    <a:ext uri="{FF2B5EF4-FFF2-40B4-BE49-F238E27FC236}">
                      <a16:creationId xmlns:a16="http://schemas.microsoft.com/office/drawing/2014/main" id="{F5A709E0-5801-9FAA-629B-AE3C6151491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51"/>
                  <a:ext cx="240" cy="1"/>
                </a:xfrm>
                <a:prstGeom prst="rect">
                  <a:avLst/>
                </a:prstGeom>
                <a:solidFill>
                  <a:srgbClr val="121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4" name="Rectangle 326">
                  <a:extLst>
                    <a:ext uri="{FF2B5EF4-FFF2-40B4-BE49-F238E27FC236}">
                      <a16:creationId xmlns:a16="http://schemas.microsoft.com/office/drawing/2014/main" id="{DE90A119-BD78-2299-243F-612F178B292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51"/>
                  <a:ext cx="240" cy="7"/>
                </a:xfrm>
                <a:prstGeom prst="rect">
                  <a:avLst/>
                </a:prstGeom>
                <a:solidFill>
                  <a:srgbClr val="0F13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5" name="Rectangle 327">
                  <a:extLst>
                    <a:ext uri="{FF2B5EF4-FFF2-40B4-BE49-F238E27FC236}">
                      <a16:creationId xmlns:a16="http://schemas.microsoft.com/office/drawing/2014/main" id="{1F3DF210-81C5-85BF-37CF-D7801810A18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58"/>
                  <a:ext cx="240" cy="1"/>
                </a:xfrm>
                <a:prstGeom prst="rect">
                  <a:avLst/>
                </a:prstGeom>
                <a:solidFill>
                  <a:srgbClr val="0D1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6" name="Rectangle 328">
                  <a:extLst>
                    <a:ext uri="{FF2B5EF4-FFF2-40B4-BE49-F238E27FC236}">
                      <a16:creationId xmlns:a16="http://schemas.microsoft.com/office/drawing/2014/main" id="{1FA5CCDC-995A-1510-50E6-DE4D70C399C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58"/>
                  <a:ext cx="240" cy="1"/>
                </a:xfrm>
                <a:prstGeom prst="rect">
                  <a:avLst/>
                </a:prstGeom>
                <a:solidFill>
                  <a:srgbClr val="080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7" name="Rectangle 329">
                  <a:extLst>
                    <a:ext uri="{FF2B5EF4-FFF2-40B4-BE49-F238E27FC236}">
                      <a16:creationId xmlns:a16="http://schemas.microsoft.com/office/drawing/2014/main" id="{A764228C-4F3E-B249-0A34-E182D5C6032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858"/>
                  <a:ext cx="240" cy="1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8" name="Rectangle 331">
                  <a:extLst>
                    <a:ext uri="{FF2B5EF4-FFF2-40B4-BE49-F238E27FC236}">
                      <a16:creationId xmlns:a16="http://schemas.microsoft.com/office/drawing/2014/main" id="{FC34F886-498B-0401-3C8D-95A04C48FA6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498"/>
                  <a:ext cx="240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79" name="Rectangle 332">
                  <a:extLst>
                    <a:ext uri="{FF2B5EF4-FFF2-40B4-BE49-F238E27FC236}">
                      <a16:creationId xmlns:a16="http://schemas.microsoft.com/office/drawing/2014/main" id="{B8559E7B-D9CA-D3D2-6503-084750A5EBE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498"/>
                  <a:ext cx="240" cy="1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0" name="Rectangle 333">
                  <a:extLst>
                    <a:ext uri="{FF2B5EF4-FFF2-40B4-BE49-F238E27FC236}">
                      <a16:creationId xmlns:a16="http://schemas.microsoft.com/office/drawing/2014/main" id="{D1B5F5C8-F7DE-D363-4E18-BC274B33597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498"/>
                  <a:ext cx="240" cy="1"/>
                </a:xfrm>
                <a:prstGeom prst="rect">
                  <a:avLst/>
                </a:prstGeom>
                <a:solidFill>
                  <a:srgbClr val="FF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1" name="Rectangle 334">
                  <a:extLst>
                    <a:ext uri="{FF2B5EF4-FFF2-40B4-BE49-F238E27FC236}">
                      <a16:creationId xmlns:a16="http://schemas.microsoft.com/office/drawing/2014/main" id="{DD7DDB99-6CAA-4F3E-C96F-9D32FA41748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498"/>
                  <a:ext cx="240" cy="1"/>
                </a:xfrm>
                <a:prstGeom prst="rect">
                  <a:avLst/>
                </a:prstGeom>
                <a:solidFill>
                  <a:srgbClr val="FF1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2" name="Rectangle 335">
                  <a:extLst>
                    <a:ext uri="{FF2B5EF4-FFF2-40B4-BE49-F238E27FC236}">
                      <a16:creationId xmlns:a16="http://schemas.microsoft.com/office/drawing/2014/main" id="{45483B5D-A64B-AE08-7958-4BC5193A3FA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498"/>
                  <a:ext cx="240" cy="7"/>
                </a:xfrm>
                <a:prstGeom prst="rect">
                  <a:avLst/>
                </a:prstGeom>
                <a:solidFill>
                  <a:srgbClr val="FF1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3" name="Rectangle 336">
                  <a:extLst>
                    <a:ext uri="{FF2B5EF4-FFF2-40B4-BE49-F238E27FC236}">
                      <a16:creationId xmlns:a16="http://schemas.microsoft.com/office/drawing/2014/main" id="{02D06F59-6F23-F261-A095-A115F4D8696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05"/>
                  <a:ext cx="240" cy="1"/>
                </a:xfrm>
                <a:prstGeom prst="rect">
                  <a:avLst/>
                </a:prstGeom>
                <a:solidFill>
                  <a:srgbClr val="FF1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4" name="Rectangle 337">
                  <a:extLst>
                    <a:ext uri="{FF2B5EF4-FFF2-40B4-BE49-F238E27FC236}">
                      <a16:creationId xmlns:a16="http://schemas.microsoft.com/office/drawing/2014/main" id="{98941807-E8AE-CF9D-2996-2EAF14ECFAF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05"/>
                  <a:ext cx="240" cy="1"/>
                </a:xfrm>
                <a:prstGeom prst="rect">
                  <a:avLst/>
                </a:prstGeom>
                <a:solidFill>
                  <a:srgbClr val="FF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5" name="Rectangle 338">
                  <a:extLst>
                    <a:ext uri="{FF2B5EF4-FFF2-40B4-BE49-F238E27FC236}">
                      <a16:creationId xmlns:a16="http://schemas.microsoft.com/office/drawing/2014/main" id="{308409EF-B5D2-392D-6F83-B01391346BB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05"/>
                  <a:ext cx="240" cy="1"/>
                </a:xfrm>
                <a:prstGeom prst="rect">
                  <a:avLst/>
                </a:prstGeom>
                <a:solidFill>
                  <a:srgbClr val="FF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6" name="Rectangle 339">
                  <a:extLst>
                    <a:ext uri="{FF2B5EF4-FFF2-40B4-BE49-F238E27FC236}">
                      <a16:creationId xmlns:a16="http://schemas.microsoft.com/office/drawing/2014/main" id="{544BBB28-9E53-E630-268D-EECE120EC4C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05"/>
                  <a:ext cx="240" cy="1"/>
                </a:xfrm>
                <a:prstGeom prst="rect">
                  <a:avLst/>
                </a:prstGeom>
                <a:solidFill>
                  <a:srgbClr val="FF2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7" name="Rectangle 340">
                  <a:extLst>
                    <a:ext uri="{FF2B5EF4-FFF2-40B4-BE49-F238E27FC236}">
                      <a16:creationId xmlns:a16="http://schemas.microsoft.com/office/drawing/2014/main" id="{46181464-B21A-DAEC-7108-70941608406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05"/>
                  <a:ext cx="240" cy="1"/>
                </a:xfrm>
                <a:prstGeom prst="rect">
                  <a:avLst/>
                </a:prstGeom>
                <a:solidFill>
                  <a:srgbClr val="FF2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8" name="Rectangle 341">
                  <a:extLst>
                    <a:ext uri="{FF2B5EF4-FFF2-40B4-BE49-F238E27FC236}">
                      <a16:creationId xmlns:a16="http://schemas.microsoft.com/office/drawing/2014/main" id="{EA23B4B0-A971-B050-6C3A-1CB23B620E3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05"/>
                  <a:ext cx="240" cy="7"/>
                </a:xfrm>
                <a:prstGeom prst="rect">
                  <a:avLst/>
                </a:prstGeom>
                <a:solidFill>
                  <a:srgbClr val="FF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89" name="Rectangle 342">
                  <a:extLst>
                    <a:ext uri="{FF2B5EF4-FFF2-40B4-BE49-F238E27FC236}">
                      <a16:creationId xmlns:a16="http://schemas.microsoft.com/office/drawing/2014/main" id="{23C367F4-959F-D380-9077-C338094F4CD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2"/>
                  <a:ext cx="240" cy="1"/>
                </a:xfrm>
                <a:prstGeom prst="rect">
                  <a:avLst/>
                </a:prstGeom>
                <a:solidFill>
                  <a:srgbClr val="FF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0" name="Rectangle 343">
                  <a:extLst>
                    <a:ext uri="{FF2B5EF4-FFF2-40B4-BE49-F238E27FC236}">
                      <a16:creationId xmlns:a16="http://schemas.microsoft.com/office/drawing/2014/main" id="{575A003D-C583-9681-DB9A-317337163D1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2"/>
                  <a:ext cx="240" cy="1"/>
                </a:xfrm>
                <a:prstGeom prst="rect">
                  <a:avLst/>
                </a:prstGeom>
                <a:solidFill>
                  <a:srgbClr val="FF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1" name="Rectangle 344">
                  <a:extLst>
                    <a:ext uri="{FF2B5EF4-FFF2-40B4-BE49-F238E27FC236}">
                      <a16:creationId xmlns:a16="http://schemas.microsoft.com/office/drawing/2014/main" id="{63329130-D3F0-C4D7-BB14-BD712B43D00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2"/>
                  <a:ext cx="240" cy="1"/>
                </a:xfrm>
                <a:prstGeom prst="rect">
                  <a:avLst/>
                </a:prstGeom>
                <a:solidFill>
                  <a:srgbClr val="FF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2" name="Rectangle 345">
                  <a:extLst>
                    <a:ext uri="{FF2B5EF4-FFF2-40B4-BE49-F238E27FC236}">
                      <a16:creationId xmlns:a16="http://schemas.microsoft.com/office/drawing/2014/main" id="{D70FB39A-829D-8DA9-F509-D16B93E6E46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2"/>
                  <a:ext cx="240" cy="1"/>
                </a:xfrm>
                <a:prstGeom prst="rect">
                  <a:avLst/>
                </a:prstGeom>
                <a:solidFill>
                  <a:srgbClr val="FF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3" name="Rectangle 346">
                  <a:extLst>
                    <a:ext uri="{FF2B5EF4-FFF2-40B4-BE49-F238E27FC236}">
                      <a16:creationId xmlns:a16="http://schemas.microsoft.com/office/drawing/2014/main" id="{962C6B62-D624-C9C5-B1B1-37A2D5069C4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2"/>
                  <a:ext cx="240" cy="1"/>
                </a:xfrm>
                <a:prstGeom prst="rect">
                  <a:avLst/>
                </a:prstGeom>
                <a:solidFill>
                  <a:srgbClr val="FF3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4" name="Rectangle 347">
                  <a:extLst>
                    <a:ext uri="{FF2B5EF4-FFF2-40B4-BE49-F238E27FC236}">
                      <a16:creationId xmlns:a16="http://schemas.microsoft.com/office/drawing/2014/main" id="{B7C17A88-CC8B-F204-6F7F-0A6A0B58EDD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2"/>
                  <a:ext cx="240" cy="1"/>
                </a:xfrm>
                <a:prstGeom prst="rect">
                  <a:avLst/>
                </a:prstGeom>
                <a:solidFill>
                  <a:srgbClr val="FF3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5" name="Rectangle 348">
                  <a:extLst>
                    <a:ext uri="{FF2B5EF4-FFF2-40B4-BE49-F238E27FC236}">
                      <a16:creationId xmlns:a16="http://schemas.microsoft.com/office/drawing/2014/main" id="{A63AA11C-36D8-BF96-940A-72B4091613C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2"/>
                  <a:ext cx="240" cy="7"/>
                </a:xfrm>
                <a:prstGeom prst="rect">
                  <a:avLst/>
                </a:prstGeom>
                <a:solidFill>
                  <a:srgbClr val="FF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6" name="Rectangle 349">
                  <a:extLst>
                    <a:ext uri="{FF2B5EF4-FFF2-40B4-BE49-F238E27FC236}">
                      <a16:creationId xmlns:a16="http://schemas.microsoft.com/office/drawing/2014/main" id="{493A709E-FD8A-EC2F-19B7-9BBA37C7919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9"/>
                  <a:ext cx="240" cy="1"/>
                </a:xfrm>
                <a:prstGeom prst="rect">
                  <a:avLst/>
                </a:prstGeom>
                <a:solidFill>
                  <a:srgbClr val="FF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7" name="Rectangle 350">
                  <a:extLst>
                    <a:ext uri="{FF2B5EF4-FFF2-40B4-BE49-F238E27FC236}">
                      <a16:creationId xmlns:a16="http://schemas.microsoft.com/office/drawing/2014/main" id="{3088B496-9A1A-905F-655D-07F7DD2061F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9"/>
                  <a:ext cx="240" cy="1"/>
                </a:xfrm>
                <a:prstGeom prst="rect">
                  <a:avLst/>
                </a:prstGeom>
                <a:solidFill>
                  <a:srgbClr val="FF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8" name="Rectangle 351">
                  <a:extLst>
                    <a:ext uri="{FF2B5EF4-FFF2-40B4-BE49-F238E27FC236}">
                      <a16:creationId xmlns:a16="http://schemas.microsoft.com/office/drawing/2014/main" id="{8A426997-A18A-C940-2FB1-8C964C6C1E3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9"/>
                  <a:ext cx="240" cy="1"/>
                </a:xfrm>
                <a:prstGeom prst="rect">
                  <a:avLst/>
                </a:prstGeom>
                <a:solidFill>
                  <a:srgbClr val="FF4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299" name="Rectangle 352">
                  <a:extLst>
                    <a:ext uri="{FF2B5EF4-FFF2-40B4-BE49-F238E27FC236}">
                      <a16:creationId xmlns:a16="http://schemas.microsoft.com/office/drawing/2014/main" id="{B599829A-ACB3-9900-1A45-23D83A9F355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9"/>
                  <a:ext cx="240" cy="1"/>
                </a:xfrm>
                <a:prstGeom prst="rect">
                  <a:avLst/>
                </a:prstGeom>
                <a:solidFill>
                  <a:srgbClr val="FF4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0" name="Rectangle 353">
                  <a:extLst>
                    <a:ext uri="{FF2B5EF4-FFF2-40B4-BE49-F238E27FC236}">
                      <a16:creationId xmlns:a16="http://schemas.microsoft.com/office/drawing/2014/main" id="{F39C2432-3DDC-FCA7-2EE2-A25B6893153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9"/>
                  <a:ext cx="240" cy="1"/>
                </a:xfrm>
                <a:prstGeom prst="rect">
                  <a:avLst/>
                </a:prstGeom>
                <a:solidFill>
                  <a:srgbClr val="FF4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1" name="Rectangle 354">
                  <a:extLst>
                    <a:ext uri="{FF2B5EF4-FFF2-40B4-BE49-F238E27FC236}">
                      <a16:creationId xmlns:a16="http://schemas.microsoft.com/office/drawing/2014/main" id="{86C6D280-DC6B-7AD1-6F1C-79306164498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19"/>
                  <a:ext cx="240" cy="7"/>
                </a:xfrm>
                <a:prstGeom prst="rect">
                  <a:avLst/>
                </a:prstGeom>
                <a:solidFill>
                  <a:srgbClr val="FF4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2" name="Rectangle 355">
                  <a:extLst>
                    <a:ext uri="{FF2B5EF4-FFF2-40B4-BE49-F238E27FC236}">
                      <a16:creationId xmlns:a16="http://schemas.microsoft.com/office/drawing/2014/main" id="{56220DC2-F435-82F9-7F62-1D96F6C2A79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26"/>
                  <a:ext cx="240" cy="1"/>
                </a:xfrm>
                <a:prstGeom prst="rect">
                  <a:avLst/>
                </a:prstGeom>
                <a:solidFill>
                  <a:srgbClr val="FF4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3" name="Rectangle 356">
                  <a:extLst>
                    <a:ext uri="{FF2B5EF4-FFF2-40B4-BE49-F238E27FC236}">
                      <a16:creationId xmlns:a16="http://schemas.microsoft.com/office/drawing/2014/main" id="{9450D140-90BA-DDA5-FF4A-60FF6E2CB94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26"/>
                  <a:ext cx="240" cy="1"/>
                </a:xfrm>
                <a:prstGeom prst="rect">
                  <a:avLst/>
                </a:prstGeom>
                <a:solidFill>
                  <a:srgbClr val="FF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4" name="Rectangle 357">
                  <a:extLst>
                    <a:ext uri="{FF2B5EF4-FFF2-40B4-BE49-F238E27FC236}">
                      <a16:creationId xmlns:a16="http://schemas.microsoft.com/office/drawing/2014/main" id="{AD687CE9-1383-6CCE-AC31-0467201ABEE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26"/>
                  <a:ext cx="240" cy="1"/>
                </a:xfrm>
                <a:prstGeom prst="rect">
                  <a:avLst/>
                </a:prstGeom>
                <a:solidFill>
                  <a:srgbClr val="FF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5" name="Rectangle 358">
                  <a:extLst>
                    <a:ext uri="{FF2B5EF4-FFF2-40B4-BE49-F238E27FC236}">
                      <a16:creationId xmlns:a16="http://schemas.microsoft.com/office/drawing/2014/main" id="{F6FD2E53-7200-C6CE-67EC-7882C278F50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26"/>
                  <a:ext cx="240" cy="1"/>
                </a:xfrm>
                <a:prstGeom prst="rect">
                  <a:avLst/>
                </a:prstGeom>
                <a:solidFill>
                  <a:srgbClr val="FF5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6" name="Rectangle 359">
                  <a:extLst>
                    <a:ext uri="{FF2B5EF4-FFF2-40B4-BE49-F238E27FC236}">
                      <a16:creationId xmlns:a16="http://schemas.microsoft.com/office/drawing/2014/main" id="{83361F13-A52A-5335-E431-9288849A672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26"/>
                  <a:ext cx="240" cy="1"/>
                </a:xfrm>
                <a:prstGeom prst="rect">
                  <a:avLst/>
                </a:prstGeom>
                <a:solidFill>
                  <a:srgbClr val="FF5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7" name="Rectangle 360">
                  <a:extLst>
                    <a:ext uri="{FF2B5EF4-FFF2-40B4-BE49-F238E27FC236}">
                      <a16:creationId xmlns:a16="http://schemas.microsoft.com/office/drawing/2014/main" id="{565E6E73-8989-DC6B-9549-5722335D16F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26"/>
                  <a:ext cx="240" cy="7"/>
                </a:xfrm>
                <a:prstGeom prst="rect">
                  <a:avLst/>
                </a:prstGeom>
                <a:solidFill>
                  <a:srgbClr val="FF5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8" name="Rectangle 361">
                  <a:extLst>
                    <a:ext uri="{FF2B5EF4-FFF2-40B4-BE49-F238E27FC236}">
                      <a16:creationId xmlns:a16="http://schemas.microsoft.com/office/drawing/2014/main" id="{17DDE82A-60A8-F2C7-E55F-E48A1465211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33"/>
                  <a:ext cx="240" cy="1"/>
                </a:xfrm>
                <a:prstGeom prst="rect">
                  <a:avLst/>
                </a:prstGeom>
                <a:solidFill>
                  <a:srgbClr val="FF5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09" name="Rectangle 362">
                  <a:extLst>
                    <a:ext uri="{FF2B5EF4-FFF2-40B4-BE49-F238E27FC236}">
                      <a16:creationId xmlns:a16="http://schemas.microsoft.com/office/drawing/2014/main" id="{CA280CA3-87E8-6686-FB31-B1C7F61F94D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33"/>
                  <a:ext cx="240" cy="1"/>
                </a:xfrm>
                <a:prstGeom prst="rect">
                  <a:avLst/>
                </a:prstGeom>
                <a:solidFill>
                  <a:srgbClr val="FF5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0" name="Rectangle 363">
                  <a:extLst>
                    <a:ext uri="{FF2B5EF4-FFF2-40B4-BE49-F238E27FC236}">
                      <a16:creationId xmlns:a16="http://schemas.microsoft.com/office/drawing/2014/main" id="{D78143A2-5677-8EEA-6E9E-6C9F27DCBE4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33"/>
                  <a:ext cx="240" cy="1"/>
                </a:xfrm>
                <a:prstGeom prst="rect">
                  <a:avLst/>
                </a:prstGeom>
                <a:solidFill>
                  <a:srgbClr val="FF5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1" name="Rectangle 364">
                  <a:extLst>
                    <a:ext uri="{FF2B5EF4-FFF2-40B4-BE49-F238E27FC236}">
                      <a16:creationId xmlns:a16="http://schemas.microsoft.com/office/drawing/2014/main" id="{AB81FD72-BDA2-43F9-E243-7B24E01292E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33"/>
                  <a:ext cx="240" cy="1"/>
                </a:xfrm>
                <a:prstGeom prst="rect">
                  <a:avLst/>
                </a:prstGeom>
                <a:solidFill>
                  <a:srgbClr val="FF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2" name="Rectangle 365">
                  <a:extLst>
                    <a:ext uri="{FF2B5EF4-FFF2-40B4-BE49-F238E27FC236}">
                      <a16:creationId xmlns:a16="http://schemas.microsoft.com/office/drawing/2014/main" id="{5D6F059C-5213-4C42-F9D1-4F04B90A68B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33"/>
                  <a:ext cx="240" cy="1"/>
                </a:xfrm>
                <a:prstGeom prst="rect">
                  <a:avLst/>
                </a:prstGeom>
                <a:solidFill>
                  <a:srgbClr val="FF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3" name="Rectangle 366">
                  <a:extLst>
                    <a:ext uri="{FF2B5EF4-FFF2-40B4-BE49-F238E27FC236}">
                      <a16:creationId xmlns:a16="http://schemas.microsoft.com/office/drawing/2014/main" id="{A946A426-A2BA-CA58-55C1-1F0E047ED72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33"/>
                  <a:ext cx="240" cy="7"/>
                </a:xfrm>
                <a:prstGeom prst="rect">
                  <a:avLst/>
                </a:prstGeom>
                <a:solidFill>
                  <a:srgbClr val="FF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4" name="Rectangle 367">
                  <a:extLst>
                    <a:ext uri="{FF2B5EF4-FFF2-40B4-BE49-F238E27FC236}">
                      <a16:creationId xmlns:a16="http://schemas.microsoft.com/office/drawing/2014/main" id="{A30C85F8-5923-57AC-3745-236EE9F5625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0"/>
                  <a:ext cx="240" cy="1"/>
                </a:xfrm>
                <a:prstGeom prst="rect">
                  <a:avLst/>
                </a:prstGeom>
                <a:solidFill>
                  <a:srgbClr val="FF6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5" name="Rectangle 368">
                  <a:extLst>
                    <a:ext uri="{FF2B5EF4-FFF2-40B4-BE49-F238E27FC236}">
                      <a16:creationId xmlns:a16="http://schemas.microsoft.com/office/drawing/2014/main" id="{38A1D871-9824-281E-0BA4-7AD8C453F94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0"/>
                  <a:ext cx="240" cy="1"/>
                </a:xfrm>
                <a:prstGeom prst="rect">
                  <a:avLst/>
                </a:prstGeom>
                <a:solidFill>
                  <a:srgbClr val="FF6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6" name="Rectangle 369">
                  <a:extLst>
                    <a:ext uri="{FF2B5EF4-FFF2-40B4-BE49-F238E27FC236}">
                      <a16:creationId xmlns:a16="http://schemas.microsoft.com/office/drawing/2014/main" id="{7F042CD9-F46C-77EF-9168-17ED0F504AB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0"/>
                  <a:ext cx="240" cy="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7" name="Rectangle 370">
                  <a:extLst>
                    <a:ext uri="{FF2B5EF4-FFF2-40B4-BE49-F238E27FC236}">
                      <a16:creationId xmlns:a16="http://schemas.microsoft.com/office/drawing/2014/main" id="{EB1977A6-D698-C6EE-E50E-416BC2AC7E2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0"/>
                  <a:ext cx="240" cy="1"/>
                </a:xfrm>
                <a:prstGeom prst="rect">
                  <a:avLst/>
                </a:pr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8" name="Rectangle 371">
                  <a:extLst>
                    <a:ext uri="{FF2B5EF4-FFF2-40B4-BE49-F238E27FC236}">
                      <a16:creationId xmlns:a16="http://schemas.microsoft.com/office/drawing/2014/main" id="{FDE40E8E-13FD-8EB7-7068-F823EA1CE7E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0"/>
                  <a:ext cx="240" cy="1"/>
                </a:xfrm>
                <a:prstGeom prst="rect">
                  <a:avLst/>
                </a:prstGeom>
                <a:solidFill>
                  <a:srgbClr val="FF6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19" name="Rectangle 372">
                  <a:extLst>
                    <a:ext uri="{FF2B5EF4-FFF2-40B4-BE49-F238E27FC236}">
                      <a16:creationId xmlns:a16="http://schemas.microsoft.com/office/drawing/2014/main" id="{034D9140-327E-88D3-D30F-EF9347944DA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0"/>
                  <a:ext cx="240" cy="7"/>
                </a:xfrm>
                <a:prstGeom prst="rect">
                  <a:avLst/>
                </a:prstGeom>
                <a:solidFill>
                  <a:srgbClr val="FF6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0" name="Rectangle 373">
                  <a:extLst>
                    <a:ext uri="{FF2B5EF4-FFF2-40B4-BE49-F238E27FC236}">
                      <a16:creationId xmlns:a16="http://schemas.microsoft.com/office/drawing/2014/main" id="{06F6BC97-9F8C-ADF3-1C0D-9A139B024F0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7"/>
                  <a:ext cx="240" cy="1"/>
                </a:xfrm>
                <a:prstGeom prst="rect">
                  <a:avLst/>
                </a:prstGeom>
                <a:solidFill>
                  <a:srgbClr val="FF6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1" name="Rectangle 374">
                  <a:extLst>
                    <a:ext uri="{FF2B5EF4-FFF2-40B4-BE49-F238E27FC236}">
                      <a16:creationId xmlns:a16="http://schemas.microsoft.com/office/drawing/2014/main" id="{FD5A9AE9-15B8-A2D0-CE91-0377E92B36D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7"/>
                  <a:ext cx="240" cy="1"/>
                </a:xfrm>
                <a:prstGeom prst="rect">
                  <a:avLst/>
                </a:prstGeom>
                <a:solidFill>
                  <a:srgbClr val="FF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2" name="Rectangle 375">
                  <a:extLst>
                    <a:ext uri="{FF2B5EF4-FFF2-40B4-BE49-F238E27FC236}">
                      <a16:creationId xmlns:a16="http://schemas.microsoft.com/office/drawing/2014/main" id="{ED028205-C5C0-6053-A0EB-42C1F92CDA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7"/>
                  <a:ext cx="240" cy="1"/>
                </a:xfrm>
                <a:prstGeom prst="rect">
                  <a:avLst/>
                </a:prstGeom>
                <a:solidFill>
                  <a:srgbClr val="FF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3" name="Rectangle 376">
                  <a:extLst>
                    <a:ext uri="{FF2B5EF4-FFF2-40B4-BE49-F238E27FC236}">
                      <a16:creationId xmlns:a16="http://schemas.microsoft.com/office/drawing/2014/main" id="{B17B6012-CD29-D263-8C94-6289DB19989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7"/>
                  <a:ext cx="240" cy="1"/>
                </a:xfrm>
                <a:prstGeom prst="rect">
                  <a:avLst/>
                </a:prstGeom>
                <a:solidFill>
                  <a:srgbClr val="FF7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4" name="Rectangle 377">
                  <a:extLst>
                    <a:ext uri="{FF2B5EF4-FFF2-40B4-BE49-F238E27FC236}">
                      <a16:creationId xmlns:a16="http://schemas.microsoft.com/office/drawing/2014/main" id="{B10589EF-688E-A506-EC61-283EC442967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7"/>
                  <a:ext cx="240" cy="1"/>
                </a:xfrm>
                <a:prstGeom prst="rect">
                  <a:avLst/>
                </a:prstGeom>
                <a:solidFill>
                  <a:srgbClr val="FF7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5" name="Rectangle 378">
                  <a:extLst>
                    <a:ext uri="{FF2B5EF4-FFF2-40B4-BE49-F238E27FC236}">
                      <a16:creationId xmlns:a16="http://schemas.microsoft.com/office/drawing/2014/main" id="{D58F0405-7063-9BC6-E758-05D786C0DE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47"/>
                  <a:ext cx="240" cy="7"/>
                </a:xfrm>
                <a:prstGeom prst="rect">
                  <a:avLst/>
                </a:prstGeom>
                <a:solidFill>
                  <a:srgbClr val="FF7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6" name="Rectangle 379">
                  <a:extLst>
                    <a:ext uri="{FF2B5EF4-FFF2-40B4-BE49-F238E27FC236}">
                      <a16:creationId xmlns:a16="http://schemas.microsoft.com/office/drawing/2014/main" id="{7DD3EF7C-DF80-2823-BC85-9638EBB7516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54"/>
                  <a:ext cx="240" cy="1"/>
                </a:xfrm>
                <a:prstGeom prst="rect">
                  <a:avLst/>
                </a:prstGeom>
                <a:solidFill>
                  <a:srgbClr val="FF7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7" name="Rectangle 380">
                  <a:extLst>
                    <a:ext uri="{FF2B5EF4-FFF2-40B4-BE49-F238E27FC236}">
                      <a16:creationId xmlns:a16="http://schemas.microsoft.com/office/drawing/2014/main" id="{0496D2A7-E301-8AC5-8B51-7EB1B7EB4E8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54"/>
                  <a:ext cx="240" cy="1"/>
                </a:xfrm>
                <a:prstGeom prst="rect">
                  <a:avLst/>
                </a:prstGeom>
                <a:solidFill>
                  <a:srgbClr val="FF7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8" name="Rectangle 381">
                  <a:extLst>
                    <a:ext uri="{FF2B5EF4-FFF2-40B4-BE49-F238E27FC236}">
                      <a16:creationId xmlns:a16="http://schemas.microsoft.com/office/drawing/2014/main" id="{BAEEC2EA-DC9B-4982-7180-BA46D5AFA0D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54"/>
                  <a:ext cx="240" cy="1"/>
                </a:xfrm>
                <a:prstGeom prst="rect">
                  <a:avLst/>
                </a:prstGeom>
                <a:solidFill>
                  <a:srgbClr val="FF7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29" name="Rectangle 382">
                  <a:extLst>
                    <a:ext uri="{FF2B5EF4-FFF2-40B4-BE49-F238E27FC236}">
                      <a16:creationId xmlns:a16="http://schemas.microsoft.com/office/drawing/2014/main" id="{29729AA0-8ACF-7CF0-6AA3-A78D2143B19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54"/>
                  <a:ext cx="240" cy="1"/>
                </a:xfrm>
                <a:prstGeom prst="rect">
                  <a:avLst/>
                </a:prstGeom>
                <a:solidFill>
                  <a:srgbClr val="FF7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0" name="Rectangle 383">
                  <a:extLst>
                    <a:ext uri="{FF2B5EF4-FFF2-40B4-BE49-F238E27FC236}">
                      <a16:creationId xmlns:a16="http://schemas.microsoft.com/office/drawing/2014/main" id="{DBE33AAB-DA6B-895D-7A21-19A834B8D17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54"/>
                  <a:ext cx="240" cy="1"/>
                </a:xfrm>
                <a:prstGeom prst="rect">
                  <a:avLst/>
                </a:prstGeom>
                <a:solidFill>
                  <a:srgbClr val="FF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1" name="Rectangle 384">
                  <a:extLst>
                    <a:ext uri="{FF2B5EF4-FFF2-40B4-BE49-F238E27FC236}">
                      <a16:creationId xmlns:a16="http://schemas.microsoft.com/office/drawing/2014/main" id="{518EBE49-7DE0-62AF-6825-B24D32ECF35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54"/>
                  <a:ext cx="240" cy="7"/>
                </a:xfrm>
                <a:prstGeom prst="rect">
                  <a:avLst/>
                </a:prstGeom>
                <a:solidFill>
                  <a:srgbClr val="FF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2" name="Rectangle 385">
                  <a:extLst>
                    <a:ext uri="{FF2B5EF4-FFF2-40B4-BE49-F238E27FC236}">
                      <a16:creationId xmlns:a16="http://schemas.microsoft.com/office/drawing/2014/main" id="{72724835-DAE0-020B-5BF5-5E622FA481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1"/>
                  <a:ext cx="240" cy="1"/>
                </a:xfrm>
                <a:prstGeom prst="rect">
                  <a:avLst/>
                </a:prstGeom>
                <a:solidFill>
                  <a:srgbClr val="FF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3" name="Rectangle 386">
                  <a:extLst>
                    <a:ext uri="{FF2B5EF4-FFF2-40B4-BE49-F238E27FC236}">
                      <a16:creationId xmlns:a16="http://schemas.microsoft.com/office/drawing/2014/main" id="{780B0CFA-33FB-C1DC-79F9-F6C98A165AB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1"/>
                  <a:ext cx="240" cy="1"/>
                </a:xfrm>
                <a:prstGeom prst="rect">
                  <a:avLst/>
                </a:prstGeom>
                <a:solidFill>
                  <a:srgbClr val="FF8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4" name="Rectangle 387">
                  <a:extLst>
                    <a:ext uri="{FF2B5EF4-FFF2-40B4-BE49-F238E27FC236}">
                      <a16:creationId xmlns:a16="http://schemas.microsoft.com/office/drawing/2014/main" id="{B7822B20-00E3-C041-C442-8A15A887551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1"/>
                  <a:ext cx="240" cy="1"/>
                </a:xfrm>
                <a:prstGeom prst="rect">
                  <a:avLst/>
                </a:prstGeom>
                <a:solidFill>
                  <a:srgbClr val="FF8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5" name="Rectangle 388">
                  <a:extLst>
                    <a:ext uri="{FF2B5EF4-FFF2-40B4-BE49-F238E27FC236}">
                      <a16:creationId xmlns:a16="http://schemas.microsoft.com/office/drawing/2014/main" id="{65357C0C-6541-1B47-C5F8-231A2F33ED6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1"/>
                  <a:ext cx="240" cy="1"/>
                </a:xfrm>
                <a:prstGeom prst="rect">
                  <a:avLst/>
                </a:prstGeom>
                <a:solidFill>
                  <a:srgbClr val="FF8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6" name="Rectangle 389">
                  <a:extLst>
                    <a:ext uri="{FF2B5EF4-FFF2-40B4-BE49-F238E27FC236}">
                      <a16:creationId xmlns:a16="http://schemas.microsoft.com/office/drawing/2014/main" id="{C70EA883-D216-BC9E-F8B7-E614599DDDF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1"/>
                  <a:ext cx="240" cy="1"/>
                </a:xfrm>
                <a:prstGeom prst="rect">
                  <a:avLst/>
                </a:prstGeom>
                <a:solidFill>
                  <a:srgbClr val="FF8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7" name="Rectangle 390">
                  <a:extLst>
                    <a:ext uri="{FF2B5EF4-FFF2-40B4-BE49-F238E27FC236}">
                      <a16:creationId xmlns:a16="http://schemas.microsoft.com/office/drawing/2014/main" id="{6DD87F75-53B3-C57F-A288-474C156E5E6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1"/>
                  <a:ext cx="240" cy="1"/>
                </a:xfrm>
                <a:prstGeom prst="rect">
                  <a:avLst/>
                </a:prstGeom>
                <a:solidFill>
                  <a:srgbClr val="FF8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8" name="Rectangle 391">
                  <a:extLst>
                    <a:ext uri="{FF2B5EF4-FFF2-40B4-BE49-F238E27FC236}">
                      <a16:creationId xmlns:a16="http://schemas.microsoft.com/office/drawing/2014/main" id="{D75CDF6D-A4B3-DAC0-C11A-B50A0AAC89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1"/>
                  <a:ext cx="240" cy="8"/>
                </a:xfrm>
                <a:prstGeom prst="rect">
                  <a:avLst/>
                </a:prstGeom>
                <a:solidFill>
                  <a:srgbClr val="FF8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39" name="Rectangle 392">
                  <a:extLst>
                    <a:ext uri="{FF2B5EF4-FFF2-40B4-BE49-F238E27FC236}">
                      <a16:creationId xmlns:a16="http://schemas.microsoft.com/office/drawing/2014/main" id="{70DDA7C6-1053-8551-BD33-5FD7BBE4E0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9"/>
                  <a:ext cx="240" cy="1"/>
                </a:xfrm>
                <a:prstGeom prst="rect">
                  <a:avLst/>
                </a:prstGeom>
                <a:solidFill>
                  <a:srgbClr val="FF8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0" name="Rectangle 393">
                  <a:extLst>
                    <a:ext uri="{FF2B5EF4-FFF2-40B4-BE49-F238E27FC236}">
                      <a16:creationId xmlns:a16="http://schemas.microsoft.com/office/drawing/2014/main" id="{CC38CE33-6CBD-9BF9-B0FA-526D894A3AC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9"/>
                  <a:ext cx="240" cy="1"/>
                </a:xfrm>
                <a:prstGeom prst="rect">
                  <a:avLst/>
                </a:prstGeom>
                <a:solidFill>
                  <a:srgbClr val="FF9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1" name="Rectangle 394">
                  <a:extLst>
                    <a:ext uri="{FF2B5EF4-FFF2-40B4-BE49-F238E27FC236}">
                      <a16:creationId xmlns:a16="http://schemas.microsoft.com/office/drawing/2014/main" id="{66FAE3D0-DF62-58F6-2120-867EAA0015B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9"/>
                  <a:ext cx="240" cy="1"/>
                </a:xfrm>
                <a:prstGeom prst="rect">
                  <a:avLst/>
                </a:prstGeom>
                <a:solidFill>
                  <a:srgbClr val="FF9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2" name="Rectangle 395">
                  <a:extLst>
                    <a:ext uri="{FF2B5EF4-FFF2-40B4-BE49-F238E27FC236}">
                      <a16:creationId xmlns:a16="http://schemas.microsoft.com/office/drawing/2014/main" id="{33DC32D2-0DA4-0A2A-7A3E-F6D60C5D6F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9"/>
                  <a:ext cx="240" cy="1"/>
                </a:xfrm>
                <a:prstGeom prst="rect">
                  <a:avLst/>
                </a:prstGeom>
                <a:solidFill>
                  <a:srgbClr val="FF9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3" name="Rectangle 396">
                  <a:extLst>
                    <a:ext uri="{FF2B5EF4-FFF2-40B4-BE49-F238E27FC236}">
                      <a16:creationId xmlns:a16="http://schemas.microsoft.com/office/drawing/2014/main" id="{15CB574E-D0F3-6F9E-C300-7113B215BB4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9"/>
                  <a:ext cx="240" cy="1"/>
                </a:xfrm>
                <a:prstGeom prst="rect">
                  <a:avLst/>
                </a:prstGeom>
                <a:solidFill>
                  <a:srgbClr val="FF9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4" name="Rectangle 397">
                  <a:extLst>
                    <a:ext uri="{FF2B5EF4-FFF2-40B4-BE49-F238E27FC236}">
                      <a16:creationId xmlns:a16="http://schemas.microsoft.com/office/drawing/2014/main" id="{28333F0B-202F-9DDA-5CFC-C6E10210B51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69"/>
                  <a:ext cx="240" cy="7"/>
                </a:xfrm>
                <a:prstGeom prst="rect">
                  <a:avLst/>
                </a:prstGeom>
                <a:solidFill>
                  <a:srgbClr val="FF9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5" name="Rectangle 398">
                  <a:extLst>
                    <a:ext uri="{FF2B5EF4-FFF2-40B4-BE49-F238E27FC236}">
                      <a16:creationId xmlns:a16="http://schemas.microsoft.com/office/drawing/2014/main" id="{192A9C8B-23C9-454D-5DA4-5A2CE79649B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76"/>
                  <a:ext cx="240" cy="1"/>
                </a:xfrm>
                <a:prstGeom prst="rect">
                  <a:avLst/>
                </a:pr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6" name="Rectangle 399">
                  <a:extLst>
                    <a:ext uri="{FF2B5EF4-FFF2-40B4-BE49-F238E27FC236}">
                      <a16:creationId xmlns:a16="http://schemas.microsoft.com/office/drawing/2014/main" id="{79834193-5C48-2BCE-E3B7-2B7A0E163EC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76"/>
                  <a:ext cx="240" cy="1"/>
                </a:xfrm>
                <a:prstGeom prst="rect">
                  <a:avLst/>
                </a:pr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7" name="Rectangle 400">
                  <a:extLst>
                    <a:ext uri="{FF2B5EF4-FFF2-40B4-BE49-F238E27FC236}">
                      <a16:creationId xmlns:a16="http://schemas.microsoft.com/office/drawing/2014/main" id="{8286754C-8CB9-E74B-CF36-571273A9965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76"/>
                  <a:ext cx="240" cy="1"/>
                </a:xfrm>
                <a:prstGeom prst="rect">
                  <a:avLst/>
                </a:pr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8" name="Rectangle 401">
                  <a:extLst>
                    <a:ext uri="{FF2B5EF4-FFF2-40B4-BE49-F238E27FC236}">
                      <a16:creationId xmlns:a16="http://schemas.microsoft.com/office/drawing/2014/main" id="{577677BE-1364-1A98-9727-8E97DC499E9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76"/>
                  <a:ext cx="240" cy="1"/>
                </a:xfrm>
                <a:prstGeom prst="rect">
                  <a:avLst/>
                </a:prstGeom>
                <a:solidFill>
                  <a:srgbClr val="FF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49" name="Rectangle 402">
                  <a:extLst>
                    <a:ext uri="{FF2B5EF4-FFF2-40B4-BE49-F238E27FC236}">
                      <a16:creationId xmlns:a16="http://schemas.microsoft.com/office/drawing/2014/main" id="{930D815E-4D6B-7F12-E19B-B2664AE1D30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76"/>
                  <a:ext cx="240" cy="1"/>
                </a:xfrm>
                <a:prstGeom prst="rect">
                  <a:avLst/>
                </a:prstGeom>
                <a:solidFill>
                  <a:srgbClr val="FF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0" name="Rectangle 403">
                  <a:extLst>
                    <a:ext uri="{FF2B5EF4-FFF2-40B4-BE49-F238E27FC236}">
                      <a16:creationId xmlns:a16="http://schemas.microsoft.com/office/drawing/2014/main" id="{8930EC70-F6BF-6715-6FDE-8ABE94438E5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76"/>
                  <a:ext cx="240" cy="7"/>
                </a:xfrm>
                <a:prstGeom prst="rect">
                  <a:avLst/>
                </a:prstGeom>
                <a:solidFill>
                  <a:srgbClr val="FF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1" name="Rectangle 404">
                  <a:extLst>
                    <a:ext uri="{FF2B5EF4-FFF2-40B4-BE49-F238E27FC236}">
                      <a16:creationId xmlns:a16="http://schemas.microsoft.com/office/drawing/2014/main" id="{E5F90577-A209-6C64-3904-DB0A47335FD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83"/>
                  <a:ext cx="240" cy="1"/>
                </a:xfrm>
                <a:prstGeom prst="rect">
                  <a:avLst/>
                </a:prstGeom>
                <a:solidFill>
                  <a:srgbClr val="FF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2" name="Rectangle 405">
                  <a:extLst>
                    <a:ext uri="{FF2B5EF4-FFF2-40B4-BE49-F238E27FC236}">
                      <a16:creationId xmlns:a16="http://schemas.microsoft.com/office/drawing/2014/main" id="{7F70B9D0-9F4D-CCF4-4C89-22FDFA5972F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83"/>
                  <a:ext cx="240" cy="1"/>
                </a:xfrm>
                <a:prstGeom prst="rect">
                  <a:avLst/>
                </a:prstGeom>
                <a:solidFill>
                  <a:srgbClr val="FF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3" name="Rectangle 406">
                  <a:extLst>
                    <a:ext uri="{FF2B5EF4-FFF2-40B4-BE49-F238E27FC236}">
                      <a16:creationId xmlns:a16="http://schemas.microsoft.com/office/drawing/2014/main" id="{6E783F09-EE6D-1F3C-C593-CC1035E2726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83"/>
                  <a:ext cx="240" cy="1"/>
                </a:xfrm>
                <a:prstGeom prst="rect">
                  <a:avLst/>
                </a:prstGeom>
                <a:solidFill>
                  <a:srgbClr val="FFA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4" name="Rectangle 407">
                  <a:extLst>
                    <a:ext uri="{FF2B5EF4-FFF2-40B4-BE49-F238E27FC236}">
                      <a16:creationId xmlns:a16="http://schemas.microsoft.com/office/drawing/2014/main" id="{D3AA1C62-2DD6-B37C-70CE-E58C9B23CB7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83"/>
                  <a:ext cx="240" cy="1"/>
                </a:xfrm>
                <a:prstGeom prst="rect">
                  <a:avLst/>
                </a:prstGeom>
                <a:solidFill>
                  <a:srgbClr val="FFA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5" name="Rectangle 408">
                  <a:extLst>
                    <a:ext uri="{FF2B5EF4-FFF2-40B4-BE49-F238E27FC236}">
                      <a16:creationId xmlns:a16="http://schemas.microsoft.com/office/drawing/2014/main" id="{796B417F-9A36-5F44-21E7-056A59F6653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83"/>
                  <a:ext cx="240" cy="1"/>
                </a:xfrm>
                <a:prstGeom prst="rect">
                  <a:avLst/>
                </a:prstGeom>
                <a:solidFill>
                  <a:srgbClr val="FFA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6" name="Rectangle 409">
                  <a:extLst>
                    <a:ext uri="{FF2B5EF4-FFF2-40B4-BE49-F238E27FC236}">
                      <a16:creationId xmlns:a16="http://schemas.microsoft.com/office/drawing/2014/main" id="{1A2219FC-CF77-3FDB-C72F-B6358C50176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83"/>
                  <a:ext cx="240" cy="7"/>
                </a:xfrm>
                <a:prstGeom prst="rect">
                  <a:avLst/>
                </a:prstGeom>
                <a:solidFill>
                  <a:srgbClr val="FFA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7" name="Rectangle 410">
                  <a:extLst>
                    <a:ext uri="{FF2B5EF4-FFF2-40B4-BE49-F238E27FC236}">
                      <a16:creationId xmlns:a16="http://schemas.microsoft.com/office/drawing/2014/main" id="{F149CA47-4F05-C87B-53A6-2B13F32228A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90"/>
                  <a:ext cx="240" cy="1"/>
                </a:xfrm>
                <a:prstGeom prst="rect">
                  <a:avLst/>
                </a:prstGeom>
                <a:solidFill>
                  <a:srgbClr val="FFA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8" name="Rectangle 411">
                  <a:extLst>
                    <a:ext uri="{FF2B5EF4-FFF2-40B4-BE49-F238E27FC236}">
                      <a16:creationId xmlns:a16="http://schemas.microsoft.com/office/drawing/2014/main" id="{62CCD555-42B1-97DA-37E1-9B6A7860118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90"/>
                  <a:ext cx="240" cy="1"/>
                </a:xfrm>
                <a:prstGeom prst="rect">
                  <a:avLst/>
                </a:prstGeom>
                <a:solidFill>
                  <a:srgbClr val="FF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359" name="Rectangle 412">
                  <a:extLst>
                    <a:ext uri="{FF2B5EF4-FFF2-40B4-BE49-F238E27FC236}">
                      <a16:creationId xmlns:a16="http://schemas.microsoft.com/office/drawing/2014/main" id="{C132FCAC-08AE-8135-9BA4-4E2A82FF88C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720" y="2590"/>
                  <a:ext cx="240" cy="1"/>
                </a:xfrm>
                <a:prstGeom prst="rect">
                  <a:avLst/>
                </a:prstGeom>
                <a:solidFill>
                  <a:srgbClr val="FFA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grpSp>
              <p:nvGrpSpPr>
                <p:cNvPr id="5360" name="Group 1105">
                  <a:extLst>
                    <a:ext uri="{FF2B5EF4-FFF2-40B4-BE49-F238E27FC236}">
                      <a16:creationId xmlns:a16="http://schemas.microsoft.com/office/drawing/2014/main" id="{3D72FA5A-610F-38A8-D912-A450F3671E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20" y="2590"/>
                  <a:ext cx="240" cy="353"/>
                  <a:chOff x="720" y="2590"/>
                  <a:chExt cx="240" cy="353"/>
                </a:xfrm>
              </p:grpSpPr>
              <p:grpSp>
                <p:nvGrpSpPr>
                  <p:cNvPr id="5361" name="Group 614">
                    <a:extLst>
                      <a:ext uri="{FF2B5EF4-FFF2-40B4-BE49-F238E27FC236}">
                        <a16:creationId xmlns:a16="http://schemas.microsoft.com/office/drawing/2014/main" id="{5BB06520-8DE8-B3CE-B782-2BFBC19DBA9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720" y="2590"/>
                    <a:ext cx="240" cy="234"/>
                    <a:chOff x="720" y="2590"/>
                    <a:chExt cx="240" cy="234"/>
                  </a:xfrm>
                </p:grpSpPr>
                <p:sp>
                  <p:nvSpPr>
                    <p:cNvPr id="5650" name="Rectangle 414">
                      <a:extLst>
                        <a:ext uri="{FF2B5EF4-FFF2-40B4-BE49-F238E27FC236}">
                          <a16:creationId xmlns:a16="http://schemas.microsoft.com/office/drawing/2014/main" id="{58D21C96-5819-254A-8C62-70BE6C9F4E4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590"/>
                      <a:ext cx="240" cy="1"/>
                    </a:xfrm>
                    <a:prstGeom prst="rect">
                      <a:avLst/>
                    </a:prstGeom>
                    <a:solidFill>
                      <a:srgbClr val="FFB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51" name="Rectangle 415">
                      <a:extLst>
                        <a:ext uri="{FF2B5EF4-FFF2-40B4-BE49-F238E27FC236}">
                          <a16:creationId xmlns:a16="http://schemas.microsoft.com/office/drawing/2014/main" id="{30BA50D1-9162-3DAA-701B-0008F59B8AB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590"/>
                      <a:ext cx="240" cy="1"/>
                    </a:xfrm>
                    <a:prstGeom prst="rect">
                      <a:avLst/>
                    </a:prstGeom>
                    <a:solidFill>
                      <a:srgbClr val="FFB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52" name="Rectangle 416">
                      <a:extLst>
                        <a:ext uri="{FF2B5EF4-FFF2-40B4-BE49-F238E27FC236}">
                          <a16:creationId xmlns:a16="http://schemas.microsoft.com/office/drawing/2014/main" id="{9DDF6FCB-1271-5C6D-DCCA-FDC442A82FB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590"/>
                      <a:ext cx="240" cy="7"/>
                    </a:xfrm>
                    <a:prstGeom prst="rect">
                      <a:avLst/>
                    </a:prstGeom>
                    <a:solidFill>
                      <a:srgbClr val="FFB3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53" name="Rectangle 417">
                      <a:extLst>
                        <a:ext uri="{FF2B5EF4-FFF2-40B4-BE49-F238E27FC236}">
                          <a16:creationId xmlns:a16="http://schemas.microsoft.com/office/drawing/2014/main" id="{A2E85F8B-9CD4-74A8-2084-A915D9B0B42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597"/>
                      <a:ext cx="240" cy="1"/>
                    </a:xfrm>
                    <a:prstGeom prst="rect">
                      <a:avLst/>
                    </a:prstGeom>
                    <a:solidFill>
                      <a:srgbClr val="FFB7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54" name="Rectangle 418">
                      <a:extLst>
                        <a:ext uri="{FF2B5EF4-FFF2-40B4-BE49-F238E27FC236}">
                          <a16:creationId xmlns:a16="http://schemas.microsoft.com/office/drawing/2014/main" id="{21B5FA99-685B-7B07-E20E-333DCA104E5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597"/>
                      <a:ext cx="240" cy="1"/>
                    </a:xfrm>
                    <a:prstGeom prst="rect">
                      <a:avLst/>
                    </a:prstGeom>
                    <a:solidFill>
                      <a:srgbClr val="FFB7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55" name="Rectangle 419">
                      <a:extLst>
                        <a:ext uri="{FF2B5EF4-FFF2-40B4-BE49-F238E27FC236}">
                          <a16:creationId xmlns:a16="http://schemas.microsoft.com/office/drawing/2014/main" id="{D0C0BAE7-39A5-557D-F3D1-5C2DB206685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597"/>
                      <a:ext cx="240" cy="1"/>
                    </a:xfrm>
                    <a:prstGeom prst="rect">
                      <a:avLst/>
                    </a:prstGeom>
                    <a:solidFill>
                      <a:srgbClr val="FFBB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56" name="Rectangle 420">
                      <a:extLst>
                        <a:ext uri="{FF2B5EF4-FFF2-40B4-BE49-F238E27FC236}">
                          <a16:creationId xmlns:a16="http://schemas.microsoft.com/office/drawing/2014/main" id="{E02C3799-D585-A0D4-18BE-A29F509EFBF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597"/>
                      <a:ext cx="240" cy="1"/>
                    </a:xfrm>
                    <a:prstGeom prst="rect">
                      <a:avLst/>
                    </a:prstGeom>
                    <a:solidFill>
                      <a:srgbClr val="FFBB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57" name="Rectangle 421">
                      <a:extLst>
                        <a:ext uri="{FF2B5EF4-FFF2-40B4-BE49-F238E27FC236}">
                          <a16:creationId xmlns:a16="http://schemas.microsoft.com/office/drawing/2014/main" id="{474DB864-5FE4-2BBF-28D5-31059133766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597"/>
                      <a:ext cx="240" cy="1"/>
                    </a:xfrm>
                    <a:prstGeom prst="rect">
                      <a:avLst/>
                    </a:prstGeom>
                    <a:solidFill>
                      <a:srgbClr val="FFBB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58" name="Rectangle 422">
                      <a:extLst>
                        <a:ext uri="{FF2B5EF4-FFF2-40B4-BE49-F238E27FC236}">
                          <a16:creationId xmlns:a16="http://schemas.microsoft.com/office/drawing/2014/main" id="{AB56B064-F6BD-A673-AB7E-38324CF7203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597"/>
                      <a:ext cx="240" cy="7"/>
                    </a:xfrm>
                    <a:prstGeom prst="rect">
                      <a:avLst/>
                    </a:prstGeom>
                    <a:solidFill>
                      <a:srgbClr val="FFB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59" name="Rectangle 423">
                      <a:extLst>
                        <a:ext uri="{FF2B5EF4-FFF2-40B4-BE49-F238E27FC236}">
                          <a16:creationId xmlns:a16="http://schemas.microsoft.com/office/drawing/2014/main" id="{F82AF910-6176-FD8B-AB3F-D067B083E34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04"/>
                      <a:ext cx="240" cy="1"/>
                    </a:xfrm>
                    <a:prstGeom prst="rect">
                      <a:avLst/>
                    </a:prstGeom>
                    <a:solidFill>
                      <a:srgbClr val="FFB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0" name="Rectangle 424">
                      <a:extLst>
                        <a:ext uri="{FF2B5EF4-FFF2-40B4-BE49-F238E27FC236}">
                          <a16:creationId xmlns:a16="http://schemas.microsoft.com/office/drawing/2014/main" id="{B8B7EA47-5CD7-A634-CE5B-C67F31D284E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04"/>
                      <a:ext cx="240" cy="1"/>
                    </a:xfrm>
                    <a:prstGeom prst="rect">
                      <a:avLst/>
                    </a:prstGeom>
                    <a:solidFill>
                      <a:srgbClr val="FFC4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1" name="Rectangle 425">
                      <a:extLst>
                        <a:ext uri="{FF2B5EF4-FFF2-40B4-BE49-F238E27FC236}">
                          <a16:creationId xmlns:a16="http://schemas.microsoft.com/office/drawing/2014/main" id="{3469256A-93F3-49C9-915C-BA2FFF87297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04"/>
                      <a:ext cx="240" cy="1"/>
                    </a:xfrm>
                    <a:prstGeom prst="rect">
                      <a:avLst/>
                    </a:prstGeom>
                    <a:solidFill>
                      <a:srgbClr val="FFC4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2" name="Rectangle 426">
                      <a:extLst>
                        <a:ext uri="{FF2B5EF4-FFF2-40B4-BE49-F238E27FC236}">
                          <a16:creationId xmlns:a16="http://schemas.microsoft.com/office/drawing/2014/main" id="{437141C6-099D-4101-8A1E-81CAC3DE7A9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04"/>
                      <a:ext cx="240" cy="1"/>
                    </a:xfrm>
                    <a:prstGeom prst="rect">
                      <a:avLst/>
                    </a:prstGeom>
                    <a:solidFill>
                      <a:srgbClr val="FFC4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3" name="Rectangle 427">
                      <a:extLst>
                        <a:ext uri="{FF2B5EF4-FFF2-40B4-BE49-F238E27FC236}">
                          <a16:creationId xmlns:a16="http://schemas.microsoft.com/office/drawing/2014/main" id="{740F24A5-68B0-721D-AFDE-DDE2EA493F1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04"/>
                      <a:ext cx="240" cy="1"/>
                    </a:xfrm>
                    <a:prstGeom prst="rect">
                      <a:avLst/>
                    </a:prstGeom>
                    <a:solidFill>
                      <a:srgbClr val="FFC8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4" name="Rectangle 428">
                      <a:extLst>
                        <a:ext uri="{FF2B5EF4-FFF2-40B4-BE49-F238E27FC236}">
                          <a16:creationId xmlns:a16="http://schemas.microsoft.com/office/drawing/2014/main" id="{C7371E0D-4699-DDFB-14ED-92A54B2771F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04"/>
                      <a:ext cx="240" cy="7"/>
                    </a:xfrm>
                    <a:prstGeom prst="rect">
                      <a:avLst/>
                    </a:prstGeom>
                    <a:solidFill>
                      <a:srgbClr val="FFC8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5" name="Rectangle 429">
                      <a:extLst>
                        <a:ext uri="{FF2B5EF4-FFF2-40B4-BE49-F238E27FC236}">
                          <a16:creationId xmlns:a16="http://schemas.microsoft.com/office/drawing/2014/main" id="{2E1A2050-0CF1-BE21-4AEA-335858AB0A9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1"/>
                    </a:xfrm>
                    <a:prstGeom prst="rect">
                      <a:avLst/>
                    </a:prstGeom>
                    <a:solidFill>
                      <a:srgbClr val="FF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6" name="Rectangle 430">
                      <a:extLst>
                        <a:ext uri="{FF2B5EF4-FFF2-40B4-BE49-F238E27FC236}">
                          <a16:creationId xmlns:a16="http://schemas.microsoft.com/office/drawing/2014/main" id="{53BC5969-B714-F734-7068-36DCDB95929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1"/>
                    </a:xfrm>
                    <a:prstGeom prst="rect">
                      <a:avLst/>
                    </a:prstGeom>
                    <a:solidFill>
                      <a:srgbClr val="FF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7" name="Rectangle 431">
                      <a:extLst>
                        <a:ext uri="{FF2B5EF4-FFF2-40B4-BE49-F238E27FC236}">
                          <a16:creationId xmlns:a16="http://schemas.microsoft.com/office/drawing/2014/main" id="{E7DCFA9A-8CB6-B8EA-DC8D-5330808EFEC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1"/>
                    </a:xfrm>
                    <a:prstGeom prst="rect">
                      <a:avLst/>
                    </a:prstGeom>
                    <a:solidFill>
                      <a:srgbClr val="FF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8" name="Rectangle 432">
                      <a:extLst>
                        <a:ext uri="{FF2B5EF4-FFF2-40B4-BE49-F238E27FC236}">
                          <a16:creationId xmlns:a16="http://schemas.microsoft.com/office/drawing/2014/main" id="{A2882BEA-6A5B-746A-DDAB-9846F298AE3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1"/>
                    </a:xfrm>
                    <a:prstGeom prst="rect">
                      <a:avLst/>
                    </a:prstGeom>
                    <a:solidFill>
                      <a:srgbClr val="FFD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69" name="Rectangle 433">
                      <a:extLst>
                        <a:ext uri="{FF2B5EF4-FFF2-40B4-BE49-F238E27FC236}">
                          <a16:creationId xmlns:a16="http://schemas.microsoft.com/office/drawing/2014/main" id="{48AE5AFB-8CD5-E364-1B63-E29EE4D43C0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1"/>
                    </a:xfrm>
                    <a:prstGeom prst="rect">
                      <a:avLst/>
                    </a:prstGeom>
                    <a:solidFill>
                      <a:srgbClr val="FFD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0" name="Rectangle 434">
                      <a:extLst>
                        <a:ext uri="{FF2B5EF4-FFF2-40B4-BE49-F238E27FC236}">
                          <a16:creationId xmlns:a16="http://schemas.microsoft.com/office/drawing/2014/main" id="{DCFFC51B-FA72-845C-47A9-79DF7ABB08F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7"/>
                    </a:xfrm>
                    <a:prstGeom prst="rect">
                      <a:avLst/>
                    </a:prstGeom>
                    <a:solidFill>
                      <a:srgbClr val="FFD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1" name="Rectangle 435">
                      <a:extLst>
                        <a:ext uri="{FF2B5EF4-FFF2-40B4-BE49-F238E27FC236}">
                          <a16:creationId xmlns:a16="http://schemas.microsoft.com/office/drawing/2014/main" id="{789F4F7D-2988-EF2A-02C0-F290005BF4F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2" name="Rectangle 436">
                      <a:extLst>
                        <a:ext uri="{FF2B5EF4-FFF2-40B4-BE49-F238E27FC236}">
                          <a16:creationId xmlns:a16="http://schemas.microsoft.com/office/drawing/2014/main" id="{B792B892-8B5B-026E-2106-AE50A6F9DD2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3" name="Rectangle 437">
                      <a:extLst>
                        <a:ext uri="{FF2B5EF4-FFF2-40B4-BE49-F238E27FC236}">
                          <a16:creationId xmlns:a16="http://schemas.microsoft.com/office/drawing/2014/main" id="{EEF0BBB0-64E0-C880-0912-8558E690DF0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4" name="Rectangle 438">
                      <a:extLst>
                        <a:ext uri="{FF2B5EF4-FFF2-40B4-BE49-F238E27FC236}">
                          <a16:creationId xmlns:a16="http://schemas.microsoft.com/office/drawing/2014/main" id="{FE476C02-0A8A-CAD2-1858-372806FD34E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5" name="Rectangle 439">
                      <a:extLst>
                        <a:ext uri="{FF2B5EF4-FFF2-40B4-BE49-F238E27FC236}">
                          <a16:creationId xmlns:a16="http://schemas.microsoft.com/office/drawing/2014/main" id="{976D9010-E593-1D1F-4664-56F641B48F0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D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6" name="Rectangle 440">
                      <a:extLst>
                        <a:ext uri="{FF2B5EF4-FFF2-40B4-BE49-F238E27FC236}">
                          <a16:creationId xmlns:a16="http://schemas.microsoft.com/office/drawing/2014/main" id="{1D203A82-8543-140F-74BD-B64F504C44E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D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7" name="Rectangle 441">
                      <a:extLst>
                        <a:ext uri="{FF2B5EF4-FFF2-40B4-BE49-F238E27FC236}">
                          <a16:creationId xmlns:a16="http://schemas.microsoft.com/office/drawing/2014/main" id="{60812D84-9C45-C496-F08E-7D97DF9D08F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7"/>
                    </a:xfrm>
                    <a:prstGeom prst="rect">
                      <a:avLst/>
                    </a:prstGeom>
                    <a:solidFill>
                      <a:srgbClr val="FFDD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8" name="Rectangle 442">
                      <a:extLst>
                        <a:ext uri="{FF2B5EF4-FFF2-40B4-BE49-F238E27FC236}">
                          <a16:creationId xmlns:a16="http://schemas.microsoft.com/office/drawing/2014/main" id="{F26F7E94-6178-21F4-8420-8B46BD6A421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E1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79" name="Rectangle 443">
                      <a:extLst>
                        <a:ext uri="{FF2B5EF4-FFF2-40B4-BE49-F238E27FC236}">
                          <a16:creationId xmlns:a16="http://schemas.microsoft.com/office/drawing/2014/main" id="{C5C3CA4A-643F-A019-42AC-B37328AB358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E1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0" name="Rectangle 444">
                      <a:extLst>
                        <a:ext uri="{FF2B5EF4-FFF2-40B4-BE49-F238E27FC236}">
                          <a16:creationId xmlns:a16="http://schemas.microsoft.com/office/drawing/2014/main" id="{5282B172-EC3E-8E81-B441-63AA4782876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E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1" name="Rectangle 445">
                      <a:extLst>
                        <a:ext uri="{FF2B5EF4-FFF2-40B4-BE49-F238E27FC236}">
                          <a16:creationId xmlns:a16="http://schemas.microsoft.com/office/drawing/2014/main" id="{09EEF2C6-54BF-1369-CCD1-29FB072148F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E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2" name="Rectangle 446">
                      <a:extLst>
                        <a:ext uri="{FF2B5EF4-FFF2-40B4-BE49-F238E27FC236}">
                          <a16:creationId xmlns:a16="http://schemas.microsoft.com/office/drawing/2014/main" id="{52259E56-4DD0-92A9-F8CB-EA59E4DC10D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E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3" name="Rectangle 447">
                      <a:extLst>
                        <a:ext uri="{FF2B5EF4-FFF2-40B4-BE49-F238E27FC236}">
                          <a16:creationId xmlns:a16="http://schemas.microsoft.com/office/drawing/2014/main" id="{D2A2CBA9-92D9-EFF2-9852-F7D8F8E2EC4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7"/>
                    </a:xfrm>
                    <a:prstGeom prst="rect">
                      <a:avLst/>
                    </a:prstGeom>
                    <a:solidFill>
                      <a:srgbClr val="FFEA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4" name="Rectangle 448">
                      <a:extLst>
                        <a:ext uri="{FF2B5EF4-FFF2-40B4-BE49-F238E27FC236}">
                          <a16:creationId xmlns:a16="http://schemas.microsoft.com/office/drawing/2014/main" id="{654D826B-A792-B7D4-B132-1F3CD837461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EA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5" name="Rectangle 449">
                      <a:extLst>
                        <a:ext uri="{FF2B5EF4-FFF2-40B4-BE49-F238E27FC236}">
                          <a16:creationId xmlns:a16="http://schemas.microsoft.com/office/drawing/2014/main" id="{14E84803-7F3A-EE5C-772F-68A90AD5867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EE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6" name="Rectangle 450">
                      <a:extLst>
                        <a:ext uri="{FF2B5EF4-FFF2-40B4-BE49-F238E27FC236}">
                          <a16:creationId xmlns:a16="http://schemas.microsoft.com/office/drawing/2014/main" id="{523BC3CF-A3F2-C77B-0A08-24FE313D42E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EE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7" name="Rectangle 451">
                      <a:extLst>
                        <a:ext uri="{FF2B5EF4-FFF2-40B4-BE49-F238E27FC236}">
                          <a16:creationId xmlns:a16="http://schemas.microsoft.com/office/drawing/2014/main" id="{1F4E5203-9B47-809D-0A27-E33D9A4525F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EE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8" name="Rectangle 452">
                      <a:extLst>
                        <a:ext uri="{FF2B5EF4-FFF2-40B4-BE49-F238E27FC236}">
                          <a16:creationId xmlns:a16="http://schemas.microsoft.com/office/drawing/2014/main" id="{F006DDAB-D1C5-4BDD-69C3-E94C4A98887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F2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89" name="Rectangle 453">
                      <a:extLst>
                        <a:ext uri="{FF2B5EF4-FFF2-40B4-BE49-F238E27FC236}">
                          <a16:creationId xmlns:a16="http://schemas.microsoft.com/office/drawing/2014/main" id="{CC1F4DEA-AB17-CF28-EC2C-4D6895D99E5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7"/>
                    </a:xfrm>
                    <a:prstGeom prst="rect">
                      <a:avLst/>
                    </a:prstGeom>
                    <a:solidFill>
                      <a:srgbClr val="FFF2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0" name="Rectangle 454">
                      <a:extLst>
                        <a:ext uri="{FF2B5EF4-FFF2-40B4-BE49-F238E27FC236}">
                          <a16:creationId xmlns:a16="http://schemas.microsoft.com/office/drawing/2014/main" id="{90B17C1C-6196-10A0-4719-AAB9E758C2C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7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1" name="Rectangle 455">
                      <a:extLst>
                        <a:ext uri="{FF2B5EF4-FFF2-40B4-BE49-F238E27FC236}">
                          <a16:creationId xmlns:a16="http://schemas.microsoft.com/office/drawing/2014/main" id="{2A413E57-0D64-FE41-988B-35E72AB8551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7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2" name="Rectangle 456">
                      <a:extLst>
                        <a:ext uri="{FF2B5EF4-FFF2-40B4-BE49-F238E27FC236}">
                          <a16:creationId xmlns:a16="http://schemas.microsoft.com/office/drawing/2014/main" id="{9C4AA321-BDBE-87A7-8029-AC43DABCEEB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7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3" name="Rectangle 457">
                      <a:extLst>
                        <a:ext uri="{FF2B5EF4-FFF2-40B4-BE49-F238E27FC236}">
                          <a16:creationId xmlns:a16="http://schemas.microsoft.com/office/drawing/2014/main" id="{C81EF47D-CDDF-BDAE-6303-2CE2CE0F0FE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B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4" name="Rectangle 458">
                      <a:extLst>
                        <a:ext uri="{FF2B5EF4-FFF2-40B4-BE49-F238E27FC236}">
                          <a16:creationId xmlns:a16="http://schemas.microsoft.com/office/drawing/2014/main" id="{A7117F82-A4C4-E868-CEEB-C2732E5BF1B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B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5" name="Rectangle 459">
                      <a:extLst>
                        <a:ext uri="{FF2B5EF4-FFF2-40B4-BE49-F238E27FC236}">
                          <a16:creationId xmlns:a16="http://schemas.microsoft.com/office/drawing/2014/main" id="{D24714F3-24A6-5319-8003-29A96DAEEF8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7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6" name="Rectangle 460">
                      <a:extLst>
                        <a:ext uri="{FF2B5EF4-FFF2-40B4-BE49-F238E27FC236}">
                          <a16:creationId xmlns:a16="http://schemas.microsoft.com/office/drawing/2014/main" id="{5EB5A9DF-4738-E835-6F59-20E41BE0C5A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7" name="Rectangle 461">
                      <a:extLst>
                        <a:ext uri="{FF2B5EF4-FFF2-40B4-BE49-F238E27FC236}">
                          <a16:creationId xmlns:a16="http://schemas.microsoft.com/office/drawing/2014/main" id="{5DC9CD76-FDE4-692A-5C16-41A7C8A05D9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8" name="Rectangle 462">
                      <a:extLst>
                        <a:ext uri="{FF2B5EF4-FFF2-40B4-BE49-F238E27FC236}">
                          <a16:creationId xmlns:a16="http://schemas.microsoft.com/office/drawing/2014/main" id="{A8566EC9-DC48-D69C-1D8A-997173CEAFA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FFF0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99" name="Rectangle 463">
                      <a:extLst>
                        <a:ext uri="{FF2B5EF4-FFF2-40B4-BE49-F238E27FC236}">
                          <a16:creationId xmlns:a16="http://schemas.microsoft.com/office/drawing/2014/main" id="{1764C7A8-6DC1-DBCE-231C-C34C4C8BB43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FFF1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0" name="Rectangle 464">
                      <a:extLst>
                        <a:ext uri="{FF2B5EF4-FFF2-40B4-BE49-F238E27FC236}">
                          <a16:creationId xmlns:a16="http://schemas.microsoft.com/office/drawing/2014/main" id="{4C26BE20-61B7-E6DB-F8C3-31D710DD763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BFF1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1" name="Rectangle 465">
                      <a:extLst>
                        <a:ext uri="{FF2B5EF4-FFF2-40B4-BE49-F238E27FC236}">
                          <a16:creationId xmlns:a16="http://schemas.microsoft.com/office/drawing/2014/main" id="{7A13636B-4951-0B0C-EE46-607489D80B5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7"/>
                    </a:xfrm>
                    <a:prstGeom prst="rect">
                      <a:avLst/>
                    </a:prstGeom>
                    <a:solidFill>
                      <a:srgbClr val="FBFF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2" name="Rectangle 466">
                      <a:extLst>
                        <a:ext uri="{FF2B5EF4-FFF2-40B4-BE49-F238E27FC236}">
                          <a16:creationId xmlns:a16="http://schemas.microsoft.com/office/drawing/2014/main" id="{7A766BFE-8B10-7FEB-1CB6-BDFBCC0769C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BFF1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3" name="Rectangle 467">
                      <a:extLst>
                        <a:ext uri="{FF2B5EF4-FFF2-40B4-BE49-F238E27FC236}">
                          <a16:creationId xmlns:a16="http://schemas.microsoft.com/office/drawing/2014/main" id="{4E140207-EAB9-F27E-0066-16E7240C955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8FF2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4" name="Rectangle 468">
                      <a:extLst>
                        <a:ext uri="{FF2B5EF4-FFF2-40B4-BE49-F238E27FC236}">
                          <a16:creationId xmlns:a16="http://schemas.microsoft.com/office/drawing/2014/main" id="{268BD618-0FDA-58ED-7F4F-621CCE6D79F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8FF2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5" name="Rectangle 469">
                      <a:extLst>
                        <a:ext uri="{FF2B5EF4-FFF2-40B4-BE49-F238E27FC236}">
                          <a16:creationId xmlns:a16="http://schemas.microsoft.com/office/drawing/2014/main" id="{414E40AD-51D4-C1BB-02AD-19498A9E712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8FF2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6" name="Rectangle 470">
                      <a:extLst>
                        <a:ext uri="{FF2B5EF4-FFF2-40B4-BE49-F238E27FC236}">
                          <a16:creationId xmlns:a16="http://schemas.microsoft.com/office/drawing/2014/main" id="{F1E39DD4-B77F-19AD-0C15-0AB9CFE9331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4FF2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7" name="Rectangle 471">
                      <a:extLst>
                        <a:ext uri="{FF2B5EF4-FFF2-40B4-BE49-F238E27FC236}">
                          <a16:creationId xmlns:a16="http://schemas.microsoft.com/office/drawing/2014/main" id="{81FFD792-87E2-BDED-0D66-9FBFC61DADA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7"/>
                    </a:xfrm>
                    <a:prstGeom prst="rect">
                      <a:avLst/>
                    </a:prstGeom>
                    <a:solidFill>
                      <a:srgbClr val="F4FF2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8" name="Rectangle 472">
                      <a:extLst>
                        <a:ext uri="{FF2B5EF4-FFF2-40B4-BE49-F238E27FC236}">
                          <a16:creationId xmlns:a16="http://schemas.microsoft.com/office/drawing/2014/main" id="{81CD6040-FAF9-E906-EEB3-A4A907714C8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F5FF2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09" name="Rectangle 473">
                      <a:extLst>
                        <a:ext uri="{FF2B5EF4-FFF2-40B4-BE49-F238E27FC236}">
                          <a16:creationId xmlns:a16="http://schemas.microsoft.com/office/drawing/2014/main" id="{B4E7E379-C1A9-CC9C-795C-EAE840BC32E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F5FF3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0" name="Rectangle 474">
                      <a:extLst>
                        <a:ext uri="{FF2B5EF4-FFF2-40B4-BE49-F238E27FC236}">
                          <a16:creationId xmlns:a16="http://schemas.microsoft.com/office/drawing/2014/main" id="{6B8EF643-42EF-752A-526F-8FF6515432D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F1FF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1" name="Rectangle 475">
                      <a:extLst>
                        <a:ext uri="{FF2B5EF4-FFF2-40B4-BE49-F238E27FC236}">
                          <a16:creationId xmlns:a16="http://schemas.microsoft.com/office/drawing/2014/main" id="{22B5284A-B16C-CC10-57E6-8FA7B11B580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F2FF3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2" name="Rectangle 476">
                      <a:extLst>
                        <a:ext uri="{FF2B5EF4-FFF2-40B4-BE49-F238E27FC236}">
                          <a16:creationId xmlns:a16="http://schemas.microsoft.com/office/drawing/2014/main" id="{6C083EBA-2FB9-625F-BAE6-E5549660B93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EEFF3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3" name="Rectangle 477">
                      <a:extLst>
                        <a:ext uri="{FF2B5EF4-FFF2-40B4-BE49-F238E27FC236}">
                          <a16:creationId xmlns:a16="http://schemas.microsoft.com/office/drawing/2014/main" id="{3E9F8F46-4BB5-2F52-8509-C7759841A75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7"/>
                    </a:xfrm>
                    <a:prstGeom prst="rect">
                      <a:avLst/>
                    </a:prstGeom>
                    <a:solidFill>
                      <a:srgbClr val="EEFF3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4" name="Rectangle 478">
                      <a:extLst>
                        <a:ext uri="{FF2B5EF4-FFF2-40B4-BE49-F238E27FC236}">
                          <a16:creationId xmlns:a16="http://schemas.microsoft.com/office/drawing/2014/main" id="{32ECC993-459A-B055-4B55-6DF202EA3BD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FFF3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5" name="Rectangle 479">
                      <a:extLst>
                        <a:ext uri="{FF2B5EF4-FFF2-40B4-BE49-F238E27FC236}">
                          <a16:creationId xmlns:a16="http://schemas.microsoft.com/office/drawing/2014/main" id="{11A6D099-BB54-577E-86F8-4FBE7374C9B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CFF3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6" name="Rectangle 480">
                      <a:extLst>
                        <a:ext uri="{FF2B5EF4-FFF2-40B4-BE49-F238E27FC236}">
                          <a16:creationId xmlns:a16="http://schemas.microsoft.com/office/drawing/2014/main" id="{8F6B9D48-4CB9-6E98-4CE8-054D47E908C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CFF4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7" name="Rectangle 481">
                      <a:extLst>
                        <a:ext uri="{FF2B5EF4-FFF2-40B4-BE49-F238E27FC236}">
                          <a16:creationId xmlns:a16="http://schemas.microsoft.com/office/drawing/2014/main" id="{7FE323CC-4695-36A3-7DCC-9605FBD9370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CFF4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8" name="Rectangle 482">
                      <a:extLst>
                        <a:ext uri="{FF2B5EF4-FFF2-40B4-BE49-F238E27FC236}">
                          <a16:creationId xmlns:a16="http://schemas.microsoft.com/office/drawing/2014/main" id="{F8D729BD-7FAA-44EB-74D5-94CB8AB85D9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9FF4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19" name="Rectangle 483">
                      <a:extLst>
                        <a:ext uri="{FF2B5EF4-FFF2-40B4-BE49-F238E27FC236}">
                          <a16:creationId xmlns:a16="http://schemas.microsoft.com/office/drawing/2014/main" id="{241094F1-6BE4-7BEA-3747-98A353C5E8B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8"/>
                    </a:xfrm>
                    <a:prstGeom prst="rect">
                      <a:avLst/>
                    </a:prstGeom>
                    <a:solidFill>
                      <a:srgbClr val="E9FF4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0" name="Rectangle 484">
                      <a:extLst>
                        <a:ext uri="{FF2B5EF4-FFF2-40B4-BE49-F238E27FC236}">
                          <a16:creationId xmlns:a16="http://schemas.microsoft.com/office/drawing/2014/main" id="{9F92DF90-7FD9-F0EC-D0B4-DBAFCB593F4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7FF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1" name="Rectangle 485">
                      <a:extLst>
                        <a:ext uri="{FF2B5EF4-FFF2-40B4-BE49-F238E27FC236}">
                          <a16:creationId xmlns:a16="http://schemas.microsoft.com/office/drawing/2014/main" id="{05C9A809-6A37-76AC-2759-FE149071A59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7FF4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2" name="Rectangle 486">
                      <a:extLst>
                        <a:ext uri="{FF2B5EF4-FFF2-40B4-BE49-F238E27FC236}">
                          <a16:creationId xmlns:a16="http://schemas.microsoft.com/office/drawing/2014/main" id="{4CC96BE0-8267-5685-31CB-10105864CDD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4FF4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3" name="Rectangle 487">
                      <a:extLst>
                        <a:ext uri="{FF2B5EF4-FFF2-40B4-BE49-F238E27FC236}">
                          <a16:creationId xmlns:a16="http://schemas.microsoft.com/office/drawing/2014/main" id="{50A72B95-6903-1873-C72F-C18D9CDED55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4FF4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4" name="Rectangle 488">
                      <a:extLst>
                        <a:ext uri="{FF2B5EF4-FFF2-40B4-BE49-F238E27FC236}">
                          <a16:creationId xmlns:a16="http://schemas.microsoft.com/office/drawing/2014/main" id="{2E7D7F7C-0545-2E71-FC64-AAEEECC78BD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2FF4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5" name="Rectangle 489">
                      <a:extLst>
                        <a:ext uri="{FF2B5EF4-FFF2-40B4-BE49-F238E27FC236}">
                          <a16:creationId xmlns:a16="http://schemas.microsoft.com/office/drawing/2014/main" id="{91323971-E198-B736-92DB-A2ACA749077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2FF5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6" name="Rectangle 490">
                      <a:extLst>
                        <a:ext uri="{FF2B5EF4-FFF2-40B4-BE49-F238E27FC236}">
                          <a16:creationId xmlns:a16="http://schemas.microsoft.com/office/drawing/2014/main" id="{2244568E-C705-1147-5701-0A38D3C0C9D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7"/>
                    </a:xfrm>
                    <a:prstGeom prst="rect">
                      <a:avLst/>
                    </a:prstGeom>
                    <a:solidFill>
                      <a:srgbClr val="E0FF5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7" name="Rectangle 491">
                      <a:extLst>
                        <a:ext uri="{FF2B5EF4-FFF2-40B4-BE49-F238E27FC236}">
                          <a16:creationId xmlns:a16="http://schemas.microsoft.com/office/drawing/2014/main" id="{400E9820-80D6-A661-9232-BC8979B523D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E0FF5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8" name="Rectangle 492">
                      <a:extLst>
                        <a:ext uri="{FF2B5EF4-FFF2-40B4-BE49-F238E27FC236}">
                          <a16:creationId xmlns:a16="http://schemas.microsoft.com/office/drawing/2014/main" id="{407471CA-F35B-8316-AB89-22CBE4D6C10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DDFF5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29" name="Rectangle 493">
                      <a:extLst>
                        <a:ext uri="{FF2B5EF4-FFF2-40B4-BE49-F238E27FC236}">
                          <a16:creationId xmlns:a16="http://schemas.microsoft.com/office/drawing/2014/main" id="{5207C385-B6AC-063A-0E1B-AF3E9FF50B3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DEFF5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0" name="Rectangle 494">
                      <a:extLst>
                        <a:ext uri="{FF2B5EF4-FFF2-40B4-BE49-F238E27FC236}">
                          <a16:creationId xmlns:a16="http://schemas.microsoft.com/office/drawing/2014/main" id="{2FFA97BF-E5AA-C43B-DDAD-F4D8084E888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DCFF5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1" name="Rectangle 495">
                      <a:extLst>
                        <a:ext uri="{FF2B5EF4-FFF2-40B4-BE49-F238E27FC236}">
                          <a16:creationId xmlns:a16="http://schemas.microsoft.com/office/drawing/2014/main" id="{6F7C08DD-34ED-5E08-14C1-BDCBE7B72F1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DCFF5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2" name="Rectangle 496">
                      <a:extLst>
                        <a:ext uri="{FF2B5EF4-FFF2-40B4-BE49-F238E27FC236}">
                          <a16:creationId xmlns:a16="http://schemas.microsoft.com/office/drawing/2014/main" id="{2B519705-D699-93F2-6139-5E06CF2CFC3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7"/>
                    </a:xfrm>
                    <a:prstGeom prst="rect">
                      <a:avLst/>
                    </a:prstGeom>
                    <a:solidFill>
                      <a:srgbClr val="DAFF5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3" name="Rectangle 497">
                      <a:extLst>
                        <a:ext uri="{FF2B5EF4-FFF2-40B4-BE49-F238E27FC236}">
                          <a16:creationId xmlns:a16="http://schemas.microsoft.com/office/drawing/2014/main" id="{127C7EE1-008A-2F3D-D781-9F9BE5C2B7F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7FF6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4" name="Rectangle 498">
                      <a:extLst>
                        <a:ext uri="{FF2B5EF4-FFF2-40B4-BE49-F238E27FC236}">
                          <a16:creationId xmlns:a16="http://schemas.microsoft.com/office/drawing/2014/main" id="{AB1847A1-4C3A-AB05-5038-0B8996CE93F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7FF6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5" name="Rectangle 499">
                      <a:extLst>
                        <a:ext uri="{FF2B5EF4-FFF2-40B4-BE49-F238E27FC236}">
                          <a16:creationId xmlns:a16="http://schemas.microsoft.com/office/drawing/2014/main" id="{CB70DDA3-8423-1928-03EA-F6A2FA1BFF8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6FF6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6" name="Rectangle 500">
                      <a:extLst>
                        <a:ext uri="{FF2B5EF4-FFF2-40B4-BE49-F238E27FC236}">
                          <a16:creationId xmlns:a16="http://schemas.microsoft.com/office/drawing/2014/main" id="{E03EFA03-C27F-4B43-FB36-B63887B85DD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6FF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7" name="Rectangle 501">
                      <a:extLst>
                        <a:ext uri="{FF2B5EF4-FFF2-40B4-BE49-F238E27FC236}">
                          <a16:creationId xmlns:a16="http://schemas.microsoft.com/office/drawing/2014/main" id="{EE7826EB-8E2C-7E38-7BF6-A26CB56EE9C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4FF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8" name="Rectangle 502">
                      <a:extLst>
                        <a:ext uri="{FF2B5EF4-FFF2-40B4-BE49-F238E27FC236}">
                          <a16:creationId xmlns:a16="http://schemas.microsoft.com/office/drawing/2014/main" id="{4BE9B6B8-8906-6F7C-7ED3-449600CBFB0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7"/>
                    </a:xfrm>
                    <a:prstGeom prst="rect">
                      <a:avLst/>
                    </a:prstGeom>
                    <a:solidFill>
                      <a:srgbClr val="D2FF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39" name="Rectangle 503">
                      <a:extLst>
                        <a:ext uri="{FF2B5EF4-FFF2-40B4-BE49-F238E27FC236}">
                          <a16:creationId xmlns:a16="http://schemas.microsoft.com/office/drawing/2014/main" id="{D9AA9E64-FC86-621A-83B1-AEB6F634CD5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D0FF6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0" name="Rectangle 504">
                      <a:extLst>
                        <a:ext uri="{FF2B5EF4-FFF2-40B4-BE49-F238E27FC236}">
                          <a16:creationId xmlns:a16="http://schemas.microsoft.com/office/drawing/2014/main" id="{229672B4-7AF7-5C71-4C1E-90ECC489C1D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D1FF6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1" name="Rectangle 505">
                      <a:extLst>
                        <a:ext uri="{FF2B5EF4-FFF2-40B4-BE49-F238E27FC236}">
                          <a16:creationId xmlns:a16="http://schemas.microsoft.com/office/drawing/2014/main" id="{804FA31F-8261-795F-977E-0AA93371195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CFFF6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2" name="Rectangle 506">
                      <a:extLst>
                        <a:ext uri="{FF2B5EF4-FFF2-40B4-BE49-F238E27FC236}">
                          <a16:creationId xmlns:a16="http://schemas.microsoft.com/office/drawing/2014/main" id="{38E1FA4D-0592-D0DE-C4D8-E8628063F7D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CDFF7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3" name="Rectangle 507">
                      <a:extLst>
                        <a:ext uri="{FF2B5EF4-FFF2-40B4-BE49-F238E27FC236}">
                          <a16:creationId xmlns:a16="http://schemas.microsoft.com/office/drawing/2014/main" id="{B3AB2C2B-ED62-2B60-C8C1-DD2FA0F3829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CCFF7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4" name="Rectangle 508">
                      <a:extLst>
                        <a:ext uri="{FF2B5EF4-FFF2-40B4-BE49-F238E27FC236}">
                          <a16:creationId xmlns:a16="http://schemas.microsoft.com/office/drawing/2014/main" id="{92EEA907-EDA4-445C-DEDE-510CD4310F9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7"/>
                    </a:xfrm>
                    <a:prstGeom prst="rect">
                      <a:avLst/>
                    </a:prstGeom>
                    <a:solidFill>
                      <a:srgbClr val="CCFF7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5" name="Rectangle 509">
                      <a:extLst>
                        <a:ext uri="{FF2B5EF4-FFF2-40B4-BE49-F238E27FC236}">
                          <a16:creationId xmlns:a16="http://schemas.microsoft.com/office/drawing/2014/main" id="{F5A09238-2896-973E-374A-B8DC6E5AC47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AFF7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6" name="Rectangle 510">
                      <a:extLst>
                        <a:ext uri="{FF2B5EF4-FFF2-40B4-BE49-F238E27FC236}">
                          <a16:creationId xmlns:a16="http://schemas.microsoft.com/office/drawing/2014/main" id="{DEF1661B-D85D-FAEC-37FF-23CF698A226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9FF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7" name="Rectangle 511">
                      <a:extLst>
                        <a:ext uri="{FF2B5EF4-FFF2-40B4-BE49-F238E27FC236}">
                          <a16:creationId xmlns:a16="http://schemas.microsoft.com/office/drawing/2014/main" id="{676165D1-A408-78D6-D2E7-ACC460294F1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7FF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8" name="Rectangle 512">
                      <a:extLst>
                        <a:ext uri="{FF2B5EF4-FFF2-40B4-BE49-F238E27FC236}">
                          <a16:creationId xmlns:a16="http://schemas.microsoft.com/office/drawing/2014/main" id="{B9BD8196-0705-739C-26A9-9B689128E03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6FF7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49" name="Rectangle 513">
                      <a:extLst>
                        <a:ext uri="{FF2B5EF4-FFF2-40B4-BE49-F238E27FC236}">
                          <a16:creationId xmlns:a16="http://schemas.microsoft.com/office/drawing/2014/main" id="{1DB23A51-6F08-87D6-5EE9-AC5CD0E97A0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4FF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0" name="Rectangle 514">
                      <a:extLst>
                        <a:ext uri="{FF2B5EF4-FFF2-40B4-BE49-F238E27FC236}">
                          <a16:creationId xmlns:a16="http://schemas.microsoft.com/office/drawing/2014/main" id="{52F5F0E0-DB9E-1B9D-6AF0-D0A4E709DE9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7"/>
                    </a:xfrm>
                    <a:prstGeom prst="rect">
                      <a:avLst/>
                    </a:prstGeom>
                    <a:solidFill>
                      <a:srgbClr val="C2FF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1" name="Rectangle 515">
                      <a:extLst>
                        <a:ext uri="{FF2B5EF4-FFF2-40B4-BE49-F238E27FC236}">
                          <a16:creationId xmlns:a16="http://schemas.microsoft.com/office/drawing/2014/main" id="{352BD37D-36EB-63C1-77A9-38E2BE925CD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C1FF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2" name="Rectangle 516">
                      <a:extLst>
                        <a:ext uri="{FF2B5EF4-FFF2-40B4-BE49-F238E27FC236}">
                          <a16:creationId xmlns:a16="http://schemas.microsoft.com/office/drawing/2014/main" id="{7F59C6D7-5E13-EA4B-0A26-BE277FB1D8D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C1FF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3" name="Rectangle 517">
                      <a:extLst>
                        <a:ext uri="{FF2B5EF4-FFF2-40B4-BE49-F238E27FC236}">
                          <a16:creationId xmlns:a16="http://schemas.microsoft.com/office/drawing/2014/main" id="{7584849F-DBFC-AB2D-A796-26850283BCA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BEFF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4" name="Rectangle 518">
                      <a:extLst>
                        <a:ext uri="{FF2B5EF4-FFF2-40B4-BE49-F238E27FC236}">
                          <a16:creationId xmlns:a16="http://schemas.microsoft.com/office/drawing/2014/main" id="{7202DF89-E613-F38B-5F0E-E79B7A6E404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BEFF8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5" name="Rectangle 519">
                      <a:extLst>
                        <a:ext uri="{FF2B5EF4-FFF2-40B4-BE49-F238E27FC236}">
                          <a16:creationId xmlns:a16="http://schemas.microsoft.com/office/drawing/2014/main" id="{2D18F955-3260-5774-1DA9-EF11059C775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BDFF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6" name="Rectangle 520">
                      <a:extLst>
                        <a:ext uri="{FF2B5EF4-FFF2-40B4-BE49-F238E27FC236}">
                          <a16:creationId xmlns:a16="http://schemas.microsoft.com/office/drawing/2014/main" id="{C99E6487-D224-BCF0-B0EC-075C56C6D8B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7"/>
                    </a:xfrm>
                    <a:prstGeom prst="rect">
                      <a:avLst/>
                    </a:prstGeom>
                    <a:solidFill>
                      <a:srgbClr val="BBFF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7" name="Rectangle 521">
                      <a:extLst>
                        <a:ext uri="{FF2B5EF4-FFF2-40B4-BE49-F238E27FC236}">
                          <a16:creationId xmlns:a16="http://schemas.microsoft.com/office/drawing/2014/main" id="{496CFB1E-7290-8E39-775C-B78EB3EB2B1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9FF8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8" name="Rectangle 522">
                      <a:extLst>
                        <a:ext uri="{FF2B5EF4-FFF2-40B4-BE49-F238E27FC236}">
                          <a16:creationId xmlns:a16="http://schemas.microsoft.com/office/drawing/2014/main" id="{24E83B23-81DD-FB45-EB16-314B3FA4F89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8FF8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59" name="Rectangle 523">
                      <a:extLst>
                        <a:ext uri="{FF2B5EF4-FFF2-40B4-BE49-F238E27FC236}">
                          <a16:creationId xmlns:a16="http://schemas.microsoft.com/office/drawing/2014/main" id="{227FFCB9-DCB5-F7B2-1868-0AD92F67F1D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6FF8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0" name="Rectangle 524">
                      <a:extLst>
                        <a:ext uri="{FF2B5EF4-FFF2-40B4-BE49-F238E27FC236}">
                          <a16:creationId xmlns:a16="http://schemas.microsoft.com/office/drawing/2014/main" id="{65DA690B-70E2-DF92-F707-AC54DE14CF8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6FF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1" name="Rectangle 525">
                      <a:extLst>
                        <a:ext uri="{FF2B5EF4-FFF2-40B4-BE49-F238E27FC236}">
                          <a16:creationId xmlns:a16="http://schemas.microsoft.com/office/drawing/2014/main" id="{A7219942-AD7C-03E5-730C-04D753FCE5D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6FF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2" name="Rectangle 526">
                      <a:extLst>
                        <a:ext uri="{FF2B5EF4-FFF2-40B4-BE49-F238E27FC236}">
                          <a16:creationId xmlns:a16="http://schemas.microsoft.com/office/drawing/2014/main" id="{FAF085CF-6018-8D98-5049-345DD03D524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7"/>
                    </a:xfrm>
                    <a:prstGeom prst="rect">
                      <a:avLst/>
                    </a:prstGeom>
                    <a:solidFill>
                      <a:srgbClr val="B4FF9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3" name="Rectangle 527">
                      <a:extLst>
                        <a:ext uri="{FF2B5EF4-FFF2-40B4-BE49-F238E27FC236}">
                          <a16:creationId xmlns:a16="http://schemas.microsoft.com/office/drawing/2014/main" id="{E21C3ADA-C6FA-CB6B-02A8-F10D0668B23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B2FF9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4" name="Rectangle 528">
                      <a:extLst>
                        <a:ext uri="{FF2B5EF4-FFF2-40B4-BE49-F238E27FC236}">
                          <a16:creationId xmlns:a16="http://schemas.microsoft.com/office/drawing/2014/main" id="{85BA5EF0-D1FA-87FD-2F9B-F67A8BB46F5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B0FF9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5" name="Rectangle 529">
                      <a:extLst>
                        <a:ext uri="{FF2B5EF4-FFF2-40B4-BE49-F238E27FC236}">
                          <a16:creationId xmlns:a16="http://schemas.microsoft.com/office/drawing/2014/main" id="{945EF447-6C4F-C5CB-04D1-48537F5EE1C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B1FF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6" name="Rectangle 530">
                      <a:extLst>
                        <a:ext uri="{FF2B5EF4-FFF2-40B4-BE49-F238E27FC236}">
                          <a16:creationId xmlns:a16="http://schemas.microsoft.com/office/drawing/2014/main" id="{0895E1C3-8BDE-DAD3-9438-D13B3B4E869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ADFF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7" name="Rectangle 531">
                      <a:extLst>
                        <a:ext uri="{FF2B5EF4-FFF2-40B4-BE49-F238E27FC236}">
                          <a16:creationId xmlns:a16="http://schemas.microsoft.com/office/drawing/2014/main" id="{0494CDEC-0159-85B7-1EFD-C8A464DA289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ACF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8" name="Rectangle 532">
                      <a:extLst>
                        <a:ext uri="{FF2B5EF4-FFF2-40B4-BE49-F238E27FC236}">
                          <a16:creationId xmlns:a16="http://schemas.microsoft.com/office/drawing/2014/main" id="{72B9DD9A-58A7-F1A4-2FC9-759BA723E29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ACFF9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69" name="Rectangle 533">
                      <a:extLst>
                        <a:ext uri="{FF2B5EF4-FFF2-40B4-BE49-F238E27FC236}">
                          <a16:creationId xmlns:a16="http://schemas.microsoft.com/office/drawing/2014/main" id="{6928F2DA-2985-389A-565E-2BB27889A1D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7"/>
                    </a:xfrm>
                    <a:prstGeom prst="rect">
                      <a:avLst/>
                    </a:prstGeom>
                    <a:solidFill>
                      <a:srgbClr val="A9FF9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0" name="Rectangle 534">
                      <a:extLst>
                        <a:ext uri="{FF2B5EF4-FFF2-40B4-BE49-F238E27FC236}">
                          <a16:creationId xmlns:a16="http://schemas.microsoft.com/office/drawing/2014/main" id="{972535F8-0964-6091-FFA0-61F7FDBC693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8FF9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1" name="Rectangle 535">
                      <a:extLst>
                        <a:ext uri="{FF2B5EF4-FFF2-40B4-BE49-F238E27FC236}">
                          <a16:creationId xmlns:a16="http://schemas.microsoft.com/office/drawing/2014/main" id="{D9927DCC-A60C-BC8C-7744-3E1EE55FA64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7FF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2" name="Rectangle 536">
                      <a:extLst>
                        <a:ext uri="{FF2B5EF4-FFF2-40B4-BE49-F238E27FC236}">
                          <a16:creationId xmlns:a16="http://schemas.microsoft.com/office/drawing/2014/main" id="{941B0614-2D70-F5F3-E61D-B97D874DF30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6FF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3" name="Rectangle 537">
                      <a:extLst>
                        <a:ext uri="{FF2B5EF4-FFF2-40B4-BE49-F238E27FC236}">
                          <a16:creationId xmlns:a16="http://schemas.microsoft.com/office/drawing/2014/main" id="{45DDB102-6578-F03F-9D68-4BA8AA86973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3FF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4" name="Rectangle 538">
                      <a:extLst>
                        <a:ext uri="{FF2B5EF4-FFF2-40B4-BE49-F238E27FC236}">
                          <a16:creationId xmlns:a16="http://schemas.microsoft.com/office/drawing/2014/main" id="{0F9D6472-12D8-130D-2116-8A73C2B4679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1FFA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5" name="Rectangle 539">
                      <a:extLst>
                        <a:ext uri="{FF2B5EF4-FFF2-40B4-BE49-F238E27FC236}">
                          <a16:creationId xmlns:a16="http://schemas.microsoft.com/office/drawing/2014/main" id="{6534AA1D-A73E-51FB-5617-75B27E73DD3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7"/>
                    </a:xfrm>
                    <a:prstGeom prst="rect">
                      <a:avLst/>
                    </a:prstGeom>
                    <a:solidFill>
                      <a:srgbClr val="A1FFA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6" name="Rectangle 540">
                      <a:extLst>
                        <a:ext uri="{FF2B5EF4-FFF2-40B4-BE49-F238E27FC236}">
                          <a16:creationId xmlns:a16="http://schemas.microsoft.com/office/drawing/2014/main" id="{3BFC8AA8-73AA-F997-AFC0-131E90AE58A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EFFA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7" name="Rectangle 541">
                      <a:extLst>
                        <a:ext uri="{FF2B5EF4-FFF2-40B4-BE49-F238E27FC236}">
                          <a16:creationId xmlns:a16="http://schemas.microsoft.com/office/drawing/2014/main" id="{A5C11897-9281-4667-DC3F-143B5E2356F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CFF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8" name="Rectangle 542">
                      <a:extLst>
                        <a:ext uri="{FF2B5EF4-FFF2-40B4-BE49-F238E27FC236}">
                          <a16:creationId xmlns:a16="http://schemas.microsoft.com/office/drawing/2014/main" id="{B80ABAA8-3EA2-BF54-5EF3-B9CB2F94EFF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CFFA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79" name="Rectangle 543">
                      <a:extLst>
                        <a:ext uri="{FF2B5EF4-FFF2-40B4-BE49-F238E27FC236}">
                          <a16:creationId xmlns:a16="http://schemas.microsoft.com/office/drawing/2014/main" id="{AF83AC3B-0215-1A8D-0920-9A13AAF74E2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9FFA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0" name="Rectangle 544">
                      <a:extLst>
                        <a:ext uri="{FF2B5EF4-FFF2-40B4-BE49-F238E27FC236}">
                          <a16:creationId xmlns:a16="http://schemas.microsoft.com/office/drawing/2014/main" id="{C644DA61-7A81-129C-0D3C-E220FC8B2A6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6FFA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1" name="Rectangle 545">
                      <a:extLst>
                        <a:ext uri="{FF2B5EF4-FFF2-40B4-BE49-F238E27FC236}">
                          <a16:creationId xmlns:a16="http://schemas.microsoft.com/office/drawing/2014/main" id="{E5A2FDCE-E51D-58A5-5720-B1E5F81EBBE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7"/>
                    </a:xfrm>
                    <a:prstGeom prst="rect">
                      <a:avLst/>
                    </a:prstGeom>
                    <a:solidFill>
                      <a:srgbClr val="96FF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2" name="Rectangle 546">
                      <a:extLst>
                        <a:ext uri="{FF2B5EF4-FFF2-40B4-BE49-F238E27FC236}">
                          <a16:creationId xmlns:a16="http://schemas.microsoft.com/office/drawing/2014/main" id="{BF470685-A796-D910-00F5-CDF845348C9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94FFB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3" name="Rectangle 547">
                      <a:extLst>
                        <a:ext uri="{FF2B5EF4-FFF2-40B4-BE49-F238E27FC236}">
                          <a16:creationId xmlns:a16="http://schemas.microsoft.com/office/drawing/2014/main" id="{F9941404-E8DE-1043-F272-72F97EF0B45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91FFB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4" name="Rectangle 548">
                      <a:extLst>
                        <a:ext uri="{FF2B5EF4-FFF2-40B4-BE49-F238E27FC236}">
                          <a16:creationId xmlns:a16="http://schemas.microsoft.com/office/drawing/2014/main" id="{A1FE294F-8FBF-7808-E542-CE605450DB1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91FFB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5" name="Rectangle 549">
                      <a:extLst>
                        <a:ext uri="{FF2B5EF4-FFF2-40B4-BE49-F238E27FC236}">
                          <a16:creationId xmlns:a16="http://schemas.microsoft.com/office/drawing/2014/main" id="{A744F701-8055-FEEA-1739-C9F04FDE09B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8FFFB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6" name="Rectangle 550">
                      <a:extLst>
                        <a:ext uri="{FF2B5EF4-FFF2-40B4-BE49-F238E27FC236}">
                          <a16:creationId xmlns:a16="http://schemas.microsoft.com/office/drawing/2014/main" id="{EE677EE3-66CC-B713-8879-9A52FE6AE56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8CFFB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7" name="Rectangle 551">
                      <a:extLst>
                        <a:ext uri="{FF2B5EF4-FFF2-40B4-BE49-F238E27FC236}">
                          <a16:creationId xmlns:a16="http://schemas.microsoft.com/office/drawing/2014/main" id="{0BF98C91-ECE0-DED7-C6EE-62C0D8E2B7F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7"/>
                    </a:xfrm>
                    <a:prstGeom prst="rect">
                      <a:avLst/>
                    </a:prstGeom>
                    <a:solidFill>
                      <a:srgbClr val="8AFFB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8" name="Rectangle 552">
                      <a:extLst>
                        <a:ext uri="{FF2B5EF4-FFF2-40B4-BE49-F238E27FC236}">
                          <a16:creationId xmlns:a16="http://schemas.microsoft.com/office/drawing/2014/main" id="{D3202922-B491-3E69-5251-DB626A08E42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AFFB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89" name="Rectangle 553">
                      <a:extLst>
                        <a:ext uri="{FF2B5EF4-FFF2-40B4-BE49-F238E27FC236}">
                          <a16:creationId xmlns:a16="http://schemas.microsoft.com/office/drawing/2014/main" id="{4E553676-33C9-D411-4544-6332907F458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7FFB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0" name="Rectangle 554">
                      <a:extLst>
                        <a:ext uri="{FF2B5EF4-FFF2-40B4-BE49-F238E27FC236}">
                          <a16:creationId xmlns:a16="http://schemas.microsoft.com/office/drawing/2014/main" id="{92F0A564-88BD-1491-1FF1-3B11E54F9DF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5FF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1" name="Rectangle 555">
                      <a:extLst>
                        <a:ext uri="{FF2B5EF4-FFF2-40B4-BE49-F238E27FC236}">
                          <a16:creationId xmlns:a16="http://schemas.microsoft.com/office/drawing/2014/main" id="{32EAA66B-55C6-ECBB-8B55-21F4C231FD1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2FFC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2" name="Rectangle 556">
                      <a:extLst>
                        <a:ext uri="{FF2B5EF4-FFF2-40B4-BE49-F238E27FC236}">
                          <a16:creationId xmlns:a16="http://schemas.microsoft.com/office/drawing/2014/main" id="{94080077-E761-56B5-F185-1AC79A20FC0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0FFC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3" name="Rectangle 557">
                      <a:extLst>
                        <a:ext uri="{FF2B5EF4-FFF2-40B4-BE49-F238E27FC236}">
                          <a16:creationId xmlns:a16="http://schemas.microsoft.com/office/drawing/2014/main" id="{B873FBF2-CA3D-75DE-9DDC-4E5BE16D162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7"/>
                    </a:xfrm>
                    <a:prstGeom prst="rect">
                      <a:avLst/>
                    </a:prstGeom>
                    <a:solidFill>
                      <a:srgbClr val="80FFC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4" name="Rectangle 558">
                      <a:extLst>
                        <a:ext uri="{FF2B5EF4-FFF2-40B4-BE49-F238E27FC236}">
                          <a16:creationId xmlns:a16="http://schemas.microsoft.com/office/drawing/2014/main" id="{86785BC4-7D8E-87B6-945B-D9B609DB848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DFFC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5" name="Rectangle 559">
                      <a:extLst>
                        <a:ext uri="{FF2B5EF4-FFF2-40B4-BE49-F238E27FC236}">
                          <a16:creationId xmlns:a16="http://schemas.microsoft.com/office/drawing/2014/main" id="{F36D6CA9-7CA2-D82D-44C9-75241C78F19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AFFC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6" name="Rectangle 560">
                      <a:extLst>
                        <a:ext uri="{FF2B5EF4-FFF2-40B4-BE49-F238E27FC236}">
                          <a16:creationId xmlns:a16="http://schemas.microsoft.com/office/drawing/2014/main" id="{2705F924-4B31-68D0-FC39-65B586C794F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8FFC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7" name="Rectangle 561">
                      <a:extLst>
                        <a:ext uri="{FF2B5EF4-FFF2-40B4-BE49-F238E27FC236}">
                          <a16:creationId xmlns:a16="http://schemas.microsoft.com/office/drawing/2014/main" id="{57F42DE8-623E-9538-7778-C092DB85F6C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5FFC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8" name="Rectangle 562">
                      <a:extLst>
                        <a:ext uri="{FF2B5EF4-FFF2-40B4-BE49-F238E27FC236}">
                          <a16:creationId xmlns:a16="http://schemas.microsoft.com/office/drawing/2014/main" id="{97C183FC-2B5C-B434-5F20-9ED7BE8B13B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3FF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799" name="Rectangle 563">
                      <a:extLst>
                        <a:ext uri="{FF2B5EF4-FFF2-40B4-BE49-F238E27FC236}">
                          <a16:creationId xmlns:a16="http://schemas.microsoft.com/office/drawing/2014/main" id="{CEB259AF-053C-1964-116F-6473ADEEBE7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7"/>
                    </a:xfrm>
                    <a:prstGeom prst="rect">
                      <a:avLst/>
                    </a:prstGeom>
                    <a:solidFill>
                      <a:srgbClr val="70FFC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0" name="Rectangle 564">
                      <a:extLst>
                        <a:ext uri="{FF2B5EF4-FFF2-40B4-BE49-F238E27FC236}">
                          <a16:creationId xmlns:a16="http://schemas.microsoft.com/office/drawing/2014/main" id="{5EB8C393-9AB7-E33E-7900-3FEB58CF564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6EFFD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1" name="Rectangle 565">
                      <a:extLst>
                        <a:ext uri="{FF2B5EF4-FFF2-40B4-BE49-F238E27FC236}">
                          <a16:creationId xmlns:a16="http://schemas.microsoft.com/office/drawing/2014/main" id="{CF777F0E-9347-2BAE-CB83-DF5BCE6BB91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6EFFD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2" name="Rectangle 566">
                      <a:extLst>
                        <a:ext uri="{FF2B5EF4-FFF2-40B4-BE49-F238E27FC236}">
                          <a16:creationId xmlns:a16="http://schemas.microsoft.com/office/drawing/2014/main" id="{64CB2963-671F-60D7-5791-01E70EAEC88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6BFFD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3" name="Rectangle 567">
                      <a:extLst>
                        <a:ext uri="{FF2B5EF4-FFF2-40B4-BE49-F238E27FC236}">
                          <a16:creationId xmlns:a16="http://schemas.microsoft.com/office/drawing/2014/main" id="{B1ABC1ED-CCE3-C386-45B9-F96B52307F0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69FFD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4" name="Rectangle 568">
                      <a:extLst>
                        <a:ext uri="{FF2B5EF4-FFF2-40B4-BE49-F238E27FC236}">
                          <a16:creationId xmlns:a16="http://schemas.microsoft.com/office/drawing/2014/main" id="{329E3BF5-D77C-C8D0-BC13-524BA3BBDBA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66FFD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5" name="Rectangle 569">
                      <a:extLst>
                        <a:ext uri="{FF2B5EF4-FFF2-40B4-BE49-F238E27FC236}">
                          <a16:creationId xmlns:a16="http://schemas.microsoft.com/office/drawing/2014/main" id="{DA96DA0A-1321-64AC-474A-207252A4736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7"/>
                    </a:xfrm>
                    <a:prstGeom prst="rect">
                      <a:avLst/>
                    </a:prstGeom>
                    <a:solidFill>
                      <a:srgbClr val="63FFD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6" name="Rectangle 570">
                      <a:extLst>
                        <a:ext uri="{FF2B5EF4-FFF2-40B4-BE49-F238E27FC236}">
                          <a16:creationId xmlns:a16="http://schemas.microsoft.com/office/drawing/2014/main" id="{14DB5F49-85E6-07E6-6A5C-EE7E523244B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61FF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7" name="Rectangle 571">
                      <a:extLst>
                        <a:ext uri="{FF2B5EF4-FFF2-40B4-BE49-F238E27FC236}">
                          <a16:creationId xmlns:a16="http://schemas.microsoft.com/office/drawing/2014/main" id="{6B030C7A-BAAF-E81E-B8C6-216C20F2896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5CFFD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8" name="Rectangle 572">
                      <a:extLst>
                        <a:ext uri="{FF2B5EF4-FFF2-40B4-BE49-F238E27FC236}">
                          <a16:creationId xmlns:a16="http://schemas.microsoft.com/office/drawing/2014/main" id="{0220A982-C4EC-50E9-8C54-6C391A392A3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59FFE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09" name="Rectangle 573">
                      <a:extLst>
                        <a:ext uri="{FF2B5EF4-FFF2-40B4-BE49-F238E27FC236}">
                          <a16:creationId xmlns:a16="http://schemas.microsoft.com/office/drawing/2014/main" id="{21A1B8AE-3644-A7F4-F29A-D3004076D68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57FFE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0" name="Rectangle 574">
                      <a:extLst>
                        <a:ext uri="{FF2B5EF4-FFF2-40B4-BE49-F238E27FC236}">
                          <a16:creationId xmlns:a16="http://schemas.microsoft.com/office/drawing/2014/main" id="{4DE8B6A7-4C37-71E6-DAF4-503D964AB58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54FF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1" name="Rectangle 575">
                      <a:extLst>
                        <a:ext uri="{FF2B5EF4-FFF2-40B4-BE49-F238E27FC236}">
                          <a16:creationId xmlns:a16="http://schemas.microsoft.com/office/drawing/2014/main" id="{876489D1-7D2F-AA98-4EDA-8D59223D16A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8"/>
                    </a:xfrm>
                    <a:prstGeom prst="rect">
                      <a:avLst/>
                    </a:prstGeom>
                    <a:solidFill>
                      <a:srgbClr val="52FF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2" name="Rectangle 576">
                      <a:extLst>
                        <a:ext uri="{FF2B5EF4-FFF2-40B4-BE49-F238E27FC236}">
                          <a16:creationId xmlns:a16="http://schemas.microsoft.com/office/drawing/2014/main" id="{6D366253-E90F-AC26-0067-4669CEF9F4E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FFFE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3" name="Rectangle 577">
                      <a:extLst>
                        <a:ext uri="{FF2B5EF4-FFF2-40B4-BE49-F238E27FC236}">
                          <a16:creationId xmlns:a16="http://schemas.microsoft.com/office/drawing/2014/main" id="{9CB6F07E-14E3-631C-7A20-3667868805C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AFF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4" name="Rectangle 578">
                      <a:extLst>
                        <a:ext uri="{FF2B5EF4-FFF2-40B4-BE49-F238E27FC236}">
                          <a16:creationId xmlns:a16="http://schemas.microsoft.com/office/drawing/2014/main" id="{D60C0C41-A555-DAA3-9D34-817032D157A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7FFE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5" name="Rectangle 579">
                      <a:extLst>
                        <a:ext uri="{FF2B5EF4-FFF2-40B4-BE49-F238E27FC236}">
                          <a16:creationId xmlns:a16="http://schemas.microsoft.com/office/drawing/2014/main" id="{806BE447-713D-6659-0EBE-0202ED385E6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2FFE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6" name="Rectangle 580">
                      <a:extLst>
                        <a:ext uri="{FF2B5EF4-FFF2-40B4-BE49-F238E27FC236}">
                          <a16:creationId xmlns:a16="http://schemas.microsoft.com/office/drawing/2014/main" id="{FEB2284D-6287-AEA9-73DE-F7CFAA49341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0FFE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7" name="Rectangle 581">
                      <a:extLst>
                        <a:ext uri="{FF2B5EF4-FFF2-40B4-BE49-F238E27FC236}">
                          <a16:creationId xmlns:a16="http://schemas.microsoft.com/office/drawing/2014/main" id="{5B643825-19C7-F3FE-3E56-19D9EBB32BB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3BFFF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8" name="Rectangle 582">
                      <a:extLst>
                        <a:ext uri="{FF2B5EF4-FFF2-40B4-BE49-F238E27FC236}">
                          <a16:creationId xmlns:a16="http://schemas.microsoft.com/office/drawing/2014/main" id="{FD066A05-F7CA-A76A-1552-C13CF84ED24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7"/>
                    </a:xfrm>
                    <a:prstGeom prst="rect">
                      <a:avLst/>
                    </a:prstGeom>
                    <a:solidFill>
                      <a:srgbClr val="38FFF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19" name="Rectangle 583">
                      <a:extLst>
                        <a:ext uri="{FF2B5EF4-FFF2-40B4-BE49-F238E27FC236}">
                          <a16:creationId xmlns:a16="http://schemas.microsoft.com/office/drawing/2014/main" id="{DA8B1F23-A0C3-1DDA-4800-48ADC17E6CF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33FFF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0" name="Rectangle 584">
                      <a:extLst>
                        <a:ext uri="{FF2B5EF4-FFF2-40B4-BE49-F238E27FC236}">
                          <a16:creationId xmlns:a16="http://schemas.microsoft.com/office/drawing/2014/main" id="{15443765-376A-B688-09A6-B3F0B6ADCC7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2EFFF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1" name="Rectangle 585">
                      <a:extLst>
                        <a:ext uri="{FF2B5EF4-FFF2-40B4-BE49-F238E27FC236}">
                          <a16:creationId xmlns:a16="http://schemas.microsoft.com/office/drawing/2014/main" id="{8FFAB17F-4E05-E195-2944-64CB54A2EA0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29FFF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2" name="Rectangle 586">
                      <a:extLst>
                        <a:ext uri="{FF2B5EF4-FFF2-40B4-BE49-F238E27FC236}">
                          <a16:creationId xmlns:a16="http://schemas.microsoft.com/office/drawing/2014/main" id="{140AA4E8-4623-11E3-EA5E-A85CD7001B5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24FFF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3" name="Rectangle 587">
                      <a:extLst>
                        <a:ext uri="{FF2B5EF4-FFF2-40B4-BE49-F238E27FC236}">
                          <a16:creationId xmlns:a16="http://schemas.microsoft.com/office/drawing/2014/main" id="{E141F0EB-B707-8AAC-CF67-4F263D31F82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1CFFF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4" name="Rectangle 588">
                      <a:extLst>
                        <a:ext uri="{FF2B5EF4-FFF2-40B4-BE49-F238E27FC236}">
                          <a16:creationId xmlns:a16="http://schemas.microsoft.com/office/drawing/2014/main" id="{B82D2A3A-D3B2-9F6D-FC62-E7E5D6FF494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7"/>
                    </a:xfrm>
                    <a:prstGeom prst="rect">
                      <a:avLst/>
                    </a:prstGeom>
                    <a:solidFill>
                      <a:srgbClr val="12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5" name="Rectangle 589">
                      <a:extLst>
                        <a:ext uri="{FF2B5EF4-FFF2-40B4-BE49-F238E27FC236}">
                          <a16:creationId xmlns:a16="http://schemas.microsoft.com/office/drawing/2014/main" id="{E17BA13B-6333-42B8-B6C6-D9391F0DAF3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00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6" name="Rectangle 590">
                      <a:extLst>
                        <a:ext uri="{FF2B5EF4-FFF2-40B4-BE49-F238E27FC236}">
                          <a16:creationId xmlns:a16="http://schemas.microsoft.com/office/drawing/2014/main" id="{BC0806F3-41C5-7C52-D2BF-E129A86E6DC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00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7" name="Rectangle 591">
                      <a:extLst>
                        <a:ext uri="{FF2B5EF4-FFF2-40B4-BE49-F238E27FC236}">
                          <a16:creationId xmlns:a16="http://schemas.microsoft.com/office/drawing/2014/main" id="{146CB23F-01BC-D1C7-0570-40ACB355D9F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0AFB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8" name="Rectangle 592">
                      <a:extLst>
                        <a:ext uri="{FF2B5EF4-FFF2-40B4-BE49-F238E27FC236}">
                          <a16:creationId xmlns:a16="http://schemas.microsoft.com/office/drawing/2014/main" id="{AF5C3DEE-B8C2-A2EF-C28E-F656248C594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0DFB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29" name="Rectangle 593">
                      <a:extLst>
                        <a:ext uri="{FF2B5EF4-FFF2-40B4-BE49-F238E27FC236}">
                          <a16:creationId xmlns:a16="http://schemas.microsoft.com/office/drawing/2014/main" id="{F2E1ADAB-95F5-8314-5B3D-A121F2DD674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12F7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0" name="Rectangle 594">
                      <a:extLst>
                        <a:ext uri="{FF2B5EF4-FFF2-40B4-BE49-F238E27FC236}">
                          <a16:creationId xmlns:a16="http://schemas.microsoft.com/office/drawing/2014/main" id="{066E82DE-D4B6-518C-3716-D28AD249033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7"/>
                    </a:xfrm>
                    <a:prstGeom prst="rect">
                      <a:avLst/>
                    </a:prstGeom>
                    <a:solidFill>
                      <a:srgbClr val="14F7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1" name="Rectangle 595">
                      <a:extLst>
                        <a:ext uri="{FF2B5EF4-FFF2-40B4-BE49-F238E27FC236}">
                          <a16:creationId xmlns:a16="http://schemas.microsoft.com/office/drawing/2014/main" id="{EF2266F0-54B9-5466-FC53-36F2B1FD193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7F3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2" name="Rectangle 596">
                      <a:extLst>
                        <a:ext uri="{FF2B5EF4-FFF2-40B4-BE49-F238E27FC236}">
                          <a16:creationId xmlns:a16="http://schemas.microsoft.com/office/drawing/2014/main" id="{E12F064E-77B8-855C-2118-EC77E4E91D4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9F4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3" name="Rectangle 597">
                      <a:extLst>
                        <a:ext uri="{FF2B5EF4-FFF2-40B4-BE49-F238E27FC236}">
                          <a16:creationId xmlns:a16="http://schemas.microsoft.com/office/drawing/2014/main" id="{D41309D3-E5B1-C129-F455-1A3E402E775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9F0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4" name="Rectangle 598">
                      <a:extLst>
                        <a:ext uri="{FF2B5EF4-FFF2-40B4-BE49-F238E27FC236}">
                          <a16:creationId xmlns:a16="http://schemas.microsoft.com/office/drawing/2014/main" id="{735F723A-54D5-CE24-F02B-9939882DDA1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CF0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5" name="Rectangle 599">
                      <a:extLst>
                        <a:ext uri="{FF2B5EF4-FFF2-40B4-BE49-F238E27FC236}">
                          <a16:creationId xmlns:a16="http://schemas.microsoft.com/office/drawing/2014/main" id="{9AB60D2C-A371-91DB-8A9A-B9E972B6D81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FEC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6" name="Rectangle 600">
                      <a:extLst>
                        <a:ext uri="{FF2B5EF4-FFF2-40B4-BE49-F238E27FC236}">
                          <a16:creationId xmlns:a16="http://schemas.microsoft.com/office/drawing/2014/main" id="{BED79E16-5FB1-306E-CB8C-3994CB585E1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7"/>
                    </a:xfrm>
                    <a:prstGeom prst="rect">
                      <a:avLst/>
                    </a:prstGeom>
                    <a:solidFill>
                      <a:srgbClr val="21E9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7" name="Rectangle 601">
                      <a:extLst>
                        <a:ext uri="{FF2B5EF4-FFF2-40B4-BE49-F238E27FC236}">
                          <a16:creationId xmlns:a16="http://schemas.microsoft.com/office/drawing/2014/main" id="{1BD0C7C1-A13A-5554-9356-0DBE0100DD3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1E9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8" name="Rectangle 602">
                      <a:extLst>
                        <a:ext uri="{FF2B5EF4-FFF2-40B4-BE49-F238E27FC236}">
                          <a16:creationId xmlns:a16="http://schemas.microsoft.com/office/drawing/2014/main" id="{52DD4B6F-653C-456D-9E00-6B0A098AA23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4E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39" name="Rectangle 603">
                      <a:extLst>
                        <a:ext uri="{FF2B5EF4-FFF2-40B4-BE49-F238E27FC236}">
                          <a16:creationId xmlns:a16="http://schemas.microsoft.com/office/drawing/2014/main" id="{15389D69-D8B6-E4AA-9F20-945AB407531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4E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0" name="Rectangle 604">
                      <a:extLst>
                        <a:ext uri="{FF2B5EF4-FFF2-40B4-BE49-F238E27FC236}">
                          <a16:creationId xmlns:a16="http://schemas.microsoft.com/office/drawing/2014/main" id="{5F210855-F050-0476-A035-F883D516315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6E2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1" name="Rectangle 605">
                      <a:extLst>
                        <a:ext uri="{FF2B5EF4-FFF2-40B4-BE49-F238E27FC236}">
                          <a16:creationId xmlns:a16="http://schemas.microsoft.com/office/drawing/2014/main" id="{5C78E50A-9406-EB24-1AF6-79544008E44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6D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2" name="Rectangle 606">
                      <a:extLst>
                        <a:ext uri="{FF2B5EF4-FFF2-40B4-BE49-F238E27FC236}">
                          <a16:creationId xmlns:a16="http://schemas.microsoft.com/office/drawing/2014/main" id="{0FABD4AC-7CC1-ECD0-BF6C-664E96E6972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7"/>
                    </a:xfrm>
                    <a:prstGeom prst="rect">
                      <a:avLst/>
                    </a:prstGeom>
                    <a:solidFill>
                      <a:srgbClr val="29D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3" name="Rectangle 607">
                      <a:extLst>
                        <a:ext uri="{FF2B5EF4-FFF2-40B4-BE49-F238E27FC236}">
                          <a16:creationId xmlns:a16="http://schemas.microsoft.com/office/drawing/2014/main" id="{A536841E-9DEF-9B36-F359-552EA1BD6E6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9DB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4" name="Rectangle 608">
                      <a:extLst>
                        <a:ext uri="{FF2B5EF4-FFF2-40B4-BE49-F238E27FC236}">
                          <a16:creationId xmlns:a16="http://schemas.microsoft.com/office/drawing/2014/main" id="{99A3B444-5AD0-B0EA-5451-028C5EBA57F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9DB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5" name="Rectangle 609">
                      <a:extLst>
                        <a:ext uri="{FF2B5EF4-FFF2-40B4-BE49-F238E27FC236}">
                          <a16:creationId xmlns:a16="http://schemas.microsoft.com/office/drawing/2014/main" id="{C1C84A81-5C96-24ED-0D13-9590DC47CB6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BD8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6" name="Rectangle 610">
                      <a:extLst>
                        <a:ext uri="{FF2B5EF4-FFF2-40B4-BE49-F238E27FC236}">
                          <a16:creationId xmlns:a16="http://schemas.microsoft.com/office/drawing/2014/main" id="{C52B22A8-F9C3-6098-D9C0-6EDC9B19E2F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BD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7" name="Rectangle 611">
                      <a:extLst>
                        <a:ext uri="{FF2B5EF4-FFF2-40B4-BE49-F238E27FC236}">
                          <a16:creationId xmlns:a16="http://schemas.microsoft.com/office/drawing/2014/main" id="{00DE44C6-9503-5ED9-FE5F-6246BB1B94C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ED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8" name="Rectangle 612">
                      <a:extLst>
                        <a:ext uri="{FF2B5EF4-FFF2-40B4-BE49-F238E27FC236}">
                          <a16:creationId xmlns:a16="http://schemas.microsoft.com/office/drawing/2014/main" id="{658D4ED3-BE05-58C2-3A61-E7F8D7B0BB3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7"/>
                    </a:xfrm>
                    <a:prstGeom prst="rect">
                      <a:avLst/>
                    </a:prstGeom>
                    <a:solidFill>
                      <a:srgbClr val="2ED2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849" name="Rectangle 613">
                      <a:extLst>
                        <a:ext uri="{FF2B5EF4-FFF2-40B4-BE49-F238E27FC236}">
                          <a16:creationId xmlns:a16="http://schemas.microsoft.com/office/drawing/2014/main" id="{8F4EF8AD-6624-F58B-57E6-6177E91B88B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23"/>
                      <a:ext cx="240" cy="1"/>
                    </a:xfrm>
                    <a:prstGeom prst="rect">
                      <a:avLst/>
                    </a:prstGeom>
                    <a:solidFill>
                      <a:srgbClr val="2EC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grpSp>
                <p:nvGrpSpPr>
                  <p:cNvPr id="5362" name="Group 1016">
                    <a:extLst>
                      <a:ext uri="{FF2B5EF4-FFF2-40B4-BE49-F238E27FC236}">
                        <a16:creationId xmlns:a16="http://schemas.microsoft.com/office/drawing/2014/main" id="{7DCF31E8-8D1A-46A4-AA48-8179D85D7D3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720" y="2611"/>
                    <a:ext cx="240" cy="227"/>
                    <a:chOff x="720" y="2611"/>
                    <a:chExt cx="240" cy="227"/>
                  </a:xfrm>
                </p:grpSpPr>
                <p:sp>
                  <p:nvSpPr>
                    <p:cNvPr id="5450" name="Rectangle 816">
                      <a:extLst>
                        <a:ext uri="{FF2B5EF4-FFF2-40B4-BE49-F238E27FC236}">
                          <a16:creationId xmlns:a16="http://schemas.microsoft.com/office/drawing/2014/main" id="{1E4D7C4C-F91E-AC33-D0E7-2D4081EE993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1"/>
                    </a:xfrm>
                    <a:prstGeom prst="rect">
                      <a:avLst/>
                    </a:prstGeom>
                    <a:solidFill>
                      <a:srgbClr val="FFC8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51" name="Rectangle 817">
                      <a:extLst>
                        <a:ext uri="{FF2B5EF4-FFF2-40B4-BE49-F238E27FC236}">
                          <a16:creationId xmlns:a16="http://schemas.microsoft.com/office/drawing/2014/main" id="{D2256B06-65C6-0728-C912-1EBA2FF0354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1"/>
                    </a:xfrm>
                    <a:prstGeom prst="rect">
                      <a:avLst/>
                    </a:prstGeom>
                    <a:solidFill>
                      <a:srgbClr val="FF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52" name="Rectangle 818">
                      <a:extLst>
                        <a:ext uri="{FF2B5EF4-FFF2-40B4-BE49-F238E27FC236}">
                          <a16:creationId xmlns:a16="http://schemas.microsoft.com/office/drawing/2014/main" id="{DB6088FF-9DA6-D4C3-17F5-2D7E8BE10CC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1"/>
                    </a:xfrm>
                    <a:prstGeom prst="rect">
                      <a:avLst/>
                    </a:prstGeom>
                    <a:solidFill>
                      <a:srgbClr val="FFCC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53" name="Rectangle 819">
                      <a:extLst>
                        <a:ext uri="{FF2B5EF4-FFF2-40B4-BE49-F238E27FC236}">
                          <a16:creationId xmlns:a16="http://schemas.microsoft.com/office/drawing/2014/main" id="{10DF317B-7425-45C3-E9DD-86A63D99A54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1"/>
                    </a:xfrm>
                    <a:prstGeom prst="rect">
                      <a:avLst/>
                    </a:prstGeom>
                    <a:solidFill>
                      <a:srgbClr val="FFD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54" name="Rectangle 820">
                      <a:extLst>
                        <a:ext uri="{FF2B5EF4-FFF2-40B4-BE49-F238E27FC236}">
                          <a16:creationId xmlns:a16="http://schemas.microsoft.com/office/drawing/2014/main" id="{DF6BD2AC-4D1A-25CB-ECC0-B8B0E534976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1"/>
                      <a:ext cx="240" cy="7"/>
                    </a:xfrm>
                    <a:prstGeom prst="rect">
                      <a:avLst/>
                    </a:prstGeom>
                    <a:solidFill>
                      <a:srgbClr val="FFD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55" name="Rectangle 821">
                      <a:extLst>
                        <a:ext uri="{FF2B5EF4-FFF2-40B4-BE49-F238E27FC236}">
                          <a16:creationId xmlns:a16="http://schemas.microsoft.com/office/drawing/2014/main" id="{798FED69-638D-B5BE-C2EB-A244423CB69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56" name="Rectangle 822">
                      <a:extLst>
                        <a:ext uri="{FF2B5EF4-FFF2-40B4-BE49-F238E27FC236}">
                          <a16:creationId xmlns:a16="http://schemas.microsoft.com/office/drawing/2014/main" id="{408B5F70-3D30-9B94-04D3-D76CBC7A086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57" name="Rectangle 823">
                      <a:extLst>
                        <a:ext uri="{FF2B5EF4-FFF2-40B4-BE49-F238E27FC236}">
                          <a16:creationId xmlns:a16="http://schemas.microsoft.com/office/drawing/2014/main" id="{638598C7-90A4-F3F7-728B-FE57DFADFF7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58" name="Rectangle 824">
                      <a:extLst>
                        <a:ext uri="{FF2B5EF4-FFF2-40B4-BE49-F238E27FC236}">
                          <a16:creationId xmlns:a16="http://schemas.microsoft.com/office/drawing/2014/main" id="{8E99EE72-28C9-3685-8128-C9DAB86EF85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59" name="Rectangle 825">
                      <a:extLst>
                        <a:ext uri="{FF2B5EF4-FFF2-40B4-BE49-F238E27FC236}">
                          <a16:creationId xmlns:a16="http://schemas.microsoft.com/office/drawing/2014/main" id="{24BBD9E3-A92C-3BFA-6FE0-000230EE7E0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0" name="Rectangle 826">
                      <a:extLst>
                        <a:ext uri="{FF2B5EF4-FFF2-40B4-BE49-F238E27FC236}">
                          <a16:creationId xmlns:a16="http://schemas.microsoft.com/office/drawing/2014/main" id="{6AC8B7F1-CC63-C76A-B3FB-F3CD57B8360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1"/>
                    </a:xfrm>
                    <a:prstGeom prst="rect">
                      <a:avLst/>
                    </a:prstGeom>
                    <a:solidFill>
                      <a:srgbClr val="FFD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1" name="Rectangle 827">
                      <a:extLst>
                        <a:ext uri="{FF2B5EF4-FFF2-40B4-BE49-F238E27FC236}">
                          <a16:creationId xmlns:a16="http://schemas.microsoft.com/office/drawing/2014/main" id="{0D83C1E7-E2A6-3036-8056-DCA57A3DDFB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18"/>
                      <a:ext cx="240" cy="7"/>
                    </a:xfrm>
                    <a:prstGeom prst="rect">
                      <a:avLst/>
                    </a:prstGeom>
                    <a:solidFill>
                      <a:srgbClr val="FFDD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2" name="Rectangle 828">
                      <a:extLst>
                        <a:ext uri="{FF2B5EF4-FFF2-40B4-BE49-F238E27FC236}">
                          <a16:creationId xmlns:a16="http://schemas.microsoft.com/office/drawing/2014/main" id="{4157B5C9-5F53-5F4C-578F-DCF88E33C1F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DD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3" name="Rectangle 829">
                      <a:extLst>
                        <a:ext uri="{FF2B5EF4-FFF2-40B4-BE49-F238E27FC236}">
                          <a16:creationId xmlns:a16="http://schemas.microsoft.com/office/drawing/2014/main" id="{3FE444FB-8C43-1C14-88EC-10D1A8EDEB3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E1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4" name="Rectangle 830">
                      <a:extLst>
                        <a:ext uri="{FF2B5EF4-FFF2-40B4-BE49-F238E27FC236}">
                          <a16:creationId xmlns:a16="http://schemas.microsoft.com/office/drawing/2014/main" id="{AF203D39-E881-112B-9229-176653167C0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E1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5" name="Rectangle 831">
                      <a:extLst>
                        <a:ext uri="{FF2B5EF4-FFF2-40B4-BE49-F238E27FC236}">
                          <a16:creationId xmlns:a16="http://schemas.microsoft.com/office/drawing/2014/main" id="{7DAE83B2-3A47-8B45-881D-FC82C34FE0E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E1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6" name="Rectangle 832">
                      <a:extLst>
                        <a:ext uri="{FF2B5EF4-FFF2-40B4-BE49-F238E27FC236}">
                          <a16:creationId xmlns:a16="http://schemas.microsoft.com/office/drawing/2014/main" id="{2F583978-0299-103B-2C8E-7BD1D23B08F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1"/>
                    </a:xfrm>
                    <a:prstGeom prst="rect">
                      <a:avLst/>
                    </a:prstGeom>
                    <a:solidFill>
                      <a:srgbClr val="FFE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7" name="Rectangle 833">
                      <a:extLst>
                        <a:ext uri="{FF2B5EF4-FFF2-40B4-BE49-F238E27FC236}">
                          <a16:creationId xmlns:a16="http://schemas.microsoft.com/office/drawing/2014/main" id="{EEEFEF06-0B5B-DB43-B606-8A109137BA5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25"/>
                      <a:ext cx="240" cy="7"/>
                    </a:xfrm>
                    <a:prstGeom prst="rect">
                      <a:avLst/>
                    </a:prstGeom>
                    <a:solidFill>
                      <a:srgbClr val="FFE5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8" name="Rectangle 834">
                      <a:extLst>
                        <a:ext uri="{FF2B5EF4-FFF2-40B4-BE49-F238E27FC236}">
                          <a16:creationId xmlns:a16="http://schemas.microsoft.com/office/drawing/2014/main" id="{612582E3-49CF-9D80-EFBB-C79668E6933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EA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69" name="Rectangle 835">
                      <a:extLst>
                        <a:ext uri="{FF2B5EF4-FFF2-40B4-BE49-F238E27FC236}">
                          <a16:creationId xmlns:a16="http://schemas.microsoft.com/office/drawing/2014/main" id="{0BB3843C-2B7B-BF19-996F-E8DC3557DB7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EA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0" name="Rectangle 836">
                      <a:extLst>
                        <a:ext uri="{FF2B5EF4-FFF2-40B4-BE49-F238E27FC236}">
                          <a16:creationId xmlns:a16="http://schemas.microsoft.com/office/drawing/2014/main" id="{0FC16957-61ED-4681-3D53-248EEB7EA9D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EE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1" name="Rectangle 837">
                      <a:extLst>
                        <a:ext uri="{FF2B5EF4-FFF2-40B4-BE49-F238E27FC236}">
                          <a16:creationId xmlns:a16="http://schemas.microsoft.com/office/drawing/2014/main" id="{B5DC96B4-3FE7-205F-9922-B5CA73F3E12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EE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2" name="Rectangle 838">
                      <a:extLst>
                        <a:ext uri="{FF2B5EF4-FFF2-40B4-BE49-F238E27FC236}">
                          <a16:creationId xmlns:a16="http://schemas.microsoft.com/office/drawing/2014/main" id="{40307DB5-FBCC-2B81-356C-CB12E2351E0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1"/>
                    </a:xfrm>
                    <a:prstGeom prst="rect">
                      <a:avLst/>
                    </a:prstGeom>
                    <a:solidFill>
                      <a:srgbClr val="FFEE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3" name="Rectangle 839">
                      <a:extLst>
                        <a:ext uri="{FF2B5EF4-FFF2-40B4-BE49-F238E27FC236}">
                          <a16:creationId xmlns:a16="http://schemas.microsoft.com/office/drawing/2014/main" id="{99725AD5-DD88-6B86-51B0-0B372F4092A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2"/>
                      <a:ext cx="240" cy="7"/>
                    </a:xfrm>
                    <a:prstGeom prst="rect">
                      <a:avLst/>
                    </a:prstGeom>
                    <a:solidFill>
                      <a:srgbClr val="FFF2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4" name="Rectangle 840">
                      <a:extLst>
                        <a:ext uri="{FF2B5EF4-FFF2-40B4-BE49-F238E27FC236}">
                          <a16:creationId xmlns:a16="http://schemas.microsoft.com/office/drawing/2014/main" id="{A4E54A2A-0644-E8D2-9D42-9574C7B9054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2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5" name="Rectangle 841">
                      <a:extLst>
                        <a:ext uri="{FF2B5EF4-FFF2-40B4-BE49-F238E27FC236}">
                          <a16:creationId xmlns:a16="http://schemas.microsoft.com/office/drawing/2014/main" id="{E8988E33-B3AF-79F7-55EA-5BA86EF6FDF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7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6" name="Rectangle 842">
                      <a:extLst>
                        <a:ext uri="{FF2B5EF4-FFF2-40B4-BE49-F238E27FC236}">
                          <a16:creationId xmlns:a16="http://schemas.microsoft.com/office/drawing/2014/main" id="{A2B63A93-6254-E39B-B72B-C1C550ABCE2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7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7" name="Rectangle 843">
                      <a:extLst>
                        <a:ext uri="{FF2B5EF4-FFF2-40B4-BE49-F238E27FC236}">
                          <a16:creationId xmlns:a16="http://schemas.microsoft.com/office/drawing/2014/main" id="{86B19266-E315-DF9D-F4C2-0014B118238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7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8" name="Rectangle 844">
                      <a:extLst>
                        <a:ext uri="{FF2B5EF4-FFF2-40B4-BE49-F238E27FC236}">
                          <a16:creationId xmlns:a16="http://schemas.microsoft.com/office/drawing/2014/main" id="{643ED46C-6789-24CF-8C3B-C447C282661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1"/>
                    </a:xfrm>
                    <a:prstGeom prst="rect">
                      <a:avLst/>
                    </a:prstGeom>
                    <a:solidFill>
                      <a:srgbClr val="FFFB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79" name="Rectangle 845">
                      <a:extLst>
                        <a:ext uri="{FF2B5EF4-FFF2-40B4-BE49-F238E27FC236}">
                          <a16:creationId xmlns:a16="http://schemas.microsoft.com/office/drawing/2014/main" id="{E0940F6B-2CCC-1944-689F-9091D3348CC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39"/>
                      <a:ext cx="240" cy="7"/>
                    </a:xfrm>
                    <a:prstGeom prst="rect">
                      <a:avLst/>
                    </a:prstGeom>
                    <a:solidFill>
                      <a:srgbClr val="FFFB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0" name="Rectangle 846">
                      <a:extLst>
                        <a:ext uri="{FF2B5EF4-FFF2-40B4-BE49-F238E27FC236}">
                          <a16:creationId xmlns:a16="http://schemas.microsoft.com/office/drawing/2014/main" id="{D25DE3BB-4D8D-7DFF-AEF7-A2C8B052D7C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1" name="Rectangle 847">
                      <a:extLst>
                        <a:ext uri="{FF2B5EF4-FFF2-40B4-BE49-F238E27FC236}">
                          <a16:creationId xmlns:a16="http://schemas.microsoft.com/office/drawing/2014/main" id="{D5EF1877-F4EC-6301-F169-5ABD6044C54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2" name="Rectangle 848">
                      <a:extLst>
                        <a:ext uri="{FF2B5EF4-FFF2-40B4-BE49-F238E27FC236}">
                          <a16:creationId xmlns:a16="http://schemas.microsoft.com/office/drawing/2014/main" id="{3D4AF219-8993-5C60-96E7-74474DDA03E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3" name="Rectangle 849">
                      <a:extLst>
                        <a:ext uri="{FF2B5EF4-FFF2-40B4-BE49-F238E27FC236}">
                          <a16:creationId xmlns:a16="http://schemas.microsoft.com/office/drawing/2014/main" id="{532A00EC-A219-9408-6710-4A069AE2B03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FFF0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4" name="Rectangle 850">
                      <a:extLst>
                        <a:ext uri="{FF2B5EF4-FFF2-40B4-BE49-F238E27FC236}">
                          <a16:creationId xmlns:a16="http://schemas.microsoft.com/office/drawing/2014/main" id="{420889AF-C20D-4D09-6F78-65F01EFB4CE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1"/>
                    </a:xfrm>
                    <a:prstGeom prst="rect">
                      <a:avLst/>
                    </a:prstGeom>
                    <a:solidFill>
                      <a:srgbClr val="FFFF1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5" name="Rectangle 851">
                      <a:extLst>
                        <a:ext uri="{FF2B5EF4-FFF2-40B4-BE49-F238E27FC236}">
                          <a16:creationId xmlns:a16="http://schemas.microsoft.com/office/drawing/2014/main" id="{C120027D-BDC7-7AB9-EA39-48DAFCE2A9A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46"/>
                      <a:ext cx="240" cy="7"/>
                    </a:xfrm>
                    <a:prstGeom prst="rect">
                      <a:avLst/>
                    </a:prstGeom>
                    <a:solidFill>
                      <a:srgbClr val="FBFF1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6" name="Rectangle 852">
                      <a:extLst>
                        <a:ext uri="{FF2B5EF4-FFF2-40B4-BE49-F238E27FC236}">
                          <a16:creationId xmlns:a16="http://schemas.microsoft.com/office/drawing/2014/main" id="{48804B87-FD79-370B-D700-6E4FB7A9AA4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BFF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7" name="Rectangle 853">
                      <a:extLst>
                        <a:ext uri="{FF2B5EF4-FFF2-40B4-BE49-F238E27FC236}">
                          <a16:creationId xmlns:a16="http://schemas.microsoft.com/office/drawing/2014/main" id="{8548D7A9-D7F2-70E8-75E3-3135C24FF13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BFF1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8" name="Rectangle 854">
                      <a:extLst>
                        <a:ext uri="{FF2B5EF4-FFF2-40B4-BE49-F238E27FC236}">
                          <a16:creationId xmlns:a16="http://schemas.microsoft.com/office/drawing/2014/main" id="{ADB40106-B2F0-FBB2-73AF-63F9F5EBEC8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8FF2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89" name="Rectangle 855">
                      <a:extLst>
                        <a:ext uri="{FF2B5EF4-FFF2-40B4-BE49-F238E27FC236}">
                          <a16:creationId xmlns:a16="http://schemas.microsoft.com/office/drawing/2014/main" id="{F0F5BBF4-75B4-FBB1-0608-F26B59782CE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8FF2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0" name="Rectangle 856">
                      <a:extLst>
                        <a:ext uri="{FF2B5EF4-FFF2-40B4-BE49-F238E27FC236}">
                          <a16:creationId xmlns:a16="http://schemas.microsoft.com/office/drawing/2014/main" id="{54D39B5F-1D01-EC91-FADE-201CF7F5636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1"/>
                    </a:xfrm>
                    <a:prstGeom prst="rect">
                      <a:avLst/>
                    </a:prstGeom>
                    <a:solidFill>
                      <a:srgbClr val="F8FF2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1" name="Rectangle 857">
                      <a:extLst>
                        <a:ext uri="{FF2B5EF4-FFF2-40B4-BE49-F238E27FC236}">
                          <a16:creationId xmlns:a16="http://schemas.microsoft.com/office/drawing/2014/main" id="{2CDAC355-910B-8F18-E757-929F6CB2AA9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53"/>
                      <a:ext cx="240" cy="7"/>
                    </a:xfrm>
                    <a:prstGeom prst="rect">
                      <a:avLst/>
                    </a:prstGeom>
                    <a:solidFill>
                      <a:srgbClr val="F4FF2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2" name="Rectangle 858">
                      <a:extLst>
                        <a:ext uri="{FF2B5EF4-FFF2-40B4-BE49-F238E27FC236}">
                          <a16:creationId xmlns:a16="http://schemas.microsoft.com/office/drawing/2014/main" id="{7B657D34-1B41-001F-C9DA-51A4EC4AFD4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F4FF2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3" name="Rectangle 859">
                      <a:extLst>
                        <a:ext uri="{FF2B5EF4-FFF2-40B4-BE49-F238E27FC236}">
                          <a16:creationId xmlns:a16="http://schemas.microsoft.com/office/drawing/2014/main" id="{45442059-CB84-F81E-8F99-51D0F938472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F5FF2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4" name="Rectangle 860">
                      <a:extLst>
                        <a:ext uri="{FF2B5EF4-FFF2-40B4-BE49-F238E27FC236}">
                          <a16:creationId xmlns:a16="http://schemas.microsoft.com/office/drawing/2014/main" id="{E0EC3A05-DD30-0852-2154-3D3E7BAB5DD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F1FF3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5" name="Rectangle 861">
                      <a:extLst>
                        <a:ext uri="{FF2B5EF4-FFF2-40B4-BE49-F238E27FC236}">
                          <a16:creationId xmlns:a16="http://schemas.microsoft.com/office/drawing/2014/main" id="{37CD1800-A508-C41C-AC6B-F1530D0F134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F1FF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6" name="Rectangle 862">
                      <a:extLst>
                        <a:ext uri="{FF2B5EF4-FFF2-40B4-BE49-F238E27FC236}">
                          <a16:creationId xmlns:a16="http://schemas.microsoft.com/office/drawing/2014/main" id="{8BB75842-8B8C-5035-A5F8-5EF60FB4BA5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1"/>
                    </a:xfrm>
                    <a:prstGeom prst="rect">
                      <a:avLst/>
                    </a:prstGeom>
                    <a:solidFill>
                      <a:srgbClr val="F2FF3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7" name="Rectangle 863">
                      <a:extLst>
                        <a:ext uri="{FF2B5EF4-FFF2-40B4-BE49-F238E27FC236}">
                          <a16:creationId xmlns:a16="http://schemas.microsoft.com/office/drawing/2014/main" id="{B8F77539-8A09-B3D2-4548-77A0D09C464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0"/>
                      <a:ext cx="240" cy="7"/>
                    </a:xfrm>
                    <a:prstGeom prst="rect">
                      <a:avLst/>
                    </a:prstGeom>
                    <a:solidFill>
                      <a:srgbClr val="EEFF3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8" name="Rectangle 864">
                      <a:extLst>
                        <a:ext uri="{FF2B5EF4-FFF2-40B4-BE49-F238E27FC236}">
                          <a16:creationId xmlns:a16="http://schemas.microsoft.com/office/drawing/2014/main" id="{50A0FB2D-F9D9-EB9A-B472-CF1448C894C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FFF3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499" name="Rectangle 865">
                      <a:extLst>
                        <a:ext uri="{FF2B5EF4-FFF2-40B4-BE49-F238E27FC236}">
                          <a16:creationId xmlns:a16="http://schemas.microsoft.com/office/drawing/2014/main" id="{A27E10CD-20BB-1585-4B5F-9DFED33C25B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FFF3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0" name="Rectangle 866">
                      <a:extLst>
                        <a:ext uri="{FF2B5EF4-FFF2-40B4-BE49-F238E27FC236}">
                          <a16:creationId xmlns:a16="http://schemas.microsoft.com/office/drawing/2014/main" id="{3278E2D0-C5DB-4D0C-91ED-1811A66C1E9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CFF3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1" name="Rectangle 867">
                      <a:extLst>
                        <a:ext uri="{FF2B5EF4-FFF2-40B4-BE49-F238E27FC236}">
                          <a16:creationId xmlns:a16="http://schemas.microsoft.com/office/drawing/2014/main" id="{EA9AB863-09FF-952F-174F-9AFDC7B6716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CFF4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2" name="Rectangle 868">
                      <a:extLst>
                        <a:ext uri="{FF2B5EF4-FFF2-40B4-BE49-F238E27FC236}">
                          <a16:creationId xmlns:a16="http://schemas.microsoft.com/office/drawing/2014/main" id="{01012F0C-9B2E-2CBB-3592-9697A7B5D94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1"/>
                    </a:xfrm>
                    <a:prstGeom prst="rect">
                      <a:avLst/>
                    </a:prstGeom>
                    <a:solidFill>
                      <a:srgbClr val="E9FF4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3" name="Rectangle 869">
                      <a:extLst>
                        <a:ext uri="{FF2B5EF4-FFF2-40B4-BE49-F238E27FC236}">
                          <a16:creationId xmlns:a16="http://schemas.microsoft.com/office/drawing/2014/main" id="{52B8709C-975E-A504-C6DB-ACD4DF85BAD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67"/>
                      <a:ext cx="240" cy="8"/>
                    </a:xfrm>
                    <a:prstGeom prst="rect">
                      <a:avLst/>
                    </a:prstGeom>
                    <a:solidFill>
                      <a:srgbClr val="E9FF4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4" name="Rectangle 870">
                      <a:extLst>
                        <a:ext uri="{FF2B5EF4-FFF2-40B4-BE49-F238E27FC236}">
                          <a16:creationId xmlns:a16="http://schemas.microsoft.com/office/drawing/2014/main" id="{36951E2F-6E59-E750-1392-A8F6AA351E6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9FF4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5" name="Rectangle 871">
                      <a:extLst>
                        <a:ext uri="{FF2B5EF4-FFF2-40B4-BE49-F238E27FC236}">
                          <a16:creationId xmlns:a16="http://schemas.microsoft.com/office/drawing/2014/main" id="{0735F97D-102E-0729-0456-A87F815BCE2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7FF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6" name="Rectangle 872">
                      <a:extLst>
                        <a:ext uri="{FF2B5EF4-FFF2-40B4-BE49-F238E27FC236}">
                          <a16:creationId xmlns:a16="http://schemas.microsoft.com/office/drawing/2014/main" id="{6A6EFCF7-CB82-2B2F-0506-4D599261588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7FF4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7" name="Rectangle 873">
                      <a:extLst>
                        <a:ext uri="{FF2B5EF4-FFF2-40B4-BE49-F238E27FC236}">
                          <a16:creationId xmlns:a16="http://schemas.microsoft.com/office/drawing/2014/main" id="{96084E9C-A688-0E0B-7280-D4D2DAA36AA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4FF4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8" name="Rectangle 874">
                      <a:extLst>
                        <a:ext uri="{FF2B5EF4-FFF2-40B4-BE49-F238E27FC236}">
                          <a16:creationId xmlns:a16="http://schemas.microsoft.com/office/drawing/2014/main" id="{D9D070FD-66D6-BA02-2A93-B72144712B7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5FF4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09" name="Rectangle 875">
                      <a:extLst>
                        <a:ext uri="{FF2B5EF4-FFF2-40B4-BE49-F238E27FC236}">
                          <a16:creationId xmlns:a16="http://schemas.microsoft.com/office/drawing/2014/main" id="{27E1AC35-6C2B-DC94-D232-8B83679E52E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1"/>
                    </a:xfrm>
                    <a:prstGeom prst="rect">
                      <a:avLst/>
                    </a:prstGeom>
                    <a:solidFill>
                      <a:srgbClr val="E2FF4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0" name="Rectangle 876">
                      <a:extLst>
                        <a:ext uri="{FF2B5EF4-FFF2-40B4-BE49-F238E27FC236}">
                          <a16:creationId xmlns:a16="http://schemas.microsoft.com/office/drawing/2014/main" id="{F2D2EAA2-E29E-017A-8531-F798D319706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75"/>
                      <a:ext cx="240" cy="7"/>
                    </a:xfrm>
                    <a:prstGeom prst="rect">
                      <a:avLst/>
                    </a:prstGeom>
                    <a:solidFill>
                      <a:srgbClr val="E2FF5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1" name="Rectangle 877">
                      <a:extLst>
                        <a:ext uri="{FF2B5EF4-FFF2-40B4-BE49-F238E27FC236}">
                          <a16:creationId xmlns:a16="http://schemas.microsoft.com/office/drawing/2014/main" id="{F778FB7D-7B6B-6F7E-1FFB-685A79E3927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E0FF5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2" name="Rectangle 878">
                      <a:extLst>
                        <a:ext uri="{FF2B5EF4-FFF2-40B4-BE49-F238E27FC236}">
                          <a16:creationId xmlns:a16="http://schemas.microsoft.com/office/drawing/2014/main" id="{254D954F-92F7-7C88-AB69-ECAD50BCF6B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E0FF5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3" name="Rectangle 879">
                      <a:extLst>
                        <a:ext uri="{FF2B5EF4-FFF2-40B4-BE49-F238E27FC236}">
                          <a16:creationId xmlns:a16="http://schemas.microsoft.com/office/drawing/2014/main" id="{22BBF50A-C725-848C-2039-4E3C55D3470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DDFF5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4" name="Rectangle 880">
                      <a:extLst>
                        <a:ext uri="{FF2B5EF4-FFF2-40B4-BE49-F238E27FC236}">
                          <a16:creationId xmlns:a16="http://schemas.microsoft.com/office/drawing/2014/main" id="{A3F649BC-2221-60DF-6A63-96F73C52C38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DEFF5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5" name="Rectangle 881">
                      <a:extLst>
                        <a:ext uri="{FF2B5EF4-FFF2-40B4-BE49-F238E27FC236}">
                          <a16:creationId xmlns:a16="http://schemas.microsoft.com/office/drawing/2014/main" id="{9CBC4E76-8627-A42F-80B7-864211FBFA4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1"/>
                    </a:xfrm>
                    <a:prstGeom prst="rect">
                      <a:avLst/>
                    </a:prstGeom>
                    <a:solidFill>
                      <a:srgbClr val="DCFF5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6" name="Rectangle 882">
                      <a:extLst>
                        <a:ext uri="{FF2B5EF4-FFF2-40B4-BE49-F238E27FC236}">
                          <a16:creationId xmlns:a16="http://schemas.microsoft.com/office/drawing/2014/main" id="{02DF01B3-AF4D-1ADF-1B93-452AF97A7F4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2"/>
                      <a:ext cx="240" cy="7"/>
                    </a:xfrm>
                    <a:prstGeom prst="rect">
                      <a:avLst/>
                    </a:prstGeom>
                    <a:solidFill>
                      <a:srgbClr val="D9FF5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7" name="Rectangle 883">
                      <a:extLst>
                        <a:ext uri="{FF2B5EF4-FFF2-40B4-BE49-F238E27FC236}">
                          <a16:creationId xmlns:a16="http://schemas.microsoft.com/office/drawing/2014/main" id="{7BD17302-DDE8-0333-C683-AA470E119F9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AFF5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8" name="Rectangle 884">
                      <a:extLst>
                        <a:ext uri="{FF2B5EF4-FFF2-40B4-BE49-F238E27FC236}">
                          <a16:creationId xmlns:a16="http://schemas.microsoft.com/office/drawing/2014/main" id="{456249B4-E71E-4175-D405-78D190ACFE3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7FF6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19" name="Rectangle 885">
                      <a:extLst>
                        <a:ext uri="{FF2B5EF4-FFF2-40B4-BE49-F238E27FC236}">
                          <a16:creationId xmlns:a16="http://schemas.microsoft.com/office/drawing/2014/main" id="{3B8447CE-379E-3C8A-14DF-BC5F6790D0D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8FF6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0" name="Rectangle 886">
                      <a:extLst>
                        <a:ext uri="{FF2B5EF4-FFF2-40B4-BE49-F238E27FC236}">
                          <a16:creationId xmlns:a16="http://schemas.microsoft.com/office/drawing/2014/main" id="{50C3B6E7-D44F-3947-6986-F8DE80E4982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6FF6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1" name="Rectangle 887">
                      <a:extLst>
                        <a:ext uri="{FF2B5EF4-FFF2-40B4-BE49-F238E27FC236}">
                          <a16:creationId xmlns:a16="http://schemas.microsoft.com/office/drawing/2014/main" id="{23D7F50D-F188-4E96-09EC-682E90C75D9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1"/>
                    </a:xfrm>
                    <a:prstGeom prst="rect">
                      <a:avLst/>
                    </a:prstGeom>
                    <a:solidFill>
                      <a:srgbClr val="D4FF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2" name="Rectangle 888">
                      <a:extLst>
                        <a:ext uri="{FF2B5EF4-FFF2-40B4-BE49-F238E27FC236}">
                          <a16:creationId xmlns:a16="http://schemas.microsoft.com/office/drawing/2014/main" id="{7BFFDC40-3A88-A71A-FBCB-EA89FD9A0D2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89"/>
                      <a:ext cx="240" cy="7"/>
                    </a:xfrm>
                    <a:prstGeom prst="rect">
                      <a:avLst/>
                    </a:prstGeom>
                    <a:solidFill>
                      <a:srgbClr val="D4FF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3" name="Rectangle 889">
                      <a:extLst>
                        <a:ext uri="{FF2B5EF4-FFF2-40B4-BE49-F238E27FC236}">
                          <a16:creationId xmlns:a16="http://schemas.microsoft.com/office/drawing/2014/main" id="{FE298793-3081-DC77-2B40-D6570470468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D2FF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4" name="Rectangle 890">
                      <a:extLst>
                        <a:ext uri="{FF2B5EF4-FFF2-40B4-BE49-F238E27FC236}">
                          <a16:creationId xmlns:a16="http://schemas.microsoft.com/office/drawing/2014/main" id="{7A063DA5-6316-A510-1333-ADB991044B1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D0FF6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5" name="Rectangle 891">
                      <a:extLst>
                        <a:ext uri="{FF2B5EF4-FFF2-40B4-BE49-F238E27FC236}">
                          <a16:creationId xmlns:a16="http://schemas.microsoft.com/office/drawing/2014/main" id="{64F11FA1-E5EF-B4E4-AC72-7357AE1016C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D1FF6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6" name="Rectangle 892">
                      <a:extLst>
                        <a:ext uri="{FF2B5EF4-FFF2-40B4-BE49-F238E27FC236}">
                          <a16:creationId xmlns:a16="http://schemas.microsoft.com/office/drawing/2014/main" id="{851BFD60-C0FD-41CA-9751-3F6A59D2F5B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CFFF6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7" name="Rectangle 893">
                      <a:extLst>
                        <a:ext uri="{FF2B5EF4-FFF2-40B4-BE49-F238E27FC236}">
                          <a16:creationId xmlns:a16="http://schemas.microsoft.com/office/drawing/2014/main" id="{2655799B-E21C-CEA1-EAC1-3D7E3D0EA29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1"/>
                    </a:xfrm>
                    <a:prstGeom prst="rect">
                      <a:avLst/>
                    </a:prstGeom>
                    <a:solidFill>
                      <a:srgbClr val="CDFF7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8" name="Rectangle 894">
                      <a:extLst>
                        <a:ext uri="{FF2B5EF4-FFF2-40B4-BE49-F238E27FC236}">
                          <a16:creationId xmlns:a16="http://schemas.microsoft.com/office/drawing/2014/main" id="{E125A453-07ED-517A-8B42-EFB406B1D0C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696"/>
                      <a:ext cx="240" cy="7"/>
                    </a:xfrm>
                    <a:prstGeom prst="rect">
                      <a:avLst/>
                    </a:prstGeom>
                    <a:solidFill>
                      <a:srgbClr val="CCFF7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29" name="Rectangle 895">
                      <a:extLst>
                        <a:ext uri="{FF2B5EF4-FFF2-40B4-BE49-F238E27FC236}">
                          <a16:creationId xmlns:a16="http://schemas.microsoft.com/office/drawing/2014/main" id="{5B94E75D-738E-8DCA-B244-B8B7205EE2D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AFF7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0" name="Rectangle 896">
                      <a:extLst>
                        <a:ext uri="{FF2B5EF4-FFF2-40B4-BE49-F238E27FC236}">
                          <a16:creationId xmlns:a16="http://schemas.microsoft.com/office/drawing/2014/main" id="{004D9890-7CB6-B70E-C0A0-7C0A07E6E4F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8FF7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1" name="Rectangle 897">
                      <a:extLst>
                        <a:ext uri="{FF2B5EF4-FFF2-40B4-BE49-F238E27FC236}">
                          <a16:creationId xmlns:a16="http://schemas.microsoft.com/office/drawing/2014/main" id="{00660352-407D-152D-92E4-317C119D09E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9FF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2" name="Rectangle 898">
                      <a:extLst>
                        <a:ext uri="{FF2B5EF4-FFF2-40B4-BE49-F238E27FC236}">
                          <a16:creationId xmlns:a16="http://schemas.microsoft.com/office/drawing/2014/main" id="{A4CDF17C-39B5-C910-7859-D716EB11030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8FF7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3" name="Rectangle 899">
                      <a:extLst>
                        <a:ext uri="{FF2B5EF4-FFF2-40B4-BE49-F238E27FC236}">
                          <a16:creationId xmlns:a16="http://schemas.microsoft.com/office/drawing/2014/main" id="{553DAC74-0A17-32B4-4F8E-DBDD16B7456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1"/>
                    </a:xfrm>
                    <a:prstGeom prst="rect">
                      <a:avLst/>
                    </a:prstGeom>
                    <a:solidFill>
                      <a:srgbClr val="C6FF7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4" name="Rectangle 900">
                      <a:extLst>
                        <a:ext uri="{FF2B5EF4-FFF2-40B4-BE49-F238E27FC236}">
                          <a16:creationId xmlns:a16="http://schemas.microsoft.com/office/drawing/2014/main" id="{4422C3EA-5FBB-8FBE-AFE6-9714F85AA53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03"/>
                      <a:ext cx="240" cy="7"/>
                    </a:xfrm>
                    <a:prstGeom prst="rect">
                      <a:avLst/>
                    </a:prstGeom>
                    <a:solidFill>
                      <a:srgbClr val="C4FF7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5" name="Rectangle 901">
                      <a:extLst>
                        <a:ext uri="{FF2B5EF4-FFF2-40B4-BE49-F238E27FC236}">
                          <a16:creationId xmlns:a16="http://schemas.microsoft.com/office/drawing/2014/main" id="{FE951C54-8CE8-32CF-F520-AA66A6FF912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C3FF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6" name="Rectangle 902">
                      <a:extLst>
                        <a:ext uri="{FF2B5EF4-FFF2-40B4-BE49-F238E27FC236}">
                          <a16:creationId xmlns:a16="http://schemas.microsoft.com/office/drawing/2014/main" id="{27964B1E-9105-7AED-5110-F0AA005CF48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C1FF8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7" name="Rectangle 903">
                      <a:extLst>
                        <a:ext uri="{FF2B5EF4-FFF2-40B4-BE49-F238E27FC236}">
                          <a16:creationId xmlns:a16="http://schemas.microsoft.com/office/drawing/2014/main" id="{E969BB81-2501-7F3F-CBA4-8A7EC626D23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C1FF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8" name="Rectangle 904">
                      <a:extLst>
                        <a:ext uri="{FF2B5EF4-FFF2-40B4-BE49-F238E27FC236}">
                          <a16:creationId xmlns:a16="http://schemas.microsoft.com/office/drawing/2014/main" id="{2933A2D7-1C73-750C-AE0E-F40AE9BCE36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C0FF8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39" name="Rectangle 905">
                      <a:extLst>
                        <a:ext uri="{FF2B5EF4-FFF2-40B4-BE49-F238E27FC236}">
                          <a16:creationId xmlns:a16="http://schemas.microsoft.com/office/drawing/2014/main" id="{A525564E-EA81-B86C-98D9-FEB17EA5455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1"/>
                    </a:xfrm>
                    <a:prstGeom prst="rect">
                      <a:avLst/>
                    </a:prstGeom>
                    <a:solidFill>
                      <a:srgbClr val="BCFF8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0" name="Rectangle 906">
                      <a:extLst>
                        <a:ext uri="{FF2B5EF4-FFF2-40B4-BE49-F238E27FC236}">
                          <a16:creationId xmlns:a16="http://schemas.microsoft.com/office/drawing/2014/main" id="{5C19A7B9-C366-BCBD-8E8D-9B736C448F3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0"/>
                      <a:ext cx="240" cy="7"/>
                    </a:xfrm>
                    <a:prstGeom prst="rect">
                      <a:avLst/>
                    </a:prstGeom>
                    <a:solidFill>
                      <a:srgbClr val="BBFF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1" name="Rectangle 907">
                      <a:extLst>
                        <a:ext uri="{FF2B5EF4-FFF2-40B4-BE49-F238E27FC236}">
                          <a16:creationId xmlns:a16="http://schemas.microsoft.com/office/drawing/2014/main" id="{966C6AAD-0AA5-C85F-796E-4FD444EBD18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BFF8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2" name="Rectangle 908">
                      <a:extLst>
                        <a:ext uri="{FF2B5EF4-FFF2-40B4-BE49-F238E27FC236}">
                          <a16:creationId xmlns:a16="http://schemas.microsoft.com/office/drawing/2014/main" id="{7DFC9696-6B97-E5FC-BDD0-14A4463E696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9FF8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3" name="Rectangle 909">
                      <a:extLst>
                        <a:ext uri="{FF2B5EF4-FFF2-40B4-BE49-F238E27FC236}">
                          <a16:creationId xmlns:a16="http://schemas.microsoft.com/office/drawing/2014/main" id="{6FB35854-05EA-D530-F8A9-61A995676FF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8FF8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4" name="Rectangle 910">
                      <a:extLst>
                        <a:ext uri="{FF2B5EF4-FFF2-40B4-BE49-F238E27FC236}">
                          <a16:creationId xmlns:a16="http://schemas.microsoft.com/office/drawing/2014/main" id="{E33EDAC8-8D1C-53C4-7390-A94836F990D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6FF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5" name="Rectangle 911">
                      <a:extLst>
                        <a:ext uri="{FF2B5EF4-FFF2-40B4-BE49-F238E27FC236}">
                          <a16:creationId xmlns:a16="http://schemas.microsoft.com/office/drawing/2014/main" id="{6092758D-71EA-0D54-7184-E57B855D391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1"/>
                    </a:xfrm>
                    <a:prstGeom prst="rect">
                      <a:avLst/>
                    </a:prstGeom>
                    <a:solidFill>
                      <a:srgbClr val="B6FF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6" name="Rectangle 912">
                      <a:extLst>
                        <a:ext uri="{FF2B5EF4-FFF2-40B4-BE49-F238E27FC236}">
                          <a16:creationId xmlns:a16="http://schemas.microsoft.com/office/drawing/2014/main" id="{6D2748F2-0E93-4FF4-94CC-A1806513F81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17"/>
                      <a:ext cx="240" cy="7"/>
                    </a:xfrm>
                    <a:prstGeom prst="rect">
                      <a:avLst/>
                    </a:prstGeom>
                    <a:solidFill>
                      <a:srgbClr val="B4FF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7" name="Rectangle 913">
                      <a:extLst>
                        <a:ext uri="{FF2B5EF4-FFF2-40B4-BE49-F238E27FC236}">
                          <a16:creationId xmlns:a16="http://schemas.microsoft.com/office/drawing/2014/main" id="{D4E46BDF-6E8B-936D-4899-2EA2B19D618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B2FF9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8" name="Rectangle 914">
                      <a:extLst>
                        <a:ext uri="{FF2B5EF4-FFF2-40B4-BE49-F238E27FC236}">
                          <a16:creationId xmlns:a16="http://schemas.microsoft.com/office/drawing/2014/main" id="{67358DD9-35E7-EDF6-FD60-221909E9DF5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B2FF9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49" name="Rectangle 915">
                      <a:extLst>
                        <a:ext uri="{FF2B5EF4-FFF2-40B4-BE49-F238E27FC236}">
                          <a16:creationId xmlns:a16="http://schemas.microsoft.com/office/drawing/2014/main" id="{5B04A37E-56D7-9A17-B94E-4B7E4E0C8AE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AFFF9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0" name="Rectangle 916">
                      <a:extLst>
                        <a:ext uri="{FF2B5EF4-FFF2-40B4-BE49-F238E27FC236}">
                          <a16:creationId xmlns:a16="http://schemas.microsoft.com/office/drawing/2014/main" id="{F11AEC88-0589-70F2-6284-74A29112A5B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AFFF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1" name="Rectangle 917">
                      <a:extLst>
                        <a:ext uri="{FF2B5EF4-FFF2-40B4-BE49-F238E27FC236}">
                          <a16:creationId xmlns:a16="http://schemas.microsoft.com/office/drawing/2014/main" id="{F5ED61D8-EB69-3AFB-D56F-05644F27843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ADF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2" name="Rectangle 918">
                      <a:extLst>
                        <a:ext uri="{FF2B5EF4-FFF2-40B4-BE49-F238E27FC236}">
                          <a16:creationId xmlns:a16="http://schemas.microsoft.com/office/drawing/2014/main" id="{AF57F86D-7CE1-A650-9865-89E64EEEC2A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1"/>
                    </a:xfrm>
                    <a:prstGeom prst="rect">
                      <a:avLst/>
                    </a:prstGeom>
                    <a:solidFill>
                      <a:srgbClr val="ACFF9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3" name="Rectangle 919">
                      <a:extLst>
                        <a:ext uri="{FF2B5EF4-FFF2-40B4-BE49-F238E27FC236}">
                          <a16:creationId xmlns:a16="http://schemas.microsoft.com/office/drawing/2014/main" id="{75CC316F-777E-3688-063B-F25BBC531DF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24"/>
                      <a:ext cx="240" cy="7"/>
                    </a:xfrm>
                    <a:prstGeom prst="rect">
                      <a:avLst/>
                    </a:prstGeom>
                    <a:solidFill>
                      <a:srgbClr val="AAFF9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4" name="Rectangle 920">
                      <a:extLst>
                        <a:ext uri="{FF2B5EF4-FFF2-40B4-BE49-F238E27FC236}">
                          <a16:creationId xmlns:a16="http://schemas.microsoft.com/office/drawing/2014/main" id="{A9190BC9-AC98-E8BE-43FA-422A3EAFD77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9FF9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5" name="Rectangle 921">
                      <a:extLst>
                        <a:ext uri="{FF2B5EF4-FFF2-40B4-BE49-F238E27FC236}">
                          <a16:creationId xmlns:a16="http://schemas.microsoft.com/office/drawing/2014/main" id="{4FBCA03C-F4A0-81C5-F0A3-6151A64B1FE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9FF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6" name="Rectangle 922">
                      <a:extLst>
                        <a:ext uri="{FF2B5EF4-FFF2-40B4-BE49-F238E27FC236}">
                          <a16:creationId xmlns:a16="http://schemas.microsoft.com/office/drawing/2014/main" id="{0A9EFDA7-C707-FD14-50F7-62B08B54204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5FF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7" name="Rectangle 923">
                      <a:extLst>
                        <a:ext uri="{FF2B5EF4-FFF2-40B4-BE49-F238E27FC236}">
                          <a16:creationId xmlns:a16="http://schemas.microsoft.com/office/drawing/2014/main" id="{AB8B7E44-1859-5339-F538-CEDFBCA1BC6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3FF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8" name="Rectangle 924">
                      <a:extLst>
                        <a:ext uri="{FF2B5EF4-FFF2-40B4-BE49-F238E27FC236}">
                          <a16:creationId xmlns:a16="http://schemas.microsoft.com/office/drawing/2014/main" id="{153B8529-2D58-8E1C-45F3-4E6CB57F2C6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1"/>
                    </a:xfrm>
                    <a:prstGeom prst="rect">
                      <a:avLst/>
                    </a:prstGeom>
                    <a:solidFill>
                      <a:srgbClr val="A3FFA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59" name="Rectangle 925">
                      <a:extLst>
                        <a:ext uri="{FF2B5EF4-FFF2-40B4-BE49-F238E27FC236}">
                          <a16:creationId xmlns:a16="http://schemas.microsoft.com/office/drawing/2014/main" id="{C558769F-DC89-0E4F-4BC7-9EC8BA33FE6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1"/>
                      <a:ext cx="240" cy="7"/>
                    </a:xfrm>
                    <a:prstGeom prst="rect">
                      <a:avLst/>
                    </a:prstGeom>
                    <a:solidFill>
                      <a:srgbClr val="A1FFA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0" name="Rectangle 926">
                      <a:extLst>
                        <a:ext uri="{FF2B5EF4-FFF2-40B4-BE49-F238E27FC236}">
                          <a16:creationId xmlns:a16="http://schemas.microsoft.com/office/drawing/2014/main" id="{2FABB981-DC68-171F-2B65-4403806C776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EFFA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1" name="Rectangle 927">
                      <a:extLst>
                        <a:ext uri="{FF2B5EF4-FFF2-40B4-BE49-F238E27FC236}">
                          <a16:creationId xmlns:a16="http://schemas.microsoft.com/office/drawing/2014/main" id="{A7E06A36-D3CC-5A2A-18DD-74187B05C52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EFF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2" name="Rectangle 928">
                      <a:extLst>
                        <a:ext uri="{FF2B5EF4-FFF2-40B4-BE49-F238E27FC236}">
                          <a16:creationId xmlns:a16="http://schemas.microsoft.com/office/drawing/2014/main" id="{5E51B8C7-513A-EE85-BE87-5B7FEB68C96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CFFA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3" name="Rectangle 929">
                      <a:extLst>
                        <a:ext uri="{FF2B5EF4-FFF2-40B4-BE49-F238E27FC236}">
                          <a16:creationId xmlns:a16="http://schemas.microsoft.com/office/drawing/2014/main" id="{6C824098-D2F2-CE8B-85B3-DE99A05F5EA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9FFA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4" name="Rectangle 930">
                      <a:extLst>
                        <a:ext uri="{FF2B5EF4-FFF2-40B4-BE49-F238E27FC236}">
                          <a16:creationId xmlns:a16="http://schemas.microsoft.com/office/drawing/2014/main" id="{1F231A32-033C-9B76-2EAE-300CAF3A815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1"/>
                    </a:xfrm>
                    <a:prstGeom prst="rect">
                      <a:avLst/>
                    </a:prstGeom>
                    <a:solidFill>
                      <a:srgbClr val="99FFA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5" name="Rectangle 931">
                      <a:extLst>
                        <a:ext uri="{FF2B5EF4-FFF2-40B4-BE49-F238E27FC236}">
                          <a16:creationId xmlns:a16="http://schemas.microsoft.com/office/drawing/2014/main" id="{69475D7A-4D16-91A2-E4F0-32FBFEC9844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38"/>
                      <a:ext cx="240" cy="7"/>
                    </a:xfrm>
                    <a:prstGeom prst="rect">
                      <a:avLst/>
                    </a:prstGeom>
                    <a:solidFill>
                      <a:srgbClr val="96FFB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6" name="Rectangle 932">
                      <a:extLst>
                        <a:ext uri="{FF2B5EF4-FFF2-40B4-BE49-F238E27FC236}">
                          <a16:creationId xmlns:a16="http://schemas.microsoft.com/office/drawing/2014/main" id="{ECB7E10D-A432-407C-0A8E-62E529320E0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94FF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7" name="Rectangle 933">
                      <a:extLst>
                        <a:ext uri="{FF2B5EF4-FFF2-40B4-BE49-F238E27FC236}">
                          <a16:creationId xmlns:a16="http://schemas.microsoft.com/office/drawing/2014/main" id="{CF249A05-4F48-5F60-59E8-221E2360D6E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91FFB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8" name="Rectangle 934">
                      <a:extLst>
                        <a:ext uri="{FF2B5EF4-FFF2-40B4-BE49-F238E27FC236}">
                          <a16:creationId xmlns:a16="http://schemas.microsoft.com/office/drawing/2014/main" id="{26877829-C3E5-A81B-18E8-9418117CD70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91FFB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69" name="Rectangle 935">
                      <a:extLst>
                        <a:ext uri="{FF2B5EF4-FFF2-40B4-BE49-F238E27FC236}">
                          <a16:creationId xmlns:a16="http://schemas.microsoft.com/office/drawing/2014/main" id="{08E019E5-C1A8-4E0C-2F25-296FEA93ABC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8FFFB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0" name="Rectangle 936">
                      <a:extLst>
                        <a:ext uri="{FF2B5EF4-FFF2-40B4-BE49-F238E27FC236}">
                          <a16:creationId xmlns:a16="http://schemas.microsoft.com/office/drawing/2014/main" id="{E2C0E534-5E03-6B2C-DC11-54080D1C06B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1"/>
                    </a:xfrm>
                    <a:prstGeom prst="rect">
                      <a:avLst/>
                    </a:prstGeom>
                    <a:solidFill>
                      <a:srgbClr val="8CFFB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1" name="Rectangle 937">
                      <a:extLst>
                        <a:ext uri="{FF2B5EF4-FFF2-40B4-BE49-F238E27FC236}">
                          <a16:creationId xmlns:a16="http://schemas.microsoft.com/office/drawing/2014/main" id="{6BD63B41-688F-0879-38D8-B32FA0EFE8D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45"/>
                      <a:ext cx="240" cy="7"/>
                    </a:xfrm>
                    <a:prstGeom prst="rect">
                      <a:avLst/>
                    </a:prstGeom>
                    <a:solidFill>
                      <a:srgbClr val="8CFFB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2" name="Rectangle 938">
                      <a:extLst>
                        <a:ext uri="{FF2B5EF4-FFF2-40B4-BE49-F238E27FC236}">
                          <a16:creationId xmlns:a16="http://schemas.microsoft.com/office/drawing/2014/main" id="{E27473CF-04F9-BEC8-36CF-48BCC8CA572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AFFB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3" name="Rectangle 939">
                      <a:extLst>
                        <a:ext uri="{FF2B5EF4-FFF2-40B4-BE49-F238E27FC236}">
                          <a16:creationId xmlns:a16="http://schemas.microsoft.com/office/drawing/2014/main" id="{0B185483-E643-3B1C-CAFD-3CCF7D4E7B6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7FFB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4" name="Rectangle 940">
                      <a:extLst>
                        <a:ext uri="{FF2B5EF4-FFF2-40B4-BE49-F238E27FC236}">
                          <a16:creationId xmlns:a16="http://schemas.microsoft.com/office/drawing/2014/main" id="{5AEF243E-0693-2621-B4F2-FCF5C61A69A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5FF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5" name="Rectangle 941">
                      <a:extLst>
                        <a:ext uri="{FF2B5EF4-FFF2-40B4-BE49-F238E27FC236}">
                          <a16:creationId xmlns:a16="http://schemas.microsoft.com/office/drawing/2014/main" id="{F72B62BC-E6FB-ECEE-841D-21499BD7FEE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2FFC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6" name="Rectangle 942">
                      <a:extLst>
                        <a:ext uri="{FF2B5EF4-FFF2-40B4-BE49-F238E27FC236}">
                          <a16:creationId xmlns:a16="http://schemas.microsoft.com/office/drawing/2014/main" id="{6794096F-4DE8-0713-18F8-FE9D74F0E0B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1"/>
                    </a:xfrm>
                    <a:prstGeom prst="rect">
                      <a:avLst/>
                    </a:prstGeom>
                    <a:solidFill>
                      <a:srgbClr val="82FFC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7" name="Rectangle 943">
                      <a:extLst>
                        <a:ext uri="{FF2B5EF4-FFF2-40B4-BE49-F238E27FC236}">
                          <a16:creationId xmlns:a16="http://schemas.microsoft.com/office/drawing/2014/main" id="{19629DE8-3B1B-9B55-C754-AFD7128FBC8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2"/>
                      <a:ext cx="240" cy="7"/>
                    </a:xfrm>
                    <a:prstGeom prst="rect">
                      <a:avLst/>
                    </a:prstGeom>
                    <a:solidFill>
                      <a:srgbClr val="80FFC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8" name="Rectangle 944">
                      <a:extLst>
                        <a:ext uri="{FF2B5EF4-FFF2-40B4-BE49-F238E27FC236}">
                          <a16:creationId xmlns:a16="http://schemas.microsoft.com/office/drawing/2014/main" id="{BC4F2354-B6FB-9B5D-7279-F703DD6A8B6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DFFC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79" name="Rectangle 945">
                      <a:extLst>
                        <a:ext uri="{FF2B5EF4-FFF2-40B4-BE49-F238E27FC236}">
                          <a16:creationId xmlns:a16="http://schemas.microsoft.com/office/drawing/2014/main" id="{D8F4CD9B-E708-1F86-015E-6B2DE6E6371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AFFC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0" name="Rectangle 946">
                      <a:extLst>
                        <a:ext uri="{FF2B5EF4-FFF2-40B4-BE49-F238E27FC236}">
                          <a16:creationId xmlns:a16="http://schemas.microsoft.com/office/drawing/2014/main" id="{29D1A534-7B83-99F2-DCE6-F099E648D1B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8FFC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1" name="Rectangle 947">
                      <a:extLst>
                        <a:ext uri="{FF2B5EF4-FFF2-40B4-BE49-F238E27FC236}">
                          <a16:creationId xmlns:a16="http://schemas.microsoft.com/office/drawing/2014/main" id="{BA33390D-494F-1A4F-E009-F90082F4279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5FFC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2" name="Rectangle 948">
                      <a:extLst>
                        <a:ext uri="{FF2B5EF4-FFF2-40B4-BE49-F238E27FC236}">
                          <a16:creationId xmlns:a16="http://schemas.microsoft.com/office/drawing/2014/main" id="{6EEBBBE7-A491-9C65-F846-ABF6A768B56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1"/>
                    </a:xfrm>
                    <a:prstGeom prst="rect">
                      <a:avLst/>
                    </a:prstGeom>
                    <a:solidFill>
                      <a:srgbClr val="73FFC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3" name="Rectangle 949">
                      <a:extLst>
                        <a:ext uri="{FF2B5EF4-FFF2-40B4-BE49-F238E27FC236}">
                          <a16:creationId xmlns:a16="http://schemas.microsoft.com/office/drawing/2014/main" id="{2717CAC3-8187-4E13-EAB3-79FF8BF3BD0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59"/>
                      <a:ext cx="240" cy="7"/>
                    </a:xfrm>
                    <a:prstGeom prst="rect">
                      <a:avLst/>
                    </a:prstGeom>
                    <a:solidFill>
                      <a:srgbClr val="73FFD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4" name="Rectangle 950">
                      <a:extLst>
                        <a:ext uri="{FF2B5EF4-FFF2-40B4-BE49-F238E27FC236}">
                          <a16:creationId xmlns:a16="http://schemas.microsoft.com/office/drawing/2014/main" id="{C9711A6D-4A3C-02C6-7694-A120EBD272C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70FFD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5" name="Rectangle 951">
                      <a:extLst>
                        <a:ext uri="{FF2B5EF4-FFF2-40B4-BE49-F238E27FC236}">
                          <a16:creationId xmlns:a16="http://schemas.microsoft.com/office/drawing/2014/main" id="{62A100A3-7333-5B5C-C7E7-D574B6359B0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6EFFD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6" name="Rectangle 952">
                      <a:extLst>
                        <a:ext uri="{FF2B5EF4-FFF2-40B4-BE49-F238E27FC236}">
                          <a16:creationId xmlns:a16="http://schemas.microsoft.com/office/drawing/2014/main" id="{22B1B37B-B58B-05A8-393C-F1AB336E1F3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6BFFD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7" name="Rectangle 953">
                      <a:extLst>
                        <a:ext uri="{FF2B5EF4-FFF2-40B4-BE49-F238E27FC236}">
                          <a16:creationId xmlns:a16="http://schemas.microsoft.com/office/drawing/2014/main" id="{00304CE8-5B3E-E28D-AF7D-58A33B38FDA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69FFD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8" name="Rectangle 954">
                      <a:extLst>
                        <a:ext uri="{FF2B5EF4-FFF2-40B4-BE49-F238E27FC236}">
                          <a16:creationId xmlns:a16="http://schemas.microsoft.com/office/drawing/2014/main" id="{C75A3042-A5F0-21F0-31FD-F628F50441F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1"/>
                    </a:xfrm>
                    <a:prstGeom prst="rect">
                      <a:avLst/>
                    </a:prstGeom>
                    <a:solidFill>
                      <a:srgbClr val="66FFD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89" name="Rectangle 955">
                      <a:extLst>
                        <a:ext uri="{FF2B5EF4-FFF2-40B4-BE49-F238E27FC236}">
                          <a16:creationId xmlns:a16="http://schemas.microsoft.com/office/drawing/2014/main" id="{8D8B3A03-C999-7D2B-78DF-F8E586BA3E2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66"/>
                      <a:ext cx="240" cy="7"/>
                    </a:xfrm>
                    <a:prstGeom prst="rect">
                      <a:avLst/>
                    </a:prstGeom>
                    <a:solidFill>
                      <a:srgbClr val="63FFD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0" name="Rectangle 956">
                      <a:extLst>
                        <a:ext uri="{FF2B5EF4-FFF2-40B4-BE49-F238E27FC236}">
                          <a16:creationId xmlns:a16="http://schemas.microsoft.com/office/drawing/2014/main" id="{3AF7F100-9E77-F44E-8F3A-CC97F4802A1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61FF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1" name="Rectangle 957">
                      <a:extLst>
                        <a:ext uri="{FF2B5EF4-FFF2-40B4-BE49-F238E27FC236}">
                          <a16:creationId xmlns:a16="http://schemas.microsoft.com/office/drawing/2014/main" id="{99B24E09-1C0E-AE69-CF1A-2CB59FF9CC8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5EFFD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2" name="Rectangle 958">
                      <a:extLst>
                        <a:ext uri="{FF2B5EF4-FFF2-40B4-BE49-F238E27FC236}">
                          <a16:creationId xmlns:a16="http://schemas.microsoft.com/office/drawing/2014/main" id="{223CF57D-1E37-5755-994B-437B48F257E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59FFE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3" name="Rectangle 959">
                      <a:extLst>
                        <a:ext uri="{FF2B5EF4-FFF2-40B4-BE49-F238E27FC236}">
                          <a16:creationId xmlns:a16="http://schemas.microsoft.com/office/drawing/2014/main" id="{BEF8928A-EB0B-310E-8376-EBE22BB3FD6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57FFE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4" name="Rectangle 960">
                      <a:extLst>
                        <a:ext uri="{FF2B5EF4-FFF2-40B4-BE49-F238E27FC236}">
                          <a16:creationId xmlns:a16="http://schemas.microsoft.com/office/drawing/2014/main" id="{EACB54DB-798B-ECB5-C1BF-A854B6ADFD8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1"/>
                    </a:xfrm>
                    <a:prstGeom prst="rect">
                      <a:avLst/>
                    </a:prstGeom>
                    <a:solidFill>
                      <a:srgbClr val="54FFE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5" name="Rectangle 961">
                      <a:extLst>
                        <a:ext uri="{FF2B5EF4-FFF2-40B4-BE49-F238E27FC236}">
                          <a16:creationId xmlns:a16="http://schemas.microsoft.com/office/drawing/2014/main" id="{F074CE5E-514E-F5EC-0B6D-098925215CB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73"/>
                      <a:ext cx="240" cy="8"/>
                    </a:xfrm>
                    <a:prstGeom prst="rect">
                      <a:avLst/>
                    </a:prstGeom>
                    <a:solidFill>
                      <a:srgbClr val="52FF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6" name="Rectangle 962">
                      <a:extLst>
                        <a:ext uri="{FF2B5EF4-FFF2-40B4-BE49-F238E27FC236}">
                          <a16:creationId xmlns:a16="http://schemas.microsoft.com/office/drawing/2014/main" id="{C0201A6E-F1A4-4F48-2774-90E8CEF26DA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FFFE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7" name="Rectangle 963">
                      <a:extLst>
                        <a:ext uri="{FF2B5EF4-FFF2-40B4-BE49-F238E27FC236}">
                          <a16:creationId xmlns:a16="http://schemas.microsoft.com/office/drawing/2014/main" id="{E1C6EDB8-B282-4F41-00B4-4480D6B05F4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AFF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8" name="Rectangle 964">
                      <a:extLst>
                        <a:ext uri="{FF2B5EF4-FFF2-40B4-BE49-F238E27FC236}">
                          <a16:creationId xmlns:a16="http://schemas.microsoft.com/office/drawing/2014/main" id="{6A0994E2-D129-5FDD-2088-848CAD1D9D8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7FF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599" name="Rectangle 965">
                      <a:extLst>
                        <a:ext uri="{FF2B5EF4-FFF2-40B4-BE49-F238E27FC236}">
                          <a16:creationId xmlns:a16="http://schemas.microsoft.com/office/drawing/2014/main" id="{1567CDE4-7772-4DA9-247F-1C92CF835BE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5FFE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0" name="Rectangle 966">
                      <a:extLst>
                        <a:ext uri="{FF2B5EF4-FFF2-40B4-BE49-F238E27FC236}">
                          <a16:creationId xmlns:a16="http://schemas.microsoft.com/office/drawing/2014/main" id="{C851A191-82F2-4A33-D4AF-403B7D9D536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40FFE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1" name="Rectangle 967">
                      <a:extLst>
                        <a:ext uri="{FF2B5EF4-FFF2-40B4-BE49-F238E27FC236}">
                          <a16:creationId xmlns:a16="http://schemas.microsoft.com/office/drawing/2014/main" id="{09E8D6CE-3BF3-928C-420E-687552F29E4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1"/>
                    </a:xfrm>
                    <a:prstGeom prst="rect">
                      <a:avLst/>
                    </a:prstGeom>
                    <a:solidFill>
                      <a:srgbClr val="3DFFF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2" name="Rectangle 968">
                      <a:extLst>
                        <a:ext uri="{FF2B5EF4-FFF2-40B4-BE49-F238E27FC236}">
                          <a16:creationId xmlns:a16="http://schemas.microsoft.com/office/drawing/2014/main" id="{F4D2F1F7-63C8-DF6B-355F-CBB4D1AC5BB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1"/>
                      <a:ext cx="240" cy="7"/>
                    </a:xfrm>
                    <a:prstGeom prst="rect">
                      <a:avLst/>
                    </a:prstGeom>
                    <a:solidFill>
                      <a:srgbClr val="38FFF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3" name="Rectangle 969">
                      <a:extLst>
                        <a:ext uri="{FF2B5EF4-FFF2-40B4-BE49-F238E27FC236}">
                          <a16:creationId xmlns:a16="http://schemas.microsoft.com/office/drawing/2014/main" id="{45ED3215-B157-A831-7483-DBBA36E243C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33FFF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4" name="Rectangle 970">
                      <a:extLst>
                        <a:ext uri="{FF2B5EF4-FFF2-40B4-BE49-F238E27FC236}">
                          <a16:creationId xmlns:a16="http://schemas.microsoft.com/office/drawing/2014/main" id="{F66B0117-157A-E68E-26C8-A3280E3667A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2EFFF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5" name="Rectangle 971">
                      <a:extLst>
                        <a:ext uri="{FF2B5EF4-FFF2-40B4-BE49-F238E27FC236}">
                          <a16:creationId xmlns:a16="http://schemas.microsoft.com/office/drawing/2014/main" id="{FE8F2BB3-F911-756F-16D7-444863F37D9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29FFF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6" name="Rectangle 972">
                      <a:extLst>
                        <a:ext uri="{FF2B5EF4-FFF2-40B4-BE49-F238E27FC236}">
                          <a16:creationId xmlns:a16="http://schemas.microsoft.com/office/drawing/2014/main" id="{ACD6079E-C87D-526B-E09E-CEBE2B7EFE6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24FFF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7" name="Rectangle 973">
                      <a:extLst>
                        <a:ext uri="{FF2B5EF4-FFF2-40B4-BE49-F238E27FC236}">
                          <a16:creationId xmlns:a16="http://schemas.microsoft.com/office/drawing/2014/main" id="{ADD802EC-C4FF-2B72-6128-0898845BBE1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1"/>
                    </a:xfrm>
                    <a:prstGeom prst="rect">
                      <a:avLst/>
                    </a:prstGeom>
                    <a:solidFill>
                      <a:srgbClr val="1CFFF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8" name="Rectangle 974">
                      <a:extLst>
                        <a:ext uri="{FF2B5EF4-FFF2-40B4-BE49-F238E27FC236}">
                          <a16:creationId xmlns:a16="http://schemas.microsoft.com/office/drawing/2014/main" id="{35223B6F-0F06-0B9D-7D22-391294B20AA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88"/>
                      <a:ext cx="240" cy="7"/>
                    </a:xfrm>
                    <a:prstGeom prst="rect">
                      <a:avLst/>
                    </a:prstGeom>
                    <a:solidFill>
                      <a:srgbClr val="12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09" name="Rectangle 975">
                      <a:extLst>
                        <a:ext uri="{FF2B5EF4-FFF2-40B4-BE49-F238E27FC236}">
                          <a16:creationId xmlns:a16="http://schemas.microsoft.com/office/drawing/2014/main" id="{7E545829-7F29-D999-EFF2-E1E6E301351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00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0" name="Rectangle 976">
                      <a:extLst>
                        <a:ext uri="{FF2B5EF4-FFF2-40B4-BE49-F238E27FC236}">
                          <a16:creationId xmlns:a16="http://schemas.microsoft.com/office/drawing/2014/main" id="{E64CE533-3993-F565-532E-8E2CF71D662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00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1" name="Rectangle 977">
                      <a:extLst>
                        <a:ext uri="{FF2B5EF4-FFF2-40B4-BE49-F238E27FC236}">
                          <a16:creationId xmlns:a16="http://schemas.microsoft.com/office/drawing/2014/main" id="{859ED2F7-A8DB-D1A7-C5C3-34DB1C1E5A3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0AFB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2" name="Rectangle 978">
                      <a:extLst>
                        <a:ext uri="{FF2B5EF4-FFF2-40B4-BE49-F238E27FC236}">
                          <a16:creationId xmlns:a16="http://schemas.microsoft.com/office/drawing/2014/main" id="{70F2542D-C5D5-72FA-2E2A-C3CE51D4FBA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0DFB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3" name="Rectangle 979">
                      <a:extLst>
                        <a:ext uri="{FF2B5EF4-FFF2-40B4-BE49-F238E27FC236}">
                          <a16:creationId xmlns:a16="http://schemas.microsoft.com/office/drawing/2014/main" id="{551D79F3-5D1F-6446-7B61-74938B469ED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1"/>
                    </a:xfrm>
                    <a:prstGeom prst="rect">
                      <a:avLst/>
                    </a:prstGeom>
                    <a:solidFill>
                      <a:srgbClr val="12F7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4" name="Rectangle 980">
                      <a:extLst>
                        <a:ext uri="{FF2B5EF4-FFF2-40B4-BE49-F238E27FC236}">
                          <a16:creationId xmlns:a16="http://schemas.microsoft.com/office/drawing/2014/main" id="{47AB2DD9-03FE-D1E0-E589-1A2C26F52931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795"/>
                      <a:ext cx="240" cy="7"/>
                    </a:xfrm>
                    <a:prstGeom prst="rect">
                      <a:avLst/>
                    </a:prstGeom>
                    <a:solidFill>
                      <a:srgbClr val="14F7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5" name="Rectangle 981">
                      <a:extLst>
                        <a:ext uri="{FF2B5EF4-FFF2-40B4-BE49-F238E27FC236}">
                          <a16:creationId xmlns:a16="http://schemas.microsoft.com/office/drawing/2014/main" id="{98A53B36-4A49-09AA-4542-5E9A333E863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7F3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6" name="Rectangle 982">
                      <a:extLst>
                        <a:ext uri="{FF2B5EF4-FFF2-40B4-BE49-F238E27FC236}">
                          <a16:creationId xmlns:a16="http://schemas.microsoft.com/office/drawing/2014/main" id="{69A5DFB3-E56A-02FD-A2FD-F9542CAA401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9F4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7" name="Rectangle 983">
                      <a:extLst>
                        <a:ext uri="{FF2B5EF4-FFF2-40B4-BE49-F238E27FC236}">
                          <a16:creationId xmlns:a16="http://schemas.microsoft.com/office/drawing/2014/main" id="{9B5C654E-525B-BE7A-B391-619CBABDAF7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9F0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8" name="Rectangle 984">
                      <a:extLst>
                        <a:ext uri="{FF2B5EF4-FFF2-40B4-BE49-F238E27FC236}">
                          <a16:creationId xmlns:a16="http://schemas.microsoft.com/office/drawing/2014/main" id="{578A5A2F-5FE5-71D2-59DD-3A2D6CA0272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CF0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19" name="Rectangle 985">
                      <a:extLst>
                        <a:ext uri="{FF2B5EF4-FFF2-40B4-BE49-F238E27FC236}">
                          <a16:creationId xmlns:a16="http://schemas.microsoft.com/office/drawing/2014/main" id="{E4596D5D-5884-5520-6004-F32071E2FD3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1"/>
                    </a:xfrm>
                    <a:prstGeom prst="rect">
                      <a:avLst/>
                    </a:prstGeom>
                    <a:solidFill>
                      <a:srgbClr val="1FEC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0" name="Rectangle 986">
                      <a:extLst>
                        <a:ext uri="{FF2B5EF4-FFF2-40B4-BE49-F238E27FC236}">
                          <a16:creationId xmlns:a16="http://schemas.microsoft.com/office/drawing/2014/main" id="{206B186E-1F90-B0DC-E736-4113F0FED97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2"/>
                      <a:ext cx="240" cy="7"/>
                    </a:xfrm>
                    <a:prstGeom prst="rect">
                      <a:avLst/>
                    </a:prstGeom>
                    <a:solidFill>
                      <a:srgbClr val="21E9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1" name="Rectangle 987">
                      <a:extLst>
                        <a:ext uri="{FF2B5EF4-FFF2-40B4-BE49-F238E27FC236}">
                          <a16:creationId xmlns:a16="http://schemas.microsoft.com/office/drawing/2014/main" id="{CC30F4E0-C5D1-232C-7A2A-7052F9229E6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1E9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2" name="Rectangle 988">
                      <a:extLst>
                        <a:ext uri="{FF2B5EF4-FFF2-40B4-BE49-F238E27FC236}">
                          <a16:creationId xmlns:a16="http://schemas.microsoft.com/office/drawing/2014/main" id="{359CD34C-0CB1-432C-CD9A-441923FDF09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4E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3" name="Rectangle 989">
                      <a:extLst>
                        <a:ext uri="{FF2B5EF4-FFF2-40B4-BE49-F238E27FC236}">
                          <a16:creationId xmlns:a16="http://schemas.microsoft.com/office/drawing/2014/main" id="{73D2C253-89DF-FE92-8437-2A107343FC2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4E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4" name="Rectangle 990">
                      <a:extLst>
                        <a:ext uri="{FF2B5EF4-FFF2-40B4-BE49-F238E27FC236}">
                          <a16:creationId xmlns:a16="http://schemas.microsoft.com/office/drawing/2014/main" id="{CB5D29E7-2E8B-CC5E-0816-084EF62D52E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6E2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5" name="Rectangle 991">
                      <a:extLst>
                        <a:ext uri="{FF2B5EF4-FFF2-40B4-BE49-F238E27FC236}">
                          <a16:creationId xmlns:a16="http://schemas.microsoft.com/office/drawing/2014/main" id="{688A5F26-A9B5-DD9D-37F1-A5A3B973902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1"/>
                    </a:xfrm>
                    <a:prstGeom prst="rect">
                      <a:avLst/>
                    </a:prstGeom>
                    <a:solidFill>
                      <a:srgbClr val="26D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6" name="Rectangle 992">
                      <a:extLst>
                        <a:ext uri="{FF2B5EF4-FFF2-40B4-BE49-F238E27FC236}">
                          <a16:creationId xmlns:a16="http://schemas.microsoft.com/office/drawing/2014/main" id="{80BEF50D-296B-43CD-A981-8FFB9859E68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09"/>
                      <a:ext cx="240" cy="7"/>
                    </a:xfrm>
                    <a:prstGeom prst="rect">
                      <a:avLst/>
                    </a:prstGeom>
                    <a:solidFill>
                      <a:srgbClr val="29D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7" name="Rectangle 993">
                      <a:extLst>
                        <a:ext uri="{FF2B5EF4-FFF2-40B4-BE49-F238E27FC236}">
                          <a16:creationId xmlns:a16="http://schemas.microsoft.com/office/drawing/2014/main" id="{89A91C51-FE87-6AF9-9392-1F60EE17E84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9DB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8" name="Rectangle 994">
                      <a:extLst>
                        <a:ext uri="{FF2B5EF4-FFF2-40B4-BE49-F238E27FC236}">
                          <a16:creationId xmlns:a16="http://schemas.microsoft.com/office/drawing/2014/main" id="{1DE33407-070D-253D-73B0-34DB75AAC7A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BD8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29" name="Rectangle 995">
                      <a:extLst>
                        <a:ext uri="{FF2B5EF4-FFF2-40B4-BE49-F238E27FC236}">
                          <a16:creationId xmlns:a16="http://schemas.microsoft.com/office/drawing/2014/main" id="{6EE8A970-16FF-BCEB-2B55-6ABD2F37C91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BD8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0" name="Rectangle 996">
                      <a:extLst>
                        <a:ext uri="{FF2B5EF4-FFF2-40B4-BE49-F238E27FC236}">
                          <a16:creationId xmlns:a16="http://schemas.microsoft.com/office/drawing/2014/main" id="{5C158A8C-5F8F-DDCE-36A1-A523C837B3C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BD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1" name="Rectangle 997">
                      <a:extLst>
                        <a:ext uri="{FF2B5EF4-FFF2-40B4-BE49-F238E27FC236}">
                          <a16:creationId xmlns:a16="http://schemas.microsoft.com/office/drawing/2014/main" id="{AA7812FA-7AF4-472D-DDAF-F62EC40B752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1"/>
                    </a:xfrm>
                    <a:prstGeom prst="rect">
                      <a:avLst/>
                    </a:prstGeom>
                    <a:solidFill>
                      <a:srgbClr val="2ED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2" name="Rectangle 998">
                      <a:extLst>
                        <a:ext uri="{FF2B5EF4-FFF2-40B4-BE49-F238E27FC236}">
                          <a16:creationId xmlns:a16="http://schemas.microsoft.com/office/drawing/2014/main" id="{FD2727E8-1AE1-05E6-9846-5DCE2D2091DB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16"/>
                      <a:ext cx="240" cy="7"/>
                    </a:xfrm>
                    <a:prstGeom prst="rect">
                      <a:avLst/>
                    </a:prstGeom>
                    <a:solidFill>
                      <a:srgbClr val="2ED2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3" name="Rectangle 999">
                      <a:extLst>
                        <a:ext uri="{FF2B5EF4-FFF2-40B4-BE49-F238E27FC236}">
                          <a16:creationId xmlns:a16="http://schemas.microsoft.com/office/drawing/2014/main" id="{703D68ED-B645-E7ED-0380-26146AEA810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23"/>
                      <a:ext cx="240" cy="1"/>
                    </a:xfrm>
                    <a:prstGeom prst="rect">
                      <a:avLst/>
                    </a:prstGeom>
                    <a:solidFill>
                      <a:srgbClr val="2EC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4" name="Rectangle 1000">
                      <a:extLst>
                        <a:ext uri="{FF2B5EF4-FFF2-40B4-BE49-F238E27FC236}">
                          <a16:creationId xmlns:a16="http://schemas.microsoft.com/office/drawing/2014/main" id="{BDFA4213-ED2A-3FEC-20CC-1AE3AC5AB0BC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23"/>
                      <a:ext cx="240" cy="1"/>
                    </a:xfrm>
                    <a:prstGeom prst="rect">
                      <a:avLst/>
                    </a:prstGeom>
                    <a:solidFill>
                      <a:srgbClr val="30C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5" name="Rectangle 1001">
                      <a:extLst>
                        <a:ext uri="{FF2B5EF4-FFF2-40B4-BE49-F238E27FC236}">
                          <a16:creationId xmlns:a16="http://schemas.microsoft.com/office/drawing/2014/main" id="{8B3604CE-C75A-4F57-9DEE-CCB2A37FDD3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23"/>
                      <a:ext cx="240" cy="1"/>
                    </a:xfrm>
                    <a:prstGeom prst="rect">
                      <a:avLst/>
                    </a:prstGeom>
                    <a:solidFill>
                      <a:srgbClr val="30CB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6" name="Rectangle 1002">
                      <a:extLst>
                        <a:ext uri="{FF2B5EF4-FFF2-40B4-BE49-F238E27FC236}">
                          <a16:creationId xmlns:a16="http://schemas.microsoft.com/office/drawing/2014/main" id="{5F7FCC61-260D-61BF-4E7D-992D820DEBF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23"/>
                      <a:ext cx="240" cy="1"/>
                    </a:xfrm>
                    <a:prstGeom prst="rect">
                      <a:avLst/>
                    </a:prstGeom>
                    <a:solidFill>
                      <a:srgbClr val="30C8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7" name="Rectangle 1003">
                      <a:extLst>
                        <a:ext uri="{FF2B5EF4-FFF2-40B4-BE49-F238E27FC236}">
                          <a16:creationId xmlns:a16="http://schemas.microsoft.com/office/drawing/2014/main" id="{8D2B80B7-3BF5-683F-F867-6A01C0A2FFE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23"/>
                      <a:ext cx="240" cy="1"/>
                    </a:xfrm>
                    <a:prstGeom prst="rect">
                      <a:avLst/>
                    </a:prstGeom>
                    <a:solidFill>
                      <a:srgbClr val="33C9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8" name="Rectangle 1004">
                      <a:extLst>
                        <a:ext uri="{FF2B5EF4-FFF2-40B4-BE49-F238E27FC236}">
                          <a16:creationId xmlns:a16="http://schemas.microsoft.com/office/drawing/2014/main" id="{3E1135B8-D847-ACC3-A57C-3E8DCAEAD71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23"/>
                      <a:ext cx="240" cy="7"/>
                    </a:xfrm>
                    <a:prstGeom prst="rect">
                      <a:avLst/>
                    </a:prstGeom>
                    <a:solidFill>
                      <a:srgbClr val="33C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39" name="Rectangle 1005">
                      <a:extLst>
                        <a:ext uri="{FF2B5EF4-FFF2-40B4-BE49-F238E27FC236}">
                          <a16:creationId xmlns:a16="http://schemas.microsoft.com/office/drawing/2014/main" id="{3F49D9E8-9D71-9A97-82AD-A5D5F49B04C7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0"/>
                      <a:ext cx="240" cy="1"/>
                    </a:xfrm>
                    <a:prstGeom prst="rect">
                      <a:avLst/>
                    </a:prstGeom>
                    <a:solidFill>
                      <a:srgbClr val="33C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0" name="Rectangle 1006">
                      <a:extLst>
                        <a:ext uri="{FF2B5EF4-FFF2-40B4-BE49-F238E27FC236}">
                          <a16:creationId xmlns:a16="http://schemas.microsoft.com/office/drawing/2014/main" id="{210C2A14-D875-FF2F-7391-F77DA9E290B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0"/>
                      <a:ext cx="240" cy="1"/>
                    </a:xfrm>
                    <a:prstGeom prst="rect">
                      <a:avLst/>
                    </a:prstGeom>
                    <a:solidFill>
                      <a:srgbClr val="33C2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1" name="Rectangle 1007">
                      <a:extLst>
                        <a:ext uri="{FF2B5EF4-FFF2-40B4-BE49-F238E27FC236}">
                          <a16:creationId xmlns:a16="http://schemas.microsoft.com/office/drawing/2014/main" id="{5093A3AD-60EC-AFA5-9789-2AD5FAD7BED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0"/>
                      <a:ext cx="240" cy="1"/>
                    </a:xfrm>
                    <a:prstGeom prst="rect">
                      <a:avLst/>
                    </a:prstGeom>
                    <a:solidFill>
                      <a:srgbClr val="33B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2" name="Rectangle 1008">
                      <a:extLst>
                        <a:ext uri="{FF2B5EF4-FFF2-40B4-BE49-F238E27FC236}">
                          <a16:creationId xmlns:a16="http://schemas.microsoft.com/office/drawing/2014/main" id="{BD0CEC9E-09A9-25AE-5FF5-BF5393015A18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0"/>
                      <a:ext cx="240" cy="1"/>
                    </a:xfrm>
                    <a:prstGeom prst="rect">
                      <a:avLst/>
                    </a:prstGeom>
                    <a:solidFill>
                      <a:srgbClr val="36B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3" name="Rectangle 1009">
                      <a:extLst>
                        <a:ext uri="{FF2B5EF4-FFF2-40B4-BE49-F238E27FC236}">
                          <a16:creationId xmlns:a16="http://schemas.microsoft.com/office/drawing/2014/main" id="{27BF5FC1-A6E8-62BC-7014-6BDFFEEBC7A4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0"/>
                      <a:ext cx="240" cy="1"/>
                    </a:xfrm>
                    <a:prstGeom prst="rect">
                      <a:avLst/>
                    </a:prstGeom>
                    <a:solidFill>
                      <a:srgbClr val="36BC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4" name="Rectangle 1010">
                      <a:extLst>
                        <a:ext uri="{FF2B5EF4-FFF2-40B4-BE49-F238E27FC236}">
                          <a16:creationId xmlns:a16="http://schemas.microsoft.com/office/drawing/2014/main" id="{E59B87D4-B7FF-70FA-9766-279774D7BB3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0"/>
                      <a:ext cx="240" cy="7"/>
                    </a:xfrm>
                    <a:prstGeom prst="rect">
                      <a:avLst/>
                    </a:prstGeom>
                    <a:solidFill>
                      <a:srgbClr val="36B8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5" name="Rectangle 1011">
                      <a:extLst>
                        <a:ext uri="{FF2B5EF4-FFF2-40B4-BE49-F238E27FC236}">
                          <a16:creationId xmlns:a16="http://schemas.microsoft.com/office/drawing/2014/main" id="{8010A5F7-32F1-FFC5-F3C5-C60405C4B3E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7"/>
                      <a:ext cx="240" cy="1"/>
                    </a:xfrm>
                    <a:prstGeom prst="rect">
                      <a:avLst/>
                    </a:prstGeom>
                    <a:solidFill>
                      <a:srgbClr val="36B8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6" name="Rectangle 1012">
                      <a:extLst>
                        <a:ext uri="{FF2B5EF4-FFF2-40B4-BE49-F238E27FC236}">
                          <a16:creationId xmlns:a16="http://schemas.microsoft.com/office/drawing/2014/main" id="{EBD888DA-483F-2793-DFA2-246DF9A53A4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7"/>
                      <a:ext cx="240" cy="1"/>
                    </a:xfrm>
                    <a:prstGeom prst="rect">
                      <a:avLst/>
                    </a:prstGeom>
                    <a:solidFill>
                      <a:srgbClr val="36B5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7" name="Rectangle 1013">
                      <a:extLst>
                        <a:ext uri="{FF2B5EF4-FFF2-40B4-BE49-F238E27FC236}">
                          <a16:creationId xmlns:a16="http://schemas.microsoft.com/office/drawing/2014/main" id="{DCB42184-BC03-1BA7-55E8-37E7907AE280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7"/>
                      <a:ext cx="240" cy="1"/>
                    </a:xfrm>
                    <a:prstGeom prst="rect">
                      <a:avLst/>
                    </a:prstGeom>
                    <a:solidFill>
                      <a:srgbClr val="38B3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8" name="Rectangle 1014">
                      <a:extLst>
                        <a:ext uri="{FF2B5EF4-FFF2-40B4-BE49-F238E27FC236}">
                          <a16:creationId xmlns:a16="http://schemas.microsoft.com/office/drawing/2014/main" id="{4BF8A66F-3DD4-4E1E-1CA6-A87BE69F60F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7"/>
                      <a:ext cx="240" cy="1"/>
                    </a:xfrm>
                    <a:prstGeom prst="rect">
                      <a:avLst/>
                    </a:prstGeom>
                    <a:solidFill>
                      <a:srgbClr val="38B3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5649" name="Rectangle 1015">
                      <a:extLst>
                        <a:ext uri="{FF2B5EF4-FFF2-40B4-BE49-F238E27FC236}">
                          <a16:creationId xmlns:a16="http://schemas.microsoft.com/office/drawing/2014/main" id="{93F3C057-D99C-16E1-FA87-C8640AD3DB0A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720" y="2837"/>
                      <a:ext cx="240" cy="1"/>
                    </a:xfrm>
                    <a:prstGeom prst="rect">
                      <a:avLst/>
                    </a:prstGeom>
                    <a:solidFill>
                      <a:srgbClr val="38A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5363" name="Rectangle 1017">
                    <a:extLst>
                      <a:ext uri="{FF2B5EF4-FFF2-40B4-BE49-F238E27FC236}">
                        <a16:creationId xmlns:a16="http://schemas.microsoft.com/office/drawing/2014/main" id="{FB19ADA7-F795-F2CD-D819-00BA9FF4364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37"/>
                    <a:ext cx="240" cy="1"/>
                  </a:xfrm>
                  <a:prstGeom prst="rect">
                    <a:avLst/>
                  </a:prstGeom>
                  <a:solidFill>
                    <a:srgbClr val="38A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64" name="Rectangle 1018">
                    <a:extLst>
                      <a:ext uri="{FF2B5EF4-FFF2-40B4-BE49-F238E27FC236}">
                        <a16:creationId xmlns:a16="http://schemas.microsoft.com/office/drawing/2014/main" id="{07587231-0AE9-CBF8-811A-DB1EE3002EC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37"/>
                    <a:ext cx="240" cy="7"/>
                  </a:xfrm>
                  <a:prstGeom prst="rect">
                    <a:avLst/>
                  </a:prstGeom>
                  <a:solidFill>
                    <a:srgbClr val="38A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65" name="Rectangle 1019">
                    <a:extLst>
                      <a:ext uri="{FF2B5EF4-FFF2-40B4-BE49-F238E27FC236}">
                        <a16:creationId xmlns:a16="http://schemas.microsoft.com/office/drawing/2014/main" id="{2971A1E3-8D6B-3F0E-E44C-4A9E3AAA024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44"/>
                    <a:ext cx="240" cy="1"/>
                  </a:xfrm>
                  <a:prstGeom prst="rect">
                    <a:avLst/>
                  </a:prstGeom>
                  <a:solidFill>
                    <a:srgbClr val="38A9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66" name="Rectangle 1020">
                    <a:extLst>
                      <a:ext uri="{FF2B5EF4-FFF2-40B4-BE49-F238E27FC236}">
                        <a16:creationId xmlns:a16="http://schemas.microsoft.com/office/drawing/2014/main" id="{98E03663-E0E2-3481-74B7-AE797138599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44"/>
                    <a:ext cx="240" cy="1"/>
                  </a:xfrm>
                  <a:prstGeom prst="rect">
                    <a:avLst/>
                  </a:prstGeom>
                  <a:solidFill>
                    <a:srgbClr val="38A9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67" name="Rectangle 1021">
                    <a:extLst>
                      <a:ext uri="{FF2B5EF4-FFF2-40B4-BE49-F238E27FC236}">
                        <a16:creationId xmlns:a16="http://schemas.microsoft.com/office/drawing/2014/main" id="{E8C03647-3B54-4E48-1E28-A24B07B2D1F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44"/>
                    <a:ext cx="240" cy="1"/>
                  </a:xfrm>
                  <a:prstGeom prst="rect">
                    <a:avLst/>
                  </a:prstGeom>
                  <a:solidFill>
                    <a:srgbClr val="38A5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68" name="Rectangle 1022">
                    <a:extLst>
                      <a:ext uri="{FF2B5EF4-FFF2-40B4-BE49-F238E27FC236}">
                        <a16:creationId xmlns:a16="http://schemas.microsoft.com/office/drawing/2014/main" id="{34BF1A24-C153-BE1E-61FC-EF2A15B45E0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44"/>
                    <a:ext cx="240" cy="1"/>
                  </a:xfrm>
                  <a:prstGeom prst="rect">
                    <a:avLst/>
                  </a:prstGeom>
                  <a:solidFill>
                    <a:srgbClr val="3BA7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69" name="Rectangle 1023">
                    <a:extLst>
                      <a:ext uri="{FF2B5EF4-FFF2-40B4-BE49-F238E27FC236}">
                        <a16:creationId xmlns:a16="http://schemas.microsoft.com/office/drawing/2014/main" id="{66A36768-A18E-F179-ED0E-6FB1DF31EE4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44"/>
                    <a:ext cx="240" cy="1"/>
                  </a:xfrm>
                  <a:prstGeom prst="rect">
                    <a:avLst/>
                  </a:prstGeom>
                  <a:solidFill>
                    <a:srgbClr val="3BA3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0" name="Rectangle 1024">
                    <a:extLst>
                      <a:ext uri="{FF2B5EF4-FFF2-40B4-BE49-F238E27FC236}">
                        <a16:creationId xmlns:a16="http://schemas.microsoft.com/office/drawing/2014/main" id="{CC62A279-A9BC-9671-FB69-88C6EA96EE7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44"/>
                    <a:ext cx="240" cy="7"/>
                  </a:xfrm>
                  <a:prstGeom prst="rect">
                    <a:avLst/>
                  </a:prstGeom>
                  <a:solidFill>
                    <a:srgbClr val="3BA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1" name="Rectangle 1025">
                    <a:extLst>
                      <a:ext uri="{FF2B5EF4-FFF2-40B4-BE49-F238E27FC236}">
                        <a16:creationId xmlns:a16="http://schemas.microsoft.com/office/drawing/2014/main" id="{D70A7620-004E-950D-72FE-B1B1CCEF249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1"/>
                    <a:ext cx="240" cy="1"/>
                  </a:xfrm>
                  <a:prstGeom prst="rect">
                    <a:avLst/>
                  </a:prstGeom>
                  <a:solidFill>
                    <a:srgbClr val="3BA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2" name="Rectangle 1026">
                    <a:extLst>
                      <a:ext uri="{FF2B5EF4-FFF2-40B4-BE49-F238E27FC236}">
                        <a16:creationId xmlns:a16="http://schemas.microsoft.com/office/drawing/2014/main" id="{9A6AC73D-7136-310C-D4F2-17C717B1D04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1"/>
                    <a:ext cx="240" cy="1"/>
                  </a:xfrm>
                  <a:prstGeom prst="rect">
                    <a:avLst/>
                  </a:prstGeom>
                  <a:solidFill>
                    <a:srgbClr val="3B9D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3" name="Rectangle 1027">
                    <a:extLst>
                      <a:ext uri="{FF2B5EF4-FFF2-40B4-BE49-F238E27FC236}">
                        <a16:creationId xmlns:a16="http://schemas.microsoft.com/office/drawing/2014/main" id="{F434D618-2EC5-E5F7-4BC5-1D1BE6DCC14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1"/>
                    <a:ext cx="240" cy="1"/>
                  </a:xfrm>
                  <a:prstGeom prst="rect">
                    <a:avLst/>
                  </a:prstGeom>
                  <a:solidFill>
                    <a:srgbClr val="3B9D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4" name="Rectangle 1028">
                    <a:extLst>
                      <a:ext uri="{FF2B5EF4-FFF2-40B4-BE49-F238E27FC236}">
                        <a16:creationId xmlns:a16="http://schemas.microsoft.com/office/drawing/2014/main" id="{5A378218-2720-5F1A-47AD-6E294BD542F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1"/>
                    <a:ext cx="240" cy="1"/>
                  </a:xfrm>
                  <a:prstGeom prst="rect">
                    <a:avLst/>
                  </a:prstGeom>
                  <a:solidFill>
                    <a:srgbClr val="3B9A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5" name="Rectangle 1029">
                    <a:extLst>
                      <a:ext uri="{FF2B5EF4-FFF2-40B4-BE49-F238E27FC236}">
                        <a16:creationId xmlns:a16="http://schemas.microsoft.com/office/drawing/2014/main" id="{0FCEA346-6797-2179-F682-0DD0A11D3D0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1"/>
                    <a:ext cx="240" cy="1"/>
                  </a:xfrm>
                  <a:prstGeom prst="rect">
                    <a:avLst/>
                  </a:prstGeom>
                  <a:solidFill>
                    <a:srgbClr val="3B96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6" name="Rectangle 1030">
                    <a:extLst>
                      <a:ext uri="{FF2B5EF4-FFF2-40B4-BE49-F238E27FC236}">
                        <a16:creationId xmlns:a16="http://schemas.microsoft.com/office/drawing/2014/main" id="{4D74F9B4-1EC4-81FE-2424-140C901C20D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1"/>
                    <a:ext cx="240" cy="7"/>
                  </a:xfrm>
                  <a:prstGeom prst="rect">
                    <a:avLst/>
                  </a:prstGeom>
                  <a:solidFill>
                    <a:srgbClr val="3B96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7" name="Rectangle 1031">
                    <a:extLst>
                      <a:ext uri="{FF2B5EF4-FFF2-40B4-BE49-F238E27FC236}">
                        <a16:creationId xmlns:a16="http://schemas.microsoft.com/office/drawing/2014/main" id="{F3761702-9BAF-19C6-88C0-6BFC4F737F5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8"/>
                    <a:ext cx="240" cy="1"/>
                  </a:xfrm>
                  <a:prstGeom prst="rect">
                    <a:avLst/>
                  </a:prstGeom>
                  <a:solidFill>
                    <a:srgbClr val="3B93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8" name="Rectangle 1032">
                    <a:extLst>
                      <a:ext uri="{FF2B5EF4-FFF2-40B4-BE49-F238E27FC236}">
                        <a16:creationId xmlns:a16="http://schemas.microsoft.com/office/drawing/2014/main" id="{22DEFD89-7E1D-8919-2689-FF664CCD566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8"/>
                    <a:ext cx="240" cy="1"/>
                  </a:xfrm>
                  <a:prstGeom prst="rect">
                    <a:avLst/>
                  </a:prstGeom>
                  <a:solidFill>
                    <a:srgbClr val="3B93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79" name="Rectangle 1033">
                    <a:extLst>
                      <a:ext uri="{FF2B5EF4-FFF2-40B4-BE49-F238E27FC236}">
                        <a16:creationId xmlns:a16="http://schemas.microsoft.com/office/drawing/2014/main" id="{CABD1147-8B0E-4064-ED50-517D5482B82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8"/>
                    <a:ext cx="240" cy="1"/>
                  </a:xfrm>
                  <a:prstGeom prst="rect">
                    <a:avLst/>
                  </a:prstGeom>
                  <a:solidFill>
                    <a:srgbClr val="3B9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0" name="Rectangle 1034">
                    <a:extLst>
                      <a:ext uri="{FF2B5EF4-FFF2-40B4-BE49-F238E27FC236}">
                        <a16:creationId xmlns:a16="http://schemas.microsoft.com/office/drawing/2014/main" id="{8992FEA4-6C8B-3188-B0C6-D1DC186484F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8"/>
                    <a:ext cx="240" cy="1"/>
                  </a:xfrm>
                  <a:prstGeom prst="rect">
                    <a:avLst/>
                  </a:prstGeom>
                  <a:solidFill>
                    <a:srgbClr val="3B8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1" name="Rectangle 1035">
                    <a:extLst>
                      <a:ext uri="{FF2B5EF4-FFF2-40B4-BE49-F238E27FC236}">
                        <a16:creationId xmlns:a16="http://schemas.microsoft.com/office/drawing/2014/main" id="{1AD82E80-3E3F-73BC-27DF-85784A22151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8"/>
                    <a:ext cx="240" cy="1"/>
                  </a:xfrm>
                  <a:prstGeom prst="rect">
                    <a:avLst/>
                  </a:prstGeom>
                  <a:solidFill>
                    <a:srgbClr val="3B8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2" name="Rectangle 1036">
                    <a:extLst>
                      <a:ext uri="{FF2B5EF4-FFF2-40B4-BE49-F238E27FC236}">
                        <a16:creationId xmlns:a16="http://schemas.microsoft.com/office/drawing/2014/main" id="{61FB3ADB-4F10-A9FC-BA23-24AE8071393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58"/>
                    <a:ext cx="240" cy="7"/>
                  </a:xfrm>
                  <a:prstGeom prst="rect">
                    <a:avLst/>
                  </a:prstGeom>
                  <a:solidFill>
                    <a:srgbClr val="3B89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3" name="Rectangle 1037">
                    <a:extLst>
                      <a:ext uri="{FF2B5EF4-FFF2-40B4-BE49-F238E27FC236}">
                        <a16:creationId xmlns:a16="http://schemas.microsoft.com/office/drawing/2014/main" id="{623B64ED-0786-015A-5806-C72042E00DF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65"/>
                    <a:ext cx="240" cy="1"/>
                  </a:xfrm>
                  <a:prstGeom prst="rect">
                    <a:avLst/>
                  </a:prstGeom>
                  <a:solidFill>
                    <a:srgbClr val="3B89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4" name="Rectangle 1038">
                    <a:extLst>
                      <a:ext uri="{FF2B5EF4-FFF2-40B4-BE49-F238E27FC236}">
                        <a16:creationId xmlns:a16="http://schemas.microsoft.com/office/drawing/2014/main" id="{7E7AEB49-21E3-9F22-D2BB-54A4A04519B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65"/>
                    <a:ext cx="240" cy="1"/>
                  </a:xfrm>
                  <a:prstGeom prst="rect">
                    <a:avLst/>
                  </a:prstGeom>
                  <a:solidFill>
                    <a:srgbClr val="3B86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5" name="Rectangle 1039">
                    <a:extLst>
                      <a:ext uri="{FF2B5EF4-FFF2-40B4-BE49-F238E27FC236}">
                        <a16:creationId xmlns:a16="http://schemas.microsoft.com/office/drawing/2014/main" id="{0244B0DE-6DB3-F8E3-CFA1-AACDB4CADBD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65"/>
                    <a:ext cx="240" cy="1"/>
                  </a:xfrm>
                  <a:prstGeom prst="rect">
                    <a:avLst/>
                  </a:prstGeom>
                  <a:solidFill>
                    <a:srgbClr val="3B86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6" name="Rectangle 1040">
                    <a:extLst>
                      <a:ext uri="{FF2B5EF4-FFF2-40B4-BE49-F238E27FC236}">
                        <a16:creationId xmlns:a16="http://schemas.microsoft.com/office/drawing/2014/main" id="{59754A6D-3BE5-3C4C-74CF-97FACA15F7F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65"/>
                    <a:ext cx="240" cy="1"/>
                  </a:xfrm>
                  <a:prstGeom prst="rect">
                    <a:avLst/>
                  </a:prstGeom>
                  <a:solidFill>
                    <a:srgbClr val="3B83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7" name="Rectangle 1041">
                    <a:extLst>
                      <a:ext uri="{FF2B5EF4-FFF2-40B4-BE49-F238E27FC236}">
                        <a16:creationId xmlns:a16="http://schemas.microsoft.com/office/drawing/2014/main" id="{F3699FD6-AB25-F279-F4D4-110392DC69D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65"/>
                    <a:ext cx="240" cy="1"/>
                  </a:xfrm>
                  <a:prstGeom prst="rect">
                    <a:avLst/>
                  </a:prstGeom>
                  <a:solidFill>
                    <a:srgbClr val="3B83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8" name="Rectangle 1042">
                    <a:extLst>
                      <a:ext uri="{FF2B5EF4-FFF2-40B4-BE49-F238E27FC236}">
                        <a16:creationId xmlns:a16="http://schemas.microsoft.com/office/drawing/2014/main" id="{BDF248BF-A35A-BBA2-B779-F4D8009553D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65"/>
                    <a:ext cx="240" cy="7"/>
                  </a:xfrm>
                  <a:prstGeom prst="rect">
                    <a:avLst/>
                  </a:prstGeom>
                  <a:solidFill>
                    <a:srgbClr val="3B7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89" name="Rectangle 1043">
                    <a:extLst>
                      <a:ext uri="{FF2B5EF4-FFF2-40B4-BE49-F238E27FC236}">
                        <a16:creationId xmlns:a16="http://schemas.microsoft.com/office/drawing/2014/main" id="{14BD66A7-1E7C-0381-0290-D2C38B649DA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2"/>
                    <a:ext cx="240" cy="1"/>
                  </a:xfrm>
                  <a:prstGeom prst="rect">
                    <a:avLst/>
                  </a:prstGeom>
                  <a:solidFill>
                    <a:srgbClr val="3B7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0" name="Rectangle 1044">
                    <a:extLst>
                      <a:ext uri="{FF2B5EF4-FFF2-40B4-BE49-F238E27FC236}">
                        <a16:creationId xmlns:a16="http://schemas.microsoft.com/office/drawing/2014/main" id="{9BF4817E-18F7-7095-4CFC-51D2DBE3D70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2"/>
                    <a:ext cx="240" cy="1"/>
                  </a:xfrm>
                  <a:prstGeom prst="rect">
                    <a:avLst/>
                  </a:prstGeom>
                  <a:solidFill>
                    <a:srgbClr val="3B7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1" name="Rectangle 1045">
                    <a:extLst>
                      <a:ext uri="{FF2B5EF4-FFF2-40B4-BE49-F238E27FC236}">
                        <a16:creationId xmlns:a16="http://schemas.microsoft.com/office/drawing/2014/main" id="{4ED907B9-2E2A-D90C-E167-EC82BAC7CE7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2"/>
                    <a:ext cx="240" cy="1"/>
                  </a:xfrm>
                  <a:prstGeom prst="rect">
                    <a:avLst/>
                  </a:prstGeom>
                  <a:solidFill>
                    <a:srgbClr val="3B7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2" name="Rectangle 1046">
                    <a:extLst>
                      <a:ext uri="{FF2B5EF4-FFF2-40B4-BE49-F238E27FC236}">
                        <a16:creationId xmlns:a16="http://schemas.microsoft.com/office/drawing/2014/main" id="{639C7B9A-9B85-6D85-344F-1D4FB624FF9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2"/>
                    <a:ext cx="240" cy="1"/>
                  </a:xfrm>
                  <a:prstGeom prst="rect">
                    <a:avLst/>
                  </a:prstGeom>
                  <a:solidFill>
                    <a:srgbClr val="3B79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3" name="Rectangle 1047">
                    <a:extLst>
                      <a:ext uri="{FF2B5EF4-FFF2-40B4-BE49-F238E27FC236}">
                        <a16:creationId xmlns:a16="http://schemas.microsoft.com/office/drawing/2014/main" id="{F9DF6898-97A9-0EE0-64BC-3A1F7AEDAA5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2"/>
                    <a:ext cx="240" cy="1"/>
                  </a:xfrm>
                  <a:prstGeom prst="rect">
                    <a:avLst/>
                  </a:prstGeom>
                  <a:solidFill>
                    <a:srgbClr val="3B79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4" name="Rectangle 1048">
                    <a:extLst>
                      <a:ext uri="{FF2B5EF4-FFF2-40B4-BE49-F238E27FC236}">
                        <a16:creationId xmlns:a16="http://schemas.microsoft.com/office/drawing/2014/main" id="{3D3FC3C9-1BF6-7A53-D96A-4C7C5B9BF49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2"/>
                    <a:ext cx="240" cy="7"/>
                  </a:xfrm>
                  <a:prstGeom prst="rect">
                    <a:avLst/>
                  </a:prstGeom>
                  <a:solidFill>
                    <a:srgbClr val="3874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5" name="Rectangle 1049">
                    <a:extLst>
                      <a:ext uri="{FF2B5EF4-FFF2-40B4-BE49-F238E27FC236}">
                        <a16:creationId xmlns:a16="http://schemas.microsoft.com/office/drawing/2014/main" id="{FDAB6354-56E0-993F-D0EF-F68B7C5A765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9"/>
                    <a:ext cx="240" cy="1"/>
                  </a:xfrm>
                  <a:prstGeom prst="rect">
                    <a:avLst/>
                  </a:prstGeom>
                  <a:solidFill>
                    <a:srgbClr val="3874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6" name="Rectangle 1050">
                    <a:extLst>
                      <a:ext uri="{FF2B5EF4-FFF2-40B4-BE49-F238E27FC236}">
                        <a16:creationId xmlns:a16="http://schemas.microsoft.com/office/drawing/2014/main" id="{DF91C281-568F-08DD-8F34-AB43F1062CF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9"/>
                    <a:ext cx="240" cy="1"/>
                  </a:xfrm>
                  <a:prstGeom prst="rect">
                    <a:avLst/>
                  </a:prstGeom>
                  <a:solidFill>
                    <a:srgbClr val="387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7" name="Rectangle 1051">
                    <a:extLst>
                      <a:ext uri="{FF2B5EF4-FFF2-40B4-BE49-F238E27FC236}">
                        <a16:creationId xmlns:a16="http://schemas.microsoft.com/office/drawing/2014/main" id="{A206A4E4-0D83-FBF0-E631-B4FB114C866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9"/>
                    <a:ext cx="240" cy="1"/>
                  </a:xfrm>
                  <a:prstGeom prst="rect">
                    <a:avLst/>
                  </a:prstGeom>
                  <a:solidFill>
                    <a:srgbClr val="387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8" name="Rectangle 1052">
                    <a:extLst>
                      <a:ext uri="{FF2B5EF4-FFF2-40B4-BE49-F238E27FC236}">
                        <a16:creationId xmlns:a16="http://schemas.microsoft.com/office/drawing/2014/main" id="{4EF78266-C145-8986-2D3D-24928DD8478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9"/>
                    <a:ext cx="240" cy="1"/>
                  </a:xfrm>
                  <a:prstGeom prst="rect">
                    <a:avLst/>
                  </a:prstGeom>
                  <a:solidFill>
                    <a:srgbClr val="386D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399" name="Rectangle 1053">
                    <a:extLst>
                      <a:ext uri="{FF2B5EF4-FFF2-40B4-BE49-F238E27FC236}">
                        <a16:creationId xmlns:a16="http://schemas.microsoft.com/office/drawing/2014/main" id="{321DED6C-A172-4B76-EEDB-785821261AC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9"/>
                    <a:ext cx="240" cy="1"/>
                  </a:xfrm>
                  <a:prstGeom prst="rect">
                    <a:avLst/>
                  </a:prstGeom>
                  <a:solidFill>
                    <a:srgbClr val="386D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0" name="Rectangle 1054">
                    <a:extLst>
                      <a:ext uri="{FF2B5EF4-FFF2-40B4-BE49-F238E27FC236}">
                        <a16:creationId xmlns:a16="http://schemas.microsoft.com/office/drawing/2014/main" id="{5A7BCEAA-21A9-B0A6-4B3A-659D8B4EACA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79"/>
                    <a:ext cx="240" cy="7"/>
                  </a:xfrm>
                  <a:prstGeom prst="rect">
                    <a:avLst/>
                  </a:prstGeom>
                  <a:solidFill>
                    <a:srgbClr val="386A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1" name="Rectangle 1055">
                    <a:extLst>
                      <a:ext uri="{FF2B5EF4-FFF2-40B4-BE49-F238E27FC236}">
                        <a16:creationId xmlns:a16="http://schemas.microsoft.com/office/drawing/2014/main" id="{E68A02A7-7C29-7B14-F154-4C50F73D171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86"/>
                    <a:ext cx="240" cy="1"/>
                  </a:xfrm>
                  <a:prstGeom prst="rect">
                    <a:avLst/>
                  </a:prstGeom>
                  <a:solidFill>
                    <a:srgbClr val="386A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2" name="Rectangle 1056">
                    <a:extLst>
                      <a:ext uri="{FF2B5EF4-FFF2-40B4-BE49-F238E27FC236}">
                        <a16:creationId xmlns:a16="http://schemas.microsoft.com/office/drawing/2014/main" id="{DAC83A72-9A1C-0254-BEBB-D99D076B4559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86"/>
                    <a:ext cx="240" cy="1"/>
                  </a:xfrm>
                  <a:prstGeom prst="rect">
                    <a:avLst/>
                  </a:prstGeom>
                  <a:solidFill>
                    <a:srgbClr val="3867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3" name="Rectangle 1057">
                    <a:extLst>
                      <a:ext uri="{FF2B5EF4-FFF2-40B4-BE49-F238E27FC236}">
                        <a16:creationId xmlns:a16="http://schemas.microsoft.com/office/drawing/2014/main" id="{95E596AF-29E1-091D-A028-37B21551BC9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86"/>
                    <a:ext cx="240" cy="1"/>
                  </a:xfrm>
                  <a:prstGeom prst="rect">
                    <a:avLst/>
                  </a:prstGeom>
                  <a:solidFill>
                    <a:srgbClr val="3665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4" name="Rectangle 1058">
                    <a:extLst>
                      <a:ext uri="{FF2B5EF4-FFF2-40B4-BE49-F238E27FC236}">
                        <a16:creationId xmlns:a16="http://schemas.microsoft.com/office/drawing/2014/main" id="{15B46BF9-51A2-4538-69B8-E1A71CA77B0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86"/>
                    <a:ext cx="240" cy="1"/>
                  </a:xfrm>
                  <a:prstGeom prst="rect">
                    <a:avLst/>
                  </a:prstGeom>
                  <a:solidFill>
                    <a:srgbClr val="3661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5" name="Rectangle 1059">
                    <a:extLst>
                      <a:ext uri="{FF2B5EF4-FFF2-40B4-BE49-F238E27FC236}">
                        <a16:creationId xmlns:a16="http://schemas.microsoft.com/office/drawing/2014/main" id="{0F7BF7C1-8674-70B5-D80D-6DD361F8001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86"/>
                    <a:ext cx="240" cy="1"/>
                  </a:xfrm>
                  <a:prstGeom prst="rect">
                    <a:avLst/>
                  </a:prstGeom>
                  <a:solidFill>
                    <a:srgbClr val="3661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6" name="Rectangle 1060">
                    <a:extLst>
                      <a:ext uri="{FF2B5EF4-FFF2-40B4-BE49-F238E27FC236}">
                        <a16:creationId xmlns:a16="http://schemas.microsoft.com/office/drawing/2014/main" id="{DB57A93E-5E71-4116-AFC3-DC253DF06EA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86"/>
                    <a:ext cx="240" cy="1"/>
                  </a:xfrm>
                  <a:prstGeom prst="rect">
                    <a:avLst/>
                  </a:prstGeom>
                  <a:solidFill>
                    <a:srgbClr val="365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7" name="Rectangle 1061">
                    <a:extLst>
                      <a:ext uri="{FF2B5EF4-FFF2-40B4-BE49-F238E27FC236}">
                        <a16:creationId xmlns:a16="http://schemas.microsoft.com/office/drawing/2014/main" id="{3AD26E85-FDF1-03E1-CCE1-9FE0C50CA12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86"/>
                    <a:ext cx="240" cy="8"/>
                  </a:xfrm>
                  <a:prstGeom prst="rect">
                    <a:avLst/>
                  </a:prstGeom>
                  <a:solidFill>
                    <a:srgbClr val="365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8" name="Rectangle 1062">
                    <a:extLst>
                      <a:ext uri="{FF2B5EF4-FFF2-40B4-BE49-F238E27FC236}">
                        <a16:creationId xmlns:a16="http://schemas.microsoft.com/office/drawing/2014/main" id="{620AF410-55C7-37D2-BAC8-8D0A4D8AAD2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94"/>
                    <a:ext cx="240" cy="1"/>
                  </a:xfrm>
                  <a:prstGeom prst="rect">
                    <a:avLst/>
                  </a:prstGeom>
                  <a:solidFill>
                    <a:srgbClr val="365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09" name="Rectangle 1063">
                    <a:extLst>
                      <a:ext uri="{FF2B5EF4-FFF2-40B4-BE49-F238E27FC236}">
                        <a16:creationId xmlns:a16="http://schemas.microsoft.com/office/drawing/2014/main" id="{7F901A9A-4B73-EBC3-8DAC-FA6B905D101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94"/>
                    <a:ext cx="240" cy="1"/>
                  </a:xfrm>
                  <a:prstGeom prst="rect">
                    <a:avLst/>
                  </a:prstGeom>
                  <a:solidFill>
                    <a:srgbClr val="3358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0" name="Rectangle 1064">
                    <a:extLst>
                      <a:ext uri="{FF2B5EF4-FFF2-40B4-BE49-F238E27FC236}">
                        <a16:creationId xmlns:a16="http://schemas.microsoft.com/office/drawing/2014/main" id="{5DBBD18D-4B1F-AE95-21EB-B2489DAA5F1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94"/>
                    <a:ext cx="240" cy="1"/>
                  </a:xfrm>
                  <a:prstGeom prst="rect">
                    <a:avLst/>
                  </a:prstGeom>
                  <a:solidFill>
                    <a:srgbClr val="3358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1" name="Rectangle 1065">
                    <a:extLst>
                      <a:ext uri="{FF2B5EF4-FFF2-40B4-BE49-F238E27FC236}">
                        <a16:creationId xmlns:a16="http://schemas.microsoft.com/office/drawing/2014/main" id="{733915B4-2792-B004-D6C2-63B481E22B9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94"/>
                    <a:ext cx="240" cy="1"/>
                  </a:xfrm>
                  <a:prstGeom prst="rect">
                    <a:avLst/>
                  </a:prstGeom>
                  <a:solidFill>
                    <a:srgbClr val="3355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2" name="Rectangle 1066">
                    <a:extLst>
                      <a:ext uri="{FF2B5EF4-FFF2-40B4-BE49-F238E27FC236}">
                        <a16:creationId xmlns:a16="http://schemas.microsoft.com/office/drawing/2014/main" id="{805236D5-8C23-15E6-77F5-6919A1D79CE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94"/>
                    <a:ext cx="240" cy="1"/>
                  </a:xfrm>
                  <a:prstGeom prst="rect">
                    <a:avLst/>
                  </a:prstGeom>
                  <a:solidFill>
                    <a:srgbClr val="3355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3" name="Rectangle 1067">
                    <a:extLst>
                      <a:ext uri="{FF2B5EF4-FFF2-40B4-BE49-F238E27FC236}">
                        <a16:creationId xmlns:a16="http://schemas.microsoft.com/office/drawing/2014/main" id="{BA7D0975-5172-B683-7793-49244AAE75E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894"/>
                    <a:ext cx="240" cy="7"/>
                  </a:xfrm>
                  <a:prstGeom prst="rect">
                    <a:avLst/>
                  </a:prstGeom>
                  <a:solidFill>
                    <a:srgbClr val="3355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4" name="Rectangle 1068">
                    <a:extLst>
                      <a:ext uri="{FF2B5EF4-FFF2-40B4-BE49-F238E27FC236}">
                        <a16:creationId xmlns:a16="http://schemas.microsoft.com/office/drawing/2014/main" id="{C3CCD47A-869C-4E93-EB42-3692C484058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1"/>
                    <a:ext cx="240" cy="1"/>
                  </a:xfrm>
                  <a:prstGeom prst="rect">
                    <a:avLst/>
                  </a:prstGeom>
                  <a:solidFill>
                    <a:srgbClr val="304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5" name="Rectangle 1069">
                    <a:extLst>
                      <a:ext uri="{FF2B5EF4-FFF2-40B4-BE49-F238E27FC236}">
                        <a16:creationId xmlns:a16="http://schemas.microsoft.com/office/drawing/2014/main" id="{87149EE9-F399-1070-2861-27D2959871D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1"/>
                    <a:ext cx="240" cy="1"/>
                  </a:xfrm>
                  <a:prstGeom prst="rect">
                    <a:avLst/>
                  </a:prstGeom>
                  <a:solidFill>
                    <a:srgbClr val="304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6" name="Rectangle 1070">
                    <a:extLst>
                      <a:ext uri="{FF2B5EF4-FFF2-40B4-BE49-F238E27FC236}">
                        <a16:creationId xmlns:a16="http://schemas.microsoft.com/office/drawing/2014/main" id="{FC42F11E-3D74-5174-A906-3659B7B43BEE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1"/>
                    <a:ext cx="240" cy="1"/>
                  </a:xfrm>
                  <a:prstGeom prst="rect">
                    <a:avLst/>
                  </a:prstGeom>
                  <a:solidFill>
                    <a:srgbClr val="304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7" name="Rectangle 1071">
                    <a:extLst>
                      <a:ext uri="{FF2B5EF4-FFF2-40B4-BE49-F238E27FC236}">
                        <a16:creationId xmlns:a16="http://schemas.microsoft.com/office/drawing/2014/main" id="{E77B656A-CCA7-912B-363B-EE5841C4FD9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1"/>
                    <a:ext cx="240" cy="1"/>
                  </a:xfrm>
                  <a:prstGeom prst="rect">
                    <a:avLst/>
                  </a:prstGeom>
                  <a:solidFill>
                    <a:srgbClr val="304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8" name="Rectangle 1072">
                    <a:extLst>
                      <a:ext uri="{FF2B5EF4-FFF2-40B4-BE49-F238E27FC236}">
                        <a16:creationId xmlns:a16="http://schemas.microsoft.com/office/drawing/2014/main" id="{559231D6-1918-B556-B273-60C61E4AA4D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1"/>
                    <a:ext cx="240" cy="1"/>
                  </a:xfrm>
                  <a:prstGeom prst="rect">
                    <a:avLst/>
                  </a:prstGeom>
                  <a:solidFill>
                    <a:srgbClr val="2E4A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19" name="Rectangle 1073">
                    <a:extLst>
                      <a:ext uri="{FF2B5EF4-FFF2-40B4-BE49-F238E27FC236}">
                        <a16:creationId xmlns:a16="http://schemas.microsoft.com/office/drawing/2014/main" id="{39593121-DA99-3F6A-E57B-16D84EFADE96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1"/>
                    <a:ext cx="240" cy="7"/>
                  </a:xfrm>
                  <a:prstGeom prst="rect">
                    <a:avLst/>
                  </a:prstGeom>
                  <a:solidFill>
                    <a:srgbClr val="2E4A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0" name="Rectangle 1074">
                    <a:extLst>
                      <a:ext uri="{FF2B5EF4-FFF2-40B4-BE49-F238E27FC236}">
                        <a16:creationId xmlns:a16="http://schemas.microsoft.com/office/drawing/2014/main" id="{AAF2A91F-82BE-8EC8-96E4-2FC95FE8430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8"/>
                    <a:ext cx="240" cy="1"/>
                  </a:xfrm>
                  <a:prstGeom prst="rect">
                    <a:avLst/>
                  </a:prstGeom>
                  <a:solidFill>
                    <a:srgbClr val="2E46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1" name="Rectangle 1075">
                    <a:extLst>
                      <a:ext uri="{FF2B5EF4-FFF2-40B4-BE49-F238E27FC236}">
                        <a16:creationId xmlns:a16="http://schemas.microsoft.com/office/drawing/2014/main" id="{0007B8D6-D1D1-EC02-118C-2B85889F19B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8"/>
                    <a:ext cx="240" cy="1"/>
                  </a:xfrm>
                  <a:prstGeom prst="rect">
                    <a:avLst/>
                  </a:prstGeom>
                  <a:solidFill>
                    <a:srgbClr val="2E46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2" name="Rectangle 1076">
                    <a:extLst>
                      <a:ext uri="{FF2B5EF4-FFF2-40B4-BE49-F238E27FC236}">
                        <a16:creationId xmlns:a16="http://schemas.microsoft.com/office/drawing/2014/main" id="{22C09125-87AB-5E67-D1D9-CF05862B22C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8"/>
                    <a:ext cx="240" cy="1"/>
                  </a:xfrm>
                  <a:prstGeom prst="rect">
                    <a:avLst/>
                  </a:prstGeom>
                  <a:solidFill>
                    <a:srgbClr val="2B44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3" name="Rectangle 1077">
                    <a:extLst>
                      <a:ext uri="{FF2B5EF4-FFF2-40B4-BE49-F238E27FC236}">
                        <a16:creationId xmlns:a16="http://schemas.microsoft.com/office/drawing/2014/main" id="{88C0354C-A715-049B-FDC7-DC6AE26E2D1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8"/>
                    <a:ext cx="240" cy="1"/>
                  </a:xfrm>
                  <a:prstGeom prst="rect">
                    <a:avLst/>
                  </a:prstGeom>
                  <a:solidFill>
                    <a:srgbClr val="2B41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4" name="Rectangle 1078">
                    <a:extLst>
                      <a:ext uri="{FF2B5EF4-FFF2-40B4-BE49-F238E27FC236}">
                        <a16:creationId xmlns:a16="http://schemas.microsoft.com/office/drawing/2014/main" id="{79002F43-AD8E-46BC-53BC-CF79A77C773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8"/>
                    <a:ext cx="240" cy="1"/>
                  </a:xfrm>
                  <a:prstGeom prst="rect">
                    <a:avLst/>
                  </a:prstGeom>
                  <a:solidFill>
                    <a:srgbClr val="2B41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5" name="Rectangle 1079">
                    <a:extLst>
                      <a:ext uri="{FF2B5EF4-FFF2-40B4-BE49-F238E27FC236}">
                        <a16:creationId xmlns:a16="http://schemas.microsoft.com/office/drawing/2014/main" id="{B7FA666C-289E-FF48-4D88-2E5945A704F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08"/>
                    <a:ext cx="240" cy="7"/>
                  </a:xfrm>
                  <a:prstGeom prst="rect">
                    <a:avLst/>
                  </a:prstGeom>
                  <a:solidFill>
                    <a:srgbClr val="293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6" name="Rectangle 1080">
                    <a:extLst>
                      <a:ext uri="{FF2B5EF4-FFF2-40B4-BE49-F238E27FC236}">
                        <a16:creationId xmlns:a16="http://schemas.microsoft.com/office/drawing/2014/main" id="{EEC0D649-BE6F-9FDC-C4B0-E0A1F59791E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15"/>
                    <a:ext cx="240" cy="1"/>
                  </a:xfrm>
                  <a:prstGeom prst="rect">
                    <a:avLst/>
                  </a:prstGeom>
                  <a:solidFill>
                    <a:srgbClr val="293B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7" name="Rectangle 1081">
                    <a:extLst>
                      <a:ext uri="{FF2B5EF4-FFF2-40B4-BE49-F238E27FC236}">
                        <a16:creationId xmlns:a16="http://schemas.microsoft.com/office/drawing/2014/main" id="{03CA4496-3CE7-2471-8A0D-E12B9218772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15"/>
                    <a:ext cx="240" cy="1"/>
                  </a:xfrm>
                  <a:prstGeom prst="rect">
                    <a:avLst/>
                  </a:prstGeom>
                  <a:solidFill>
                    <a:srgbClr val="293B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8" name="Rectangle 1082">
                    <a:extLst>
                      <a:ext uri="{FF2B5EF4-FFF2-40B4-BE49-F238E27FC236}">
                        <a16:creationId xmlns:a16="http://schemas.microsoft.com/office/drawing/2014/main" id="{D2A0E541-9766-8DDC-9D2F-D4DEBE1B794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15"/>
                    <a:ext cx="240" cy="1"/>
                  </a:xfrm>
                  <a:prstGeom prst="rect">
                    <a:avLst/>
                  </a:prstGeom>
                  <a:solidFill>
                    <a:srgbClr val="2638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29" name="Rectangle 1083">
                    <a:extLst>
                      <a:ext uri="{FF2B5EF4-FFF2-40B4-BE49-F238E27FC236}">
                        <a16:creationId xmlns:a16="http://schemas.microsoft.com/office/drawing/2014/main" id="{A9FE4911-928E-6E40-8DCA-D9A41DDDDF5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15"/>
                    <a:ext cx="240" cy="1"/>
                  </a:xfrm>
                  <a:prstGeom prst="rect">
                    <a:avLst/>
                  </a:prstGeom>
                  <a:solidFill>
                    <a:srgbClr val="2635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0" name="Rectangle 1084">
                    <a:extLst>
                      <a:ext uri="{FF2B5EF4-FFF2-40B4-BE49-F238E27FC236}">
                        <a16:creationId xmlns:a16="http://schemas.microsoft.com/office/drawing/2014/main" id="{E8B439C6-F6BB-7693-C8A7-1DA67D499E0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15"/>
                    <a:ext cx="240" cy="1"/>
                  </a:xfrm>
                  <a:prstGeom prst="rect">
                    <a:avLst/>
                  </a:prstGeom>
                  <a:solidFill>
                    <a:srgbClr val="2635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1" name="Rectangle 1085">
                    <a:extLst>
                      <a:ext uri="{FF2B5EF4-FFF2-40B4-BE49-F238E27FC236}">
                        <a16:creationId xmlns:a16="http://schemas.microsoft.com/office/drawing/2014/main" id="{583EC9FD-DBF4-F3AE-55DB-0DE57DBF334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15"/>
                    <a:ext cx="240" cy="7"/>
                  </a:xfrm>
                  <a:prstGeom prst="rect">
                    <a:avLst/>
                  </a:prstGeom>
                  <a:solidFill>
                    <a:srgbClr val="2432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2" name="Rectangle 1086">
                    <a:extLst>
                      <a:ext uri="{FF2B5EF4-FFF2-40B4-BE49-F238E27FC236}">
                        <a16:creationId xmlns:a16="http://schemas.microsoft.com/office/drawing/2014/main" id="{AC7D004C-8FDB-475A-58FF-960BA264094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2"/>
                    <a:ext cx="240" cy="1"/>
                  </a:xfrm>
                  <a:prstGeom prst="rect">
                    <a:avLst/>
                  </a:prstGeom>
                  <a:solidFill>
                    <a:srgbClr val="2432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3" name="Rectangle 1087">
                    <a:extLst>
                      <a:ext uri="{FF2B5EF4-FFF2-40B4-BE49-F238E27FC236}">
                        <a16:creationId xmlns:a16="http://schemas.microsoft.com/office/drawing/2014/main" id="{61FADD6C-C2F0-B385-0639-7708E0FB4F27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2"/>
                    <a:ext cx="240" cy="1"/>
                  </a:xfrm>
                  <a:prstGeom prst="rect">
                    <a:avLst/>
                  </a:prstGeom>
                  <a:solidFill>
                    <a:srgbClr val="212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4" name="Rectangle 1088">
                    <a:extLst>
                      <a:ext uri="{FF2B5EF4-FFF2-40B4-BE49-F238E27FC236}">
                        <a16:creationId xmlns:a16="http://schemas.microsoft.com/office/drawing/2014/main" id="{5F6EA029-7885-235D-732B-4049A2A49842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2"/>
                    <a:ext cx="240" cy="1"/>
                  </a:xfrm>
                  <a:prstGeom prst="rect">
                    <a:avLst/>
                  </a:prstGeom>
                  <a:solidFill>
                    <a:srgbClr val="212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5" name="Rectangle 1089">
                    <a:extLst>
                      <a:ext uri="{FF2B5EF4-FFF2-40B4-BE49-F238E27FC236}">
                        <a16:creationId xmlns:a16="http://schemas.microsoft.com/office/drawing/2014/main" id="{CCDE56DF-4A7F-F14E-03C8-1E4C35E8161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2"/>
                    <a:ext cx="240" cy="1"/>
                  </a:xfrm>
                  <a:prstGeom prst="rect">
                    <a:avLst/>
                  </a:prstGeom>
                  <a:solidFill>
                    <a:srgbClr val="212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6" name="Rectangle 1090">
                    <a:extLst>
                      <a:ext uri="{FF2B5EF4-FFF2-40B4-BE49-F238E27FC236}">
                        <a16:creationId xmlns:a16="http://schemas.microsoft.com/office/drawing/2014/main" id="{D92AB4CD-6627-878F-673C-05288687D7F3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2"/>
                    <a:ext cx="240" cy="1"/>
                  </a:xfrm>
                  <a:prstGeom prst="rect">
                    <a:avLst/>
                  </a:prstGeom>
                  <a:solidFill>
                    <a:srgbClr val="1F2A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7" name="Rectangle 1091">
                    <a:extLst>
                      <a:ext uri="{FF2B5EF4-FFF2-40B4-BE49-F238E27FC236}">
                        <a16:creationId xmlns:a16="http://schemas.microsoft.com/office/drawing/2014/main" id="{EC500E10-1919-C2B6-A765-CD4269056F60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2"/>
                    <a:ext cx="240" cy="7"/>
                  </a:xfrm>
                  <a:prstGeom prst="rect">
                    <a:avLst/>
                  </a:prstGeom>
                  <a:solidFill>
                    <a:srgbClr val="1F26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8" name="Rectangle 1092">
                    <a:extLst>
                      <a:ext uri="{FF2B5EF4-FFF2-40B4-BE49-F238E27FC236}">
                        <a16:creationId xmlns:a16="http://schemas.microsoft.com/office/drawing/2014/main" id="{DC983CE4-8887-2929-681E-682D559731E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9"/>
                    <a:ext cx="240" cy="1"/>
                  </a:xfrm>
                  <a:prstGeom prst="rect">
                    <a:avLst/>
                  </a:prstGeom>
                  <a:solidFill>
                    <a:srgbClr val="1C24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39" name="Rectangle 1093">
                    <a:extLst>
                      <a:ext uri="{FF2B5EF4-FFF2-40B4-BE49-F238E27FC236}">
                        <a16:creationId xmlns:a16="http://schemas.microsoft.com/office/drawing/2014/main" id="{43B48221-26F9-1078-A182-E61DE70ABE8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9"/>
                    <a:ext cx="240" cy="1"/>
                  </a:xfrm>
                  <a:prstGeom prst="rect">
                    <a:avLst/>
                  </a:prstGeom>
                  <a:solidFill>
                    <a:srgbClr val="1C24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0" name="Rectangle 1094">
                    <a:extLst>
                      <a:ext uri="{FF2B5EF4-FFF2-40B4-BE49-F238E27FC236}">
                        <a16:creationId xmlns:a16="http://schemas.microsoft.com/office/drawing/2014/main" id="{C4CB4020-BEC0-CED2-42AF-85674523A05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9"/>
                    <a:ext cx="240" cy="1"/>
                  </a:xfrm>
                  <a:prstGeom prst="rect">
                    <a:avLst/>
                  </a:prstGeom>
                  <a:solidFill>
                    <a:srgbClr val="1921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1" name="Rectangle 1095">
                    <a:extLst>
                      <a:ext uri="{FF2B5EF4-FFF2-40B4-BE49-F238E27FC236}">
                        <a16:creationId xmlns:a16="http://schemas.microsoft.com/office/drawing/2014/main" id="{1DC695EA-5315-4CB7-A031-CCAE6DA1BA25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9"/>
                    <a:ext cx="240" cy="1"/>
                  </a:xfrm>
                  <a:prstGeom prst="rect">
                    <a:avLst/>
                  </a:prstGeom>
                  <a:solidFill>
                    <a:srgbClr val="171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2" name="Rectangle 1096">
                    <a:extLst>
                      <a:ext uri="{FF2B5EF4-FFF2-40B4-BE49-F238E27FC236}">
                        <a16:creationId xmlns:a16="http://schemas.microsoft.com/office/drawing/2014/main" id="{F1DF80E1-D077-D036-5ABC-DB28F2F5BED8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9"/>
                    <a:ext cx="240" cy="1"/>
                  </a:xfrm>
                  <a:prstGeom prst="rect">
                    <a:avLst/>
                  </a:prstGeom>
                  <a:solidFill>
                    <a:srgbClr val="171B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3" name="Rectangle 1097">
                    <a:extLst>
                      <a:ext uri="{FF2B5EF4-FFF2-40B4-BE49-F238E27FC236}">
                        <a16:creationId xmlns:a16="http://schemas.microsoft.com/office/drawing/2014/main" id="{87282BBE-8117-DC16-9CA6-5DBF35D73944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29"/>
                    <a:ext cx="240" cy="7"/>
                  </a:xfrm>
                  <a:prstGeom prst="rect">
                    <a:avLst/>
                  </a:prstGeom>
                  <a:solidFill>
                    <a:srgbClr val="1418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4" name="Rectangle 1098">
                    <a:extLst>
                      <a:ext uri="{FF2B5EF4-FFF2-40B4-BE49-F238E27FC236}">
                        <a16:creationId xmlns:a16="http://schemas.microsoft.com/office/drawing/2014/main" id="{CF8B9DE6-62F4-DF01-84DE-B71C8AB489A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36"/>
                    <a:ext cx="240" cy="1"/>
                  </a:xfrm>
                  <a:prstGeom prst="rect">
                    <a:avLst/>
                  </a:prstGeom>
                  <a:solidFill>
                    <a:srgbClr val="1216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5" name="Rectangle 1099">
                    <a:extLst>
                      <a:ext uri="{FF2B5EF4-FFF2-40B4-BE49-F238E27FC236}">
                        <a16:creationId xmlns:a16="http://schemas.microsoft.com/office/drawing/2014/main" id="{C13EC5ED-133D-03C8-7764-D603B10B405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36"/>
                    <a:ext cx="240" cy="1"/>
                  </a:xfrm>
                  <a:prstGeom prst="rect">
                    <a:avLst/>
                  </a:prstGeom>
                  <a:solidFill>
                    <a:srgbClr val="0F13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6" name="Rectangle 1100">
                    <a:extLst>
                      <a:ext uri="{FF2B5EF4-FFF2-40B4-BE49-F238E27FC236}">
                        <a16:creationId xmlns:a16="http://schemas.microsoft.com/office/drawing/2014/main" id="{9D1FC19F-1513-E7F6-E7F8-588FF38DE58D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36"/>
                    <a:ext cx="240" cy="1"/>
                  </a:xfrm>
                  <a:prstGeom prst="rect">
                    <a:avLst/>
                  </a:prstGeom>
                  <a:solidFill>
                    <a:srgbClr val="0F13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7" name="Rectangle 1101">
                    <a:extLst>
                      <a:ext uri="{FF2B5EF4-FFF2-40B4-BE49-F238E27FC236}">
                        <a16:creationId xmlns:a16="http://schemas.microsoft.com/office/drawing/2014/main" id="{41B24263-835D-E1FF-738C-46EDE8926F2A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36"/>
                    <a:ext cx="240" cy="1"/>
                  </a:xfrm>
                  <a:prstGeom prst="rect">
                    <a:avLst/>
                  </a:prstGeom>
                  <a:solidFill>
                    <a:srgbClr val="0A0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8" name="Rectangle 1102">
                    <a:extLst>
                      <a:ext uri="{FF2B5EF4-FFF2-40B4-BE49-F238E27FC236}">
                        <a16:creationId xmlns:a16="http://schemas.microsoft.com/office/drawing/2014/main" id="{ED0E87D0-58B1-1989-096D-A43D659005FF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36"/>
                    <a:ext cx="240" cy="1"/>
                  </a:xfrm>
                  <a:prstGeom prst="rect">
                    <a:avLst/>
                  </a:prstGeom>
                  <a:solidFill>
                    <a:srgbClr val="0808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5449" name="Rectangle 1103">
                    <a:extLst>
                      <a:ext uri="{FF2B5EF4-FFF2-40B4-BE49-F238E27FC236}">
                        <a16:creationId xmlns:a16="http://schemas.microsoft.com/office/drawing/2014/main" id="{F17476A1-5DCA-8513-7331-FBEEF5C9E1AC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20" y="2936"/>
                    <a:ext cx="240" cy="7"/>
                  </a:xfrm>
                  <a:prstGeom prst="rect">
                    <a:avLst/>
                  </a:prstGeom>
                  <a:solidFill>
                    <a:srgbClr val="0808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</p:grpSp>
          <p:sp>
            <p:nvSpPr>
              <p:cNvPr id="5160" name="Rectangle 1104">
                <a:extLst>
                  <a:ext uri="{FF2B5EF4-FFF2-40B4-BE49-F238E27FC236}">
                    <a16:creationId xmlns:a16="http://schemas.microsoft.com/office/drawing/2014/main" id="{452C8A5A-EA68-01F3-C2B8-7C9D4C792C3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844" y="2834"/>
                <a:ext cx="399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/>
                  <a:t>Low</a:t>
                </a:r>
              </a:p>
            </p:txBody>
          </p:sp>
        </p:grpSp>
      </p:grpSp>
      <p:sp>
        <p:nvSpPr>
          <p:cNvPr id="5124" name="Text Box 1111">
            <a:extLst>
              <a:ext uri="{FF2B5EF4-FFF2-40B4-BE49-F238E27FC236}">
                <a16:creationId xmlns:a16="http://schemas.microsoft.com/office/drawing/2014/main" id="{555D7F8F-141B-48A6-07E0-281F6C87D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0" y="131763"/>
            <a:ext cx="42926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>
                <a:solidFill>
                  <a:srgbClr val="FF9933"/>
                </a:solidFill>
              </a:rPr>
              <a:t>Density of Lightning Ignitions</a:t>
            </a:r>
          </a:p>
          <a:p>
            <a:pPr algn="ctr" eaLnBrk="1" hangingPunct="1">
              <a:spcBef>
                <a:spcPct val="5000"/>
              </a:spcBef>
            </a:pPr>
            <a:r>
              <a:rPr lang="en-US" altLang="en-US" sz="2000">
                <a:solidFill>
                  <a:srgbClr val="DDDDDD"/>
                </a:solidFill>
              </a:rPr>
              <a:t>(1970–2002)</a:t>
            </a:r>
          </a:p>
        </p:txBody>
      </p:sp>
      <p:sp>
        <p:nvSpPr>
          <p:cNvPr id="5125" name="Text Box 1110">
            <a:extLst>
              <a:ext uri="{FF2B5EF4-FFF2-40B4-BE49-F238E27FC236}">
                <a16:creationId xmlns:a16="http://schemas.microsoft.com/office/drawing/2014/main" id="{B7A11F9C-236E-F177-3B4D-3C08CD68D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675" y="1503363"/>
            <a:ext cx="3824288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>
                <a:solidFill>
                  <a:srgbClr val="55FF00"/>
                </a:solidFill>
              </a:rPr>
              <a:t>Mean Annual Precipitation</a:t>
            </a:r>
          </a:p>
          <a:p>
            <a:pPr algn="ctr" eaLnBrk="1" hangingPunct="1">
              <a:spcBef>
                <a:spcPct val="5000"/>
              </a:spcBef>
            </a:pPr>
            <a:r>
              <a:rPr lang="en-US" altLang="en-US" sz="2000">
                <a:solidFill>
                  <a:srgbClr val="DDDDDD"/>
                </a:solidFill>
              </a:rPr>
              <a:t>(1961–1990)</a:t>
            </a:r>
          </a:p>
        </p:txBody>
      </p:sp>
      <p:sp>
        <p:nvSpPr>
          <p:cNvPr id="5126" name="Text Box 1145">
            <a:extLst>
              <a:ext uri="{FF2B5EF4-FFF2-40B4-BE49-F238E27FC236}">
                <a16:creationId xmlns:a16="http://schemas.microsoft.com/office/drawing/2014/main" id="{A5B81496-D3A0-763E-A107-81727E835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3" y="193675"/>
            <a:ext cx="3716337" cy="103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400">
                <a:solidFill>
                  <a:srgbClr val="FFFF00"/>
                </a:solidFill>
              </a:rPr>
              <a:t>Gradients of Fire Regime Drivers</a:t>
            </a:r>
          </a:p>
        </p:txBody>
      </p:sp>
      <p:grpSp>
        <p:nvGrpSpPr>
          <p:cNvPr id="5127" name="Group 1160">
            <a:extLst>
              <a:ext uri="{FF2B5EF4-FFF2-40B4-BE49-F238E27FC236}">
                <a16:creationId xmlns:a16="http://schemas.microsoft.com/office/drawing/2014/main" id="{957C5C70-F375-A0B0-5B38-4E04EA419047}"/>
              </a:ext>
            </a:extLst>
          </p:cNvPr>
          <p:cNvGrpSpPr>
            <a:grpSpLocks/>
          </p:cNvGrpSpPr>
          <p:nvPr/>
        </p:nvGrpSpPr>
        <p:grpSpPr bwMode="auto">
          <a:xfrm>
            <a:off x="376238" y="2243138"/>
            <a:ext cx="3967162" cy="4443412"/>
            <a:chOff x="237" y="1413"/>
            <a:chExt cx="2499" cy="2799"/>
          </a:xfrm>
        </p:grpSpPr>
        <p:sp>
          <p:nvSpPr>
            <p:cNvPr id="5128" name="Rectangle 1138">
              <a:extLst>
                <a:ext uri="{FF2B5EF4-FFF2-40B4-BE49-F238E27FC236}">
                  <a16:creationId xmlns:a16="http://schemas.microsoft.com/office/drawing/2014/main" id="{7840EA76-CB1C-B053-3C98-0D3A967A67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7" y="1413"/>
              <a:ext cx="2499" cy="27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pic>
          <p:nvPicPr>
            <p:cNvPr id="5129" name="Picture 1157" descr="W_OR_precip">
              <a:extLst>
                <a:ext uri="{FF2B5EF4-FFF2-40B4-BE49-F238E27FC236}">
                  <a16:creationId xmlns:a16="http://schemas.microsoft.com/office/drawing/2014/main" id="{10F16A42-9F87-3938-600A-72AB1EDE22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" y="1440"/>
              <a:ext cx="1923" cy="2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158">
              <a:extLst>
                <a:ext uri="{FF2B5EF4-FFF2-40B4-BE49-F238E27FC236}">
                  <a16:creationId xmlns:a16="http://schemas.microsoft.com/office/drawing/2014/main" id="{0ADA52AC-8794-38F8-E609-8326711926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7" y="1441"/>
              <a:ext cx="10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 eaLnBrk="1" hangingPunct="1"/>
              <a:r>
                <a:rPr lang="en-US" altLang="en-US" sz="1200" b="0"/>
                <a:t>Oregon Climate Service</a:t>
              </a:r>
            </a:p>
            <a:p>
              <a:pPr algn="r" eaLnBrk="1" hangingPunct="1"/>
              <a:r>
                <a:rPr lang="en-US" altLang="en-US" sz="1200" b="0"/>
                <a:t>PRISM Project</a:t>
              </a:r>
            </a:p>
          </p:txBody>
        </p:sp>
        <p:grpSp>
          <p:nvGrpSpPr>
            <p:cNvPr id="5131" name="Group 1152">
              <a:extLst>
                <a:ext uri="{FF2B5EF4-FFF2-40B4-BE49-F238E27FC236}">
                  <a16:creationId xmlns:a16="http://schemas.microsoft.com/office/drawing/2014/main" id="{580B56FF-ADAB-C8C4-217B-DDCFE655E7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4" y="2105"/>
              <a:ext cx="676" cy="1745"/>
              <a:chOff x="2032" y="2077"/>
              <a:chExt cx="676" cy="1745"/>
            </a:xfrm>
          </p:grpSpPr>
          <p:grpSp>
            <p:nvGrpSpPr>
              <p:cNvPr id="5132" name="Group 1148">
                <a:extLst>
                  <a:ext uri="{FF2B5EF4-FFF2-40B4-BE49-F238E27FC236}">
                    <a16:creationId xmlns:a16="http://schemas.microsoft.com/office/drawing/2014/main" id="{1E5B9185-7162-B8DF-BAE0-5774AD8D28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67" y="2517"/>
                <a:ext cx="605" cy="1305"/>
                <a:chOff x="2040" y="2517"/>
                <a:chExt cx="605" cy="1305"/>
              </a:xfrm>
            </p:grpSpPr>
            <p:sp>
              <p:nvSpPr>
                <p:cNvPr id="5134" name="Rectangle 1115">
                  <a:extLst>
                    <a:ext uri="{FF2B5EF4-FFF2-40B4-BE49-F238E27FC236}">
                      <a16:creationId xmlns:a16="http://schemas.microsoft.com/office/drawing/2014/main" id="{4A78303B-5580-AB43-A5AF-FA41F9A1B89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2520"/>
                  <a:ext cx="217" cy="108"/>
                </a:xfrm>
                <a:prstGeom prst="rect">
                  <a:avLst/>
                </a:prstGeom>
                <a:solidFill>
                  <a:srgbClr val="C252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35" name="Rectangle 1116">
                  <a:extLst>
                    <a:ext uri="{FF2B5EF4-FFF2-40B4-BE49-F238E27FC236}">
                      <a16:creationId xmlns:a16="http://schemas.microsoft.com/office/drawing/2014/main" id="{F2428020-ACA5-F48A-72B4-023B6276942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2517"/>
                  <a:ext cx="189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&lt; 70</a:t>
                  </a:r>
                  <a:endParaRPr lang="en-US" altLang="en-US" sz="1200"/>
                </a:p>
              </p:txBody>
            </p:sp>
            <p:sp>
              <p:nvSpPr>
                <p:cNvPr id="5136" name="Rectangle 1117">
                  <a:extLst>
                    <a:ext uri="{FF2B5EF4-FFF2-40B4-BE49-F238E27FC236}">
                      <a16:creationId xmlns:a16="http://schemas.microsoft.com/office/drawing/2014/main" id="{8940E069-93CB-6E10-88DF-FB34C82AAD1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2642"/>
                  <a:ext cx="217" cy="108"/>
                </a:xfrm>
                <a:prstGeom prst="rect">
                  <a:avLst/>
                </a:prstGeom>
                <a:solidFill>
                  <a:srgbClr val="D66F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37" name="Rectangle 1118">
                  <a:extLst>
                    <a:ext uri="{FF2B5EF4-FFF2-40B4-BE49-F238E27FC236}">
                      <a16:creationId xmlns:a16="http://schemas.microsoft.com/office/drawing/2014/main" id="{6F9B81F0-D8E2-83CF-9E97-8FDB5DAE349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2638"/>
                  <a:ext cx="244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70-95</a:t>
                  </a:r>
                  <a:endParaRPr lang="en-US" altLang="en-US" sz="1200"/>
                </a:p>
              </p:txBody>
            </p:sp>
            <p:sp>
              <p:nvSpPr>
                <p:cNvPr id="5138" name="Rectangle 1119">
                  <a:extLst>
                    <a:ext uri="{FF2B5EF4-FFF2-40B4-BE49-F238E27FC236}">
                      <a16:creationId xmlns:a16="http://schemas.microsoft.com/office/drawing/2014/main" id="{6B60D8E1-A130-AC18-2FD8-F1D05734E29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2761"/>
                  <a:ext cx="217" cy="108"/>
                </a:xfrm>
                <a:prstGeom prst="rect">
                  <a:avLst/>
                </a:prstGeom>
                <a:solidFill>
                  <a:srgbClr val="EDA1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39" name="Rectangle 1120">
                  <a:extLst>
                    <a:ext uri="{FF2B5EF4-FFF2-40B4-BE49-F238E27FC236}">
                      <a16:creationId xmlns:a16="http://schemas.microsoft.com/office/drawing/2014/main" id="{C04CF73D-14D8-19A4-D37C-A5329F77F63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2757"/>
                  <a:ext cx="297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95-120</a:t>
                  </a:r>
                  <a:endParaRPr lang="en-US" altLang="en-US" sz="1200"/>
                </a:p>
              </p:txBody>
            </p:sp>
            <p:sp>
              <p:nvSpPr>
                <p:cNvPr id="5140" name="Rectangle 1121">
                  <a:extLst>
                    <a:ext uri="{FF2B5EF4-FFF2-40B4-BE49-F238E27FC236}">
                      <a16:creationId xmlns:a16="http://schemas.microsoft.com/office/drawing/2014/main" id="{9ECFD30F-2438-9D63-FB05-81BC915F6A1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2882"/>
                  <a:ext cx="217" cy="108"/>
                </a:xfrm>
                <a:prstGeom prst="rect">
                  <a:avLst/>
                </a:prstGeom>
                <a:solidFill>
                  <a:srgbClr val="F5CA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41" name="Rectangle 1122">
                  <a:extLst>
                    <a:ext uri="{FF2B5EF4-FFF2-40B4-BE49-F238E27FC236}">
                      <a16:creationId xmlns:a16="http://schemas.microsoft.com/office/drawing/2014/main" id="{CAC32FE1-3584-232F-8EF8-A853469E918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2879"/>
                  <a:ext cx="350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120-150</a:t>
                  </a:r>
                  <a:endParaRPr lang="en-US" altLang="en-US" sz="1200"/>
                </a:p>
              </p:txBody>
            </p:sp>
            <p:sp>
              <p:nvSpPr>
                <p:cNvPr id="5142" name="Rectangle 1123">
                  <a:extLst>
                    <a:ext uri="{FF2B5EF4-FFF2-40B4-BE49-F238E27FC236}">
                      <a16:creationId xmlns:a16="http://schemas.microsoft.com/office/drawing/2014/main" id="{68205E51-3624-3BD5-0E5E-1A5A86201E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3002"/>
                  <a:ext cx="217" cy="109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43" name="Rectangle 1124">
                  <a:extLst>
                    <a:ext uri="{FF2B5EF4-FFF2-40B4-BE49-F238E27FC236}">
                      <a16:creationId xmlns:a16="http://schemas.microsoft.com/office/drawing/2014/main" id="{AD36620E-8B9D-E14D-54F5-6967A05C789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2999"/>
                  <a:ext cx="350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150-175</a:t>
                  </a:r>
                  <a:endParaRPr lang="en-US" altLang="en-US" sz="1200"/>
                </a:p>
              </p:txBody>
            </p:sp>
            <p:sp>
              <p:nvSpPr>
                <p:cNvPr id="5144" name="Rectangle 1125">
                  <a:extLst>
                    <a:ext uri="{FF2B5EF4-FFF2-40B4-BE49-F238E27FC236}">
                      <a16:creationId xmlns:a16="http://schemas.microsoft.com/office/drawing/2014/main" id="{F07A2760-9518-6135-5A29-2EBD72C7177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3124"/>
                  <a:ext cx="217" cy="109"/>
                </a:xfrm>
                <a:prstGeom prst="rect">
                  <a:avLst/>
                </a:prstGeom>
                <a:solidFill>
                  <a:srgbClr val="7BE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45" name="Rectangle 1126">
                  <a:extLst>
                    <a:ext uri="{FF2B5EF4-FFF2-40B4-BE49-F238E27FC236}">
                      <a16:creationId xmlns:a16="http://schemas.microsoft.com/office/drawing/2014/main" id="{D561F124-896B-4CF1-0E8A-8F20B5D3133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3121"/>
                  <a:ext cx="350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175-200</a:t>
                  </a:r>
                  <a:endParaRPr lang="en-US" altLang="en-US" sz="1200"/>
                </a:p>
              </p:txBody>
            </p:sp>
            <p:sp>
              <p:nvSpPr>
                <p:cNvPr id="5146" name="Rectangle 1127">
                  <a:extLst>
                    <a:ext uri="{FF2B5EF4-FFF2-40B4-BE49-F238E27FC236}">
                      <a16:creationId xmlns:a16="http://schemas.microsoft.com/office/drawing/2014/main" id="{509E8D07-1A7B-70E1-891E-8B174E2C55D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3243"/>
                  <a:ext cx="217" cy="109"/>
                </a:xfrm>
                <a:prstGeom prst="rect">
                  <a:avLst/>
                </a:prstGeom>
                <a:solidFill>
                  <a:srgbClr val="00D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47" name="Rectangle 1128">
                  <a:extLst>
                    <a:ext uri="{FF2B5EF4-FFF2-40B4-BE49-F238E27FC236}">
                      <a16:creationId xmlns:a16="http://schemas.microsoft.com/office/drawing/2014/main" id="{5B2B53A6-C15F-4E82-BEA0-CABF7B80323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3240"/>
                  <a:ext cx="350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200-230</a:t>
                  </a:r>
                  <a:endParaRPr lang="en-US" altLang="en-US" sz="1200"/>
                </a:p>
              </p:txBody>
            </p:sp>
            <p:sp>
              <p:nvSpPr>
                <p:cNvPr id="5148" name="Rectangle 1129">
                  <a:extLst>
                    <a:ext uri="{FF2B5EF4-FFF2-40B4-BE49-F238E27FC236}">
                      <a16:creationId xmlns:a16="http://schemas.microsoft.com/office/drawing/2014/main" id="{DEB3591A-A465-C2AA-38AD-49CB59A2FE3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3365"/>
                  <a:ext cx="217" cy="108"/>
                </a:xfrm>
                <a:prstGeom prst="rect">
                  <a:avLst/>
                </a:prstGeom>
                <a:solidFill>
                  <a:srgbClr val="14BA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49" name="Rectangle 1130">
                  <a:extLst>
                    <a:ext uri="{FF2B5EF4-FFF2-40B4-BE49-F238E27FC236}">
                      <a16:creationId xmlns:a16="http://schemas.microsoft.com/office/drawing/2014/main" id="{8298928D-5A6F-94F5-656B-9D2805A85B4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3361"/>
                  <a:ext cx="350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230-270</a:t>
                  </a:r>
                  <a:endParaRPr lang="en-US" altLang="en-US" sz="1200"/>
                </a:p>
              </p:txBody>
            </p:sp>
            <p:sp>
              <p:nvSpPr>
                <p:cNvPr id="5150" name="Rectangle 1131">
                  <a:extLst>
                    <a:ext uri="{FF2B5EF4-FFF2-40B4-BE49-F238E27FC236}">
                      <a16:creationId xmlns:a16="http://schemas.microsoft.com/office/drawing/2014/main" id="{666938AE-D491-592C-ECC6-1B6B7AB7247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3484"/>
                  <a:ext cx="217" cy="102"/>
                </a:xfrm>
                <a:prstGeom prst="rect">
                  <a:avLst/>
                </a:prstGeom>
                <a:solidFill>
                  <a:srgbClr val="2099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51" name="Rectangle 1132">
                  <a:extLst>
                    <a:ext uri="{FF2B5EF4-FFF2-40B4-BE49-F238E27FC236}">
                      <a16:creationId xmlns:a16="http://schemas.microsoft.com/office/drawing/2014/main" id="{C2454151-3B14-0952-0D2C-6F13AAB4304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3477"/>
                  <a:ext cx="350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270-320</a:t>
                  </a:r>
                  <a:endParaRPr lang="en-US" altLang="en-US" sz="1200"/>
                </a:p>
              </p:txBody>
            </p:sp>
            <p:sp>
              <p:nvSpPr>
                <p:cNvPr id="5152" name="Rectangle 1133">
                  <a:extLst>
                    <a:ext uri="{FF2B5EF4-FFF2-40B4-BE49-F238E27FC236}">
                      <a16:creationId xmlns:a16="http://schemas.microsoft.com/office/drawing/2014/main" id="{7405224F-8FF8-89F3-6FD9-D04CE1044D5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3599"/>
                  <a:ext cx="217" cy="102"/>
                </a:xfrm>
                <a:prstGeom prst="rect">
                  <a:avLst/>
                </a:prstGeom>
                <a:solidFill>
                  <a:srgbClr val="1667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53" name="Rectangle 1134">
                  <a:extLst>
                    <a:ext uri="{FF2B5EF4-FFF2-40B4-BE49-F238E27FC236}">
                      <a16:creationId xmlns:a16="http://schemas.microsoft.com/office/drawing/2014/main" id="{EF407EE5-BDA1-DCCF-56CA-A151BF88640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3592"/>
                  <a:ext cx="350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320-390</a:t>
                  </a:r>
                  <a:endParaRPr lang="en-US" altLang="en-US" sz="1200"/>
                </a:p>
              </p:txBody>
            </p:sp>
            <p:sp>
              <p:nvSpPr>
                <p:cNvPr id="5154" name="Rectangle 1135">
                  <a:extLst>
                    <a:ext uri="{FF2B5EF4-FFF2-40B4-BE49-F238E27FC236}">
                      <a16:creationId xmlns:a16="http://schemas.microsoft.com/office/drawing/2014/main" id="{E4F0A01A-4357-2EFD-0C92-BE7BA4595EC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040" y="3711"/>
                  <a:ext cx="217" cy="108"/>
                </a:xfrm>
                <a:prstGeom prst="rect">
                  <a:avLst/>
                </a:prstGeom>
                <a:solidFill>
                  <a:srgbClr val="0B2C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5155" name="Rectangle 1136">
                  <a:extLst>
                    <a:ext uri="{FF2B5EF4-FFF2-40B4-BE49-F238E27FC236}">
                      <a16:creationId xmlns:a16="http://schemas.microsoft.com/office/drawing/2014/main" id="{D7416F6F-E807-A290-8DF8-40DAB8A9989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295" y="3707"/>
                  <a:ext cx="242" cy="1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200" b="0">
                      <a:solidFill>
                        <a:srgbClr val="000000"/>
                      </a:solidFill>
                    </a:rPr>
                    <a:t>&gt; 390</a:t>
                  </a:r>
                  <a:endParaRPr lang="en-US" altLang="en-US" sz="1200"/>
                </a:p>
              </p:txBody>
            </p:sp>
          </p:grpSp>
          <p:sp>
            <p:nvSpPr>
              <p:cNvPr id="5133" name="Text Box 1140">
                <a:extLst>
                  <a:ext uri="{FF2B5EF4-FFF2-40B4-BE49-F238E27FC236}">
                    <a16:creationId xmlns:a16="http://schemas.microsoft.com/office/drawing/2014/main" id="{C042BADC-AD69-F407-190E-07980512718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032" y="2077"/>
                <a:ext cx="676" cy="4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400"/>
                  <a:t>Annual</a:t>
                </a:r>
              </a:p>
              <a:p>
                <a:pPr algn="ctr" eaLnBrk="1" hangingPunct="1"/>
                <a:r>
                  <a:rPr lang="en-US" altLang="en-US" sz="1400"/>
                  <a:t>Precipitation</a:t>
                </a:r>
              </a:p>
              <a:p>
                <a:pPr algn="ctr" eaLnBrk="1" hangingPunct="1"/>
                <a:r>
                  <a:rPr lang="en-US" altLang="en-US" sz="1400"/>
                  <a:t>(cm)</a:t>
                </a:r>
              </a:p>
            </p:txBody>
          </p:sp>
        </p:grp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4" descr="freq">
            <a:extLst>
              <a:ext uri="{FF2B5EF4-FFF2-40B4-BE49-F238E27FC236}">
                <a16:creationId xmlns:a16="http://schemas.microsoft.com/office/drawing/2014/main" id="{3A779827-8BCC-FE53-C83C-ADB8427FE3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5650" y="187325"/>
            <a:ext cx="2508250" cy="645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Text Box 5">
            <a:extLst>
              <a:ext uri="{FF2B5EF4-FFF2-40B4-BE49-F238E27FC236}">
                <a16:creationId xmlns:a16="http://schemas.microsoft.com/office/drawing/2014/main" id="{A98BFC0D-8528-7A4A-CE4E-B1F26B501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988" y="249238"/>
            <a:ext cx="3197225" cy="317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000">
                <a:solidFill>
                  <a:srgbClr val="FFFF00"/>
                </a:solidFill>
                <a:latin typeface="Franklin Gothic Medium" panose="020B0603020102020204" pitchFamily="34" charset="0"/>
              </a:rPr>
              <a:t>Frequency of Large Fires (≥1,000 acres)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en-US" sz="3200">
                <a:solidFill>
                  <a:schemeClr val="bg1"/>
                </a:solidFill>
                <a:latin typeface="Franklin Gothic Medium" panose="020B0603020102020204" pitchFamily="34" charset="0"/>
              </a:rPr>
              <a:t>(1970-2008)</a:t>
            </a:r>
          </a:p>
        </p:txBody>
      </p:sp>
      <p:grpSp>
        <p:nvGrpSpPr>
          <p:cNvPr id="6148" name="Group 6">
            <a:extLst>
              <a:ext uri="{FF2B5EF4-FFF2-40B4-BE49-F238E27FC236}">
                <a16:creationId xmlns:a16="http://schemas.microsoft.com/office/drawing/2014/main" id="{A9F2C4A7-573A-7005-4F6A-AD914BA29C5C}"/>
              </a:ext>
            </a:extLst>
          </p:cNvPr>
          <p:cNvGrpSpPr>
            <a:grpSpLocks/>
          </p:cNvGrpSpPr>
          <p:nvPr/>
        </p:nvGrpSpPr>
        <p:grpSpPr bwMode="auto">
          <a:xfrm>
            <a:off x="1406525" y="3810000"/>
            <a:ext cx="1452563" cy="1328738"/>
            <a:chOff x="4077" y="2516"/>
            <a:chExt cx="915" cy="837"/>
          </a:xfrm>
        </p:grpSpPr>
        <p:sp>
          <p:nvSpPr>
            <p:cNvPr id="6150" name="Rectangle 7">
              <a:extLst>
                <a:ext uri="{FF2B5EF4-FFF2-40B4-BE49-F238E27FC236}">
                  <a16:creationId xmlns:a16="http://schemas.microsoft.com/office/drawing/2014/main" id="{2F4B757C-3722-F040-7B77-B3EC62F62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517"/>
              <a:ext cx="277" cy="250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51" name="Rectangle 8">
              <a:extLst>
                <a:ext uri="{FF2B5EF4-FFF2-40B4-BE49-F238E27FC236}">
                  <a16:creationId xmlns:a16="http://schemas.microsoft.com/office/drawing/2014/main" id="{89DE4B65-0D27-0534-4CE6-1453B4CB7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810"/>
              <a:ext cx="277" cy="25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52" name="Rectangle 9">
              <a:extLst>
                <a:ext uri="{FF2B5EF4-FFF2-40B4-BE49-F238E27FC236}">
                  <a16:creationId xmlns:a16="http://schemas.microsoft.com/office/drawing/2014/main" id="{04C78226-5D5A-9792-80C5-8E47F9A33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3103"/>
              <a:ext cx="277" cy="250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53" name="Text Box 10">
              <a:extLst>
                <a:ext uri="{FF2B5EF4-FFF2-40B4-BE49-F238E27FC236}">
                  <a16:creationId xmlns:a16="http://schemas.microsoft.com/office/drawing/2014/main" id="{C881D1C1-45B2-8C31-FBFC-ED5BC2BA4C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4" y="2516"/>
              <a:ext cx="5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66"/>
                  </a:solidFill>
                </a:rPr>
                <a:t>1 burn</a:t>
              </a:r>
            </a:p>
          </p:txBody>
        </p:sp>
        <p:sp>
          <p:nvSpPr>
            <p:cNvPr id="6154" name="Text Box 11">
              <a:extLst>
                <a:ext uri="{FF2B5EF4-FFF2-40B4-BE49-F238E27FC236}">
                  <a16:creationId xmlns:a16="http://schemas.microsoft.com/office/drawing/2014/main" id="{C712DFAF-AED5-52ED-FE90-ECEB536663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807"/>
              <a:ext cx="63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66"/>
                  </a:solidFill>
                </a:rPr>
                <a:t>2 burns</a:t>
              </a:r>
            </a:p>
          </p:txBody>
        </p:sp>
        <p:sp>
          <p:nvSpPr>
            <p:cNvPr id="6155" name="Text Box 12">
              <a:extLst>
                <a:ext uri="{FF2B5EF4-FFF2-40B4-BE49-F238E27FC236}">
                  <a16:creationId xmlns:a16="http://schemas.microsoft.com/office/drawing/2014/main" id="{68923005-965B-0082-27A8-A12BEE4FA7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" y="3107"/>
              <a:ext cx="63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66"/>
                  </a:solidFill>
                </a:rPr>
                <a:t>3 burns</a:t>
              </a:r>
            </a:p>
          </p:txBody>
        </p:sp>
      </p:grpSp>
      <p:sp>
        <p:nvSpPr>
          <p:cNvPr id="6149" name="Text Box 14">
            <a:extLst>
              <a:ext uri="{FF2B5EF4-FFF2-40B4-BE49-F238E27FC236}">
                <a16:creationId xmlns:a16="http://schemas.microsoft.com/office/drawing/2014/main" id="{C126C20C-2295-56E4-01FF-354DD9937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50" y="6354763"/>
            <a:ext cx="260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Ray Davis, Unpublished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4" descr="freq2">
            <a:extLst>
              <a:ext uri="{FF2B5EF4-FFF2-40B4-BE49-F238E27FC236}">
                <a16:creationId xmlns:a16="http://schemas.microsoft.com/office/drawing/2014/main" id="{1A530221-7547-5DAC-5F46-CF1B12013B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553" t="2568" r="37218" b="3210"/>
          <a:stretch>
            <a:fillRect/>
          </a:stretch>
        </p:blipFill>
        <p:spPr bwMode="auto">
          <a:xfrm>
            <a:off x="4560888" y="182563"/>
            <a:ext cx="2489200" cy="646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Rectangle 13">
            <a:extLst>
              <a:ext uri="{FF2B5EF4-FFF2-40B4-BE49-F238E27FC236}">
                <a16:creationId xmlns:a16="http://schemas.microsoft.com/office/drawing/2014/main" id="{06EC748F-B28F-8B4B-ACBD-46DD17239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5488" y="2601913"/>
            <a:ext cx="1792287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>
                <a:solidFill>
                  <a:srgbClr val="FFFF66"/>
                </a:solidFill>
              </a:rPr>
              <a:t>Dry</a:t>
            </a:r>
          </a:p>
          <a:p>
            <a:pPr algn="ctr" eaLnBrk="1" hangingPunct="1"/>
            <a:r>
              <a:rPr lang="en-US" altLang="en-US" sz="2400">
                <a:solidFill>
                  <a:srgbClr val="FFFF66"/>
                </a:solidFill>
              </a:rPr>
              <a:t>Fire-Prone </a:t>
            </a:r>
          </a:p>
          <a:p>
            <a:pPr algn="ctr" eaLnBrk="1" hangingPunct="1"/>
            <a:r>
              <a:rPr lang="en-US" altLang="en-US" sz="2400">
                <a:solidFill>
                  <a:srgbClr val="FFFF66"/>
                </a:solidFill>
              </a:rPr>
              <a:t>Provinces</a:t>
            </a:r>
          </a:p>
        </p:txBody>
      </p:sp>
      <p:sp>
        <p:nvSpPr>
          <p:cNvPr id="7172" name="Text Box 17">
            <a:extLst>
              <a:ext uri="{FF2B5EF4-FFF2-40B4-BE49-F238E27FC236}">
                <a16:creationId xmlns:a16="http://schemas.microsoft.com/office/drawing/2014/main" id="{7A833DBB-B86E-BFD9-5208-4512F3D6DC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988" y="249238"/>
            <a:ext cx="3197225" cy="317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000">
                <a:solidFill>
                  <a:srgbClr val="FFFF00"/>
                </a:solidFill>
                <a:latin typeface="Franklin Gothic Medium" panose="020B0603020102020204" pitchFamily="34" charset="0"/>
              </a:rPr>
              <a:t>Frequency of Large Fires (≥1,000 acres)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en-US" sz="3200">
                <a:solidFill>
                  <a:schemeClr val="bg1"/>
                </a:solidFill>
                <a:latin typeface="Franklin Gothic Medium" panose="020B0603020102020204" pitchFamily="34" charset="0"/>
              </a:rPr>
              <a:t>(1970-2008)</a:t>
            </a:r>
          </a:p>
        </p:txBody>
      </p:sp>
      <p:grpSp>
        <p:nvGrpSpPr>
          <p:cNvPr id="7173" name="Group 18">
            <a:extLst>
              <a:ext uri="{FF2B5EF4-FFF2-40B4-BE49-F238E27FC236}">
                <a16:creationId xmlns:a16="http://schemas.microsoft.com/office/drawing/2014/main" id="{EC073FEB-D04C-74C5-0A25-A55759A68A59}"/>
              </a:ext>
            </a:extLst>
          </p:cNvPr>
          <p:cNvGrpSpPr>
            <a:grpSpLocks/>
          </p:cNvGrpSpPr>
          <p:nvPr/>
        </p:nvGrpSpPr>
        <p:grpSpPr bwMode="auto">
          <a:xfrm>
            <a:off x="1406525" y="3810000"/>
            <a:ext cx="1452563" cy="1328738"/>
            <a:chOff x="4077" y="2516"/>
            <a:chExt cx="915" cy="837"/>
          </a:xfrm>
        </p:grpSpPr>
        <p:sp>
          <p:nvSpPr>
            <p:cNvPr id="7176" name="Rectangle 19">
              <a:extLst>
                <a:ext uri="{FF2B5EF4-FFF2-40B4-BE49-F238E27FC236}">
                  <a16:creationId xmlns:a16="http://schemas.microsoft.com/office/drawing/2014/main" id="{3BED9CAE-FDA9-B808-9D16-C4317CF33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517"/>
              <a:ext cx="277" cy="250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77" name="Rectangle 20">
              <a:extLst>
                <a:ext uri="{FF2B5EF4-FFF2-40B4-BE49-F238E27FC236}">
                  <a16:creationId xmlns:a16="http://schemas.microsoft.com/office/drawing/2014/main" id="{A23D1548-F5D6-DDCC-B3D3-1800BD2EB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2810"/>
              <a:ext cx="277" cy="25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78" name="Rectangle 21">
              <a:extLst>
                <a:ext uri="{FF2B5EF4-FFF2-40B4-BE49-F238E27FC236}">
                  <a16:creationId xmlns:a16="http://schemas.microsoft.com/office/drawing/2014/main" id="{1C7F6BC6-74CF-CBEA-7DCF-E02521575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3103"/>
              <a:ext cx="277" cy="250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79" name="Text Box 22">
              <a:extLst>
                <a:ext uri="{FF2B5EF4-FFF2-40B4-BE49-F238E27FC236}">
                  <a16:creationId xmlns:a16="http://schemas.microsoft.com/office/drawing/2014/main" id="{B969E895-A35C-A608-EBC0-2CADF8BD2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4" y="2516"/>
              <a:ext cx="5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66"/>
                  </a:solidFill>
                </a:rPr>
                <a:t>1 burn</a:t>
              </a:r>
            </a:p>
          </p:txBody>
        </p:sp>
        <p:sp>
          <p:nvSpPr>
            <p:cNvPr id="7180" name="Text Box 23">
              <a:extLst>
                <a:ext uri="{FF2B5EF4-FFF2-40B4-BE49-F238E27FC236}">
                  <a16:creationId xmlns:a16="http://schemas.microsoft.com/office/drawing/2014/main" id="{2047D8BF-1849-18B0-37A8-A80B32A509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" y="2807"/>
              <a:ext cx="63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66"/>
                  </a:solidFill>
                </a:rPr>
                <a:t>2 burns</a:t>
              </a:r>
            </a:p>
          </p:txBody>
        </p:sp>
        <p:sp>
          <p:nvSpPr>
            <p:cNvPr id="7181" name="Text Box 24">
              <a:extLst>
                <a:ext uri="{FF2B5EF4-FFF2-40B4-BE49-F238E27FC236}">
                  <a16:creationId xmlns:a16="http://schemas.microsoft.com/office/drawing/2014/main" id="{B1B42364-C335-3740-3BE4-4A52433565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" y="3107"/>
              <a:ext cx="63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FF66"/>
                  </a:solidFill>
                </a:rPr>
                <a:t>3 burns</a:t>
              </a:r>
            </a:p>
          </p:txBody>
        </p:sp>
      </p:grpSp>
      <p:sp>
        <p:nvSpPr>
          <p:cNvPr id="7174" name="Text Box 25">
            <a:extLst>
              <a:ext uri="{FF2B5EF4-FFF2-40B4-BE49-F238E27FC236}">
                <a16:creationId xmlns:a16="http://schemas.microsoft.com/office/drawing/2014/main" id="{1C6FDB18-4D1D-1450-B243-90F1FB309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50" y="6354763"/>
            <a:ext cx="26035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bg1"/>
                </a:solidFill>
              </a:rPr>
              <a:t>Ray Davis, Unpublished</a:t>
            </a:r>
          </a:p>
        </p:txBody>
      </p:sp>
      <p:sp>
        <p:nvSpPr>
          <p:cNvPr id="64538" name="Oval 26">
            <a:extLst>
              <a:ext uri="{FF2B5EF4-FFF2-40B4-BE49-F238E27FC236}">
                <a16:creationId xmlns:a16="http://schemas.microsoft.com/office/drawing/2014/main" id="{345EA958-A431-A908-F9EC-ADE1F568B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4975" y="2982913"/>
            <a:ext cx="566738" cy="1036637"/>
          </a:xfrm>
          <a:prstGeom prst="ellipse">
            <a:avLst/>
          </a:prstGeom>
          <a:noFill/>
          <a:ln w="508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117">
            <a:extLst>
              <a:ext uri="{FF2B5EF4-FFF2-40B4-BE49-F238E27FC236}">
                <a16:creationId xmlns:a16="http://schemas.microsoft.com/office/drawing/2014/main" id="{E90A3EB6-BC53-8D3A-A199-4F4A28BF9DE2}"/>
              </a:ext>
            </a:extLst>
          </p:cNvPr>
          <p:cNvGrpSpPr>
            <a:grpSpLocks/>
          </p:cNvGrpSpPr>
          <p:nvPr/>
        </p:nvGrpSpPr>
        <p:grpSpPr bwMode="auto">
          <a:xfrm>
            <a:off x="1306513" y="5386388"/>
            <a:ext cx="1403350" cy="1160462"/>
            <a:chOff x="432" y="124"/>
            <a:chExt cx="884" cy="731"/>
          </a:xfrm>
        </p:grpSpPr>
        <p:grpSp>
          <p:nvGrpSpPr>
            <p:cNvPr id="8305" name="Group 114">
              <a:extLst>
                <a:ext uri="{FF2B5EF4-FFF2-40B4-BE49-F238E27FC236}">
                  <a16:creationId xmlns:a16="http://schemas.microsoft.com/office/drawing/2014/main" id="{4D909CCD-3A99-F230-13E9-4D65CAAD65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" y="326"/>
              <a:ext cx="577" cy="154"/>
              <a:chOff x="432" y="326"/>
              <a:chExt cx="577" cy="154"/>
            </a:xfrm>
          </p:grpSpPr>
          <p:sp>
            <p:nvSpPr>
              <p:cNvPr id="8313" name="Rectangle 107">
                <a:extLst>
                  <a:ext uri="{FF2B5EF4-FFF2-40B4-BE49-F238E27FC236}">
                    <a16:creationId xmlns:a16="http://schemas.microsoft.com/office/drawing/2014/main" id="{ABCC9F57-2F98-7CB7-0613-84814326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31"/>
                <a:ext cx="288" cy="144"/>
              </a:xfrm>
              <a:prstGeom prst="rect">
                <a:avLst/>
              </a:prstGeom>
              <a:solidFill>
                <a:srgbClr val="3366FF"/>
              </a:solidFill>
              <a:ln w="9525" algn="ctr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4" name="Text Box 110">
                <a:extLst>
                  <a:ext uri="{FF2B5EF4-FFF2-40B4-BE49-F238E27FC236}">
                    <a16:creationId xmlns:a16="http://schemas.microsoft.com/office/drawing/2014/main" id="{69F80546-23E4-F13F-F613-A48124994F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5" y="326"/>
                <a:ext cx="234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 b="0">
                    <a:solidFill>
                      <a:schemeClr val="bg1"/>
                    </a:solidFill>
                  </a:rPr>
                  <a:t>Low</a:t>
                </a:r>
              </a:p>
            </p:txBody>
          </p:sp>
        </p:grpSp>
        <p:grpSp>
          <p:nvGrpSpPr>
            <p:cNvPr id="8306" name="Group 115">
              <a:extLst>
                <a:ext uri="{FF2B5EF4-FFF2-40B4-BE49-F238E27FC236}">
                  <a16:creationId xmlns:a16="http://schemas.microsoft.com/office/drawing/2014/main" id="{B057822C-0882-5A48-6A69-5390EBEB9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" y="516"/>
              <a:ext cx="884" cy="154"/>
              <a:chOff x="432" y="516"/>
              <a:chExt cx="884" cy="154"/>
            </a:xfrm>
          </p:grpSpPr>
          <p:sp>
            <p:nvSpPr>
              <p:cNvPr id="8311" name="Rectangle 108">
                <a:extLst>
                  <a:ext uri="{FF2B5EF4-FFF2-40B4-BE49-F238E27FC236}">
                    <a16:creationId xmlns:a16="http://schemas.microsoft.com/office/drawing/2014/main" id="{87762F60-E7BA-CC05-4FEF-7B31BDBA0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521"/>
                <a:ext cx="288" cy="144"/>
              </a:xfrm>
              <a:prstGeom prst="rect">
                <a:avLst/>
              </a:prstGeom>
              <a:solidFill>
                <a:srgbClr val="FFFF00"/>
              </a:solidFill>
              <a:ln w="9525" algn="ctr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2" name="Text Box 111">
                <a:extLst>
                  <a:ext uri="{FF2B5EF4-FFF2-40B4-BE49-F238E27FC236}">
                    <a16:creationId xmlns:a16="http://schemas.microsoft.com/office/drawing/2014/main" id="{185EBE07-D4BD-A3C1-B97C-E98A42426F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5" y="516"/>
                <a:ext cx="541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 b="0">
                    <a:solidFill>
                      <a:schemeClr val="bg1"/>
                    </a:solidFill>
                  </a:rPr>
                  <a:t>Moderate</a:t>
                </a:r>
              </a:p>
            </p:txBody>
          </p:sp>
        </p:grpSp>
        <p:grpSp>
          <p:nvGrpSpPr>
            <p:cNvPr id="8307" name="Group 116">
              <a:extLst>
                <a:ext uri="{FF2B5EF4-FFF2-40B4-BE49-F238E27FC236}">
                  <a16:creationId xmlns:a16="http://schemas.microsoft.com/office/drawing/2014/main" id="{C1CFE61A-0FEB-6A72-D4E2-CA844381D0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" y="701"/>
              <a:ext cx="605" cy="154"/>
              <a:chOff x="432" y="708"/>
              <a:chExt cx="605" cy="154"/>
            </a:xfrm>
          </p:grpSpPr>
          <p:sp>
            <p:nvSpPr>
              <p:cNvPr id="8309" name="Rectangle 109">
                <a:extLst>
                  <a:ext uri="{FF2B5EF4-FFF2-40B4-BE49-F238E27FC236}">
                    <a16:creationId xmlns:a16="http://schemas.microsoft.com/office/drawing/2014/main" id="{0A8E7566-8E48-C8F6-5F31-2859DA3B7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713"/>
                <a:ext cx="288" cy="144"/>
              </a:xfrm>
              <a:prstGeom prst="rect">
                <a:avLst/>
              </a:prstGeom>
              <a:solidFill>
                <a:srgbClr val="FF0000"/>
              </a:solidFill>
              <a:ln w="9525" algn="ctr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8310" name="Text Box 112">
                <a:extLst>
                  <a:ext uri="{FF2B5EF4-FFF2-40B4-BE49-F238E27FC236}">
                    <a16:creationId xmlns:a16="http://schemas.microsoft.com/office/drawing/2014/main" id="{48B864BA-B4C2-35F0-2EEE-5EF2A0CDB8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5" y="708"/>
                <a:ext cx="262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 b="0">
                    <a:solidFill>
                      <a:schemeClr val="bg1"/>
                    </a:solidFill>
                  </a:rPr>
                  <a:t>High</a:t>
                </a:r>
              </a:p>
            </p:txBody>
          </p:sp>
        </p:grpSp>
        <p:sp>
          <p:nvSpPr>
            <p:cNvPr id="8308" name="Text Box 113">
              <a:extLst>
                <a:ext uri="{FF2B5EF4-FFF2-40B4-BE49-F238E27FC236}">
                  <a16:creationId xmlns:a16="http://schemas.microsoft.com/office/drawing/2014/main" id="{BC3B1F6E-6FEA-7C32-FD76-968A34DE1E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" y="124"/>
              <a:ext cx="8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0">
                  <a:solidFill>
                    <a:schemeClr val="bg1"/>
                  </a:solidFill>
                </a:rPr>
                <a:t>Fire Severity</a:t>
              </a:r>
            </a:p>
          </p:txBody>
        </p:sp>
      </p:grpSp>
      <p:sp>
        <p:nvSpPr>
          <p:cNvPr id="8195" name="Text Box 133">
            <a:extLst>
              <a:ext uri="{FF2B5EF4-FFF2-40B4-BE49-F238E27FC236}">
                <a16:creationId xmlns:a16="http://schemas.microsoft.com/office/drawing/2014/main" id="{FAA75EBC-0139-FCA6-E714-FA0924353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93663"/>
            <a:ext cx="343535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Severity of Recent Fires in the Western Cascades</a:t>
            </a:r>
          </a:p>
        </p:txBody>
      </p:sp>
      <p:grpSp>
        <p:nvGrpSpPr>
          <p:cNvPr id="8196" name="Group 193">
            <a:extLst>
              <a:ext uri="{FF2B5EF4-FFF2-40B4-BE49-F238E27FC236}">
                <a16:creationId xmlns:a16="http://schemas.microsoft.com/office/drawing/2014/main" id="{D5E5E16C-115B-8ACC-90D5-125350C6D33A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150813"/>
            <a:ext cx="2225675" cy="2503487"/>
            <a:chOff x="2323" y="137"/>
            <a:chExt cx="1402" cy="1577"/>
          </a:xfrm>
        </p:grpSpPr>
        <p:grpSp>
          <p:nvGrpSpPr>
            <p:cNvPr id="8292" name="Group 136">
              <a:extLst>
                <a:ext uri="{FF2B5EF4-FFF2-40B4-BE49-F238E27FC236}">
                  <a16:creationId xmlns:a16="http://schemas.microsoft.com/office/drawing/2014/main" id="{97CB3C55-61D3-94DE-BD4D-3BE972010B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0" y="323"/>
              <a:ext cx="1208" cy="1391"/>
              <a:chOff x="2440" y="144"/>
              <a:chExt cx="1208" cy="1391"/>
            </a:xfrm>
          </p:grpSpPr>
          <p:pic>
            <p:nvPicPr>
              <p:cNvPr id="8294" name="Picture 5" descr="Clark_Fire_severity">
                <a:extLst>
                  <a:ext uri="{FF2B5EF4-FFF2-40B4-BE49-F238E27FC236}">
                    <a16:creationId xmlns:a16="http://schemas.microsoft.com/office/drawing/2014/main" id="{EA805C16-614B-8B2A-7A91-B60D52F179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40" y="144"/>
                <a:ext cx="1208" cy="13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95" name="Group 135">
                <a:extLst>
                  <a:ext uri="{FF2B5EF4-FFF2-40B4-BE49-F238E27FC236}">
                    <a16:creationId xmlns:a16="http://schemas.microsoft.com/office/drawing/2014/main" id="{F30839C1-70D7-B64D-1859-56BDCD69A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60" y="1374"/>
                <a:ext cx="588" cy="161"/>
                <a:chOff x="2919" y="1344"/>
                <a:chExt cx="588" cy="161"/>
              </a:xfrm>
            </p:grpSpPr>
            <p:sp>
              <p:nvSpPr>
                <p:cNvPr id="8296" name="Rectangle 134">
                  <a:extLst>
                    <a:ext uri="{FF2B5EF4-FFF2-40B4-BE49-F238E27FC236}">
                      <a16:creationId xmlns:a16="http://schemas.microsoft.com/office/drawing/2014/main" id="{ECDCD7B8-4269-C1A1-6746-EB4116413D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19" y="1348"/>
                  <a:ext cx="588" cy="15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grpSp>
              <p:nvGrpSpPr>
                <p:cNvPr id="8297" name="Group 42">
                  <a:extLst>
                    <a:ext uri="{FF2B5EF4-FFF2-40B4-BE49-F238E27FC236}">
                      <a16:creationId xmlns:a16="http://schemas.microsoft.com/office/drawing/2014/main" id="{AEC1FEAA-2539-253B-3FA0-0979350BC0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29" y="1344"/>
                  <a:ext cx="568" cy="161"/>
                  <a:chOff x="1968" y="1680"/>
                  <a:chExt cx="568" cy="161"/>
                </a:xfrm>
              </p:grpSpPr>
              <p:grpSp>
                <p:nvGrpSpPr>
                  <p:cNvPr id="8298" name="Group 11">
                    <a:extLst>
                      <a:ext uri="{FF2B5EF4-FFF2-40B4-BE49-F238E27FC236}">
                        <a16:creationId xmlns:a16="http://schemas.microsoft.com/office/drawing/2014/main" id="{C921B9D5-01E7-0DEA-3F7E-0A63D149CE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988" y="1710"/>
                    <a:ext cx="420" cy="35"/>
                    <a:chOff x="2529" y="2349"/>
                    <a:chExt cx="420" cy="51"/>
                  </a:xfrm>
                </p:grpSpPr>
                <p:sp>
                  <p:nvSpPr>
                    <p:cNvPr id="8303" name="Rectangle 9">
                      <a:extLst>
                        <a:ext uri="{FF2B5EF4-FFF2-40B4-BE49-F238E27FC236}">
                          <a16:creationId xmlns:a16="http://schemas.microsoft.com/office/drawing/2014/main" id="{EDB49258-F00B-C5A4-9448-08BDA256BDC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29" y="2349"/>
                      <a:ext cx="420" cy="51"/>
                    </a:xfrm>
                    <a:prstGeom prst="rect">
                      <a:avLst/>
                    </a:prstGeom>
                    <a:noFill/>
                    <a:ln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8304" name="Rectangle 10">
                      <a:extLst>
                        <a:ext uri="{FF2B5EF4-FFF2-40B4-BE49-F238E27FC236}">
                          <a16:creationId xmlns:a16="http://schemas.microsoft.com/office/drawing/2014/main" id="{2327EE31-4D17-1BFB-E4E9-D9CE7C43DC3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29" y="2349"/>
                      <a:ext cx="213" cy="5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8299" name="Text Box 12">
                    <a:extLst>
                      <a:ext uri="{FF2B5EF4-FFF2-40B4-BE49-F238E27FC236}">
                        <a16:creationId xmlns:a16="http://schemas.microsoft.com/office/drawing/2014/main" id="{7E5604BD-8BD7-040C-4974-CBD55134EB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968" y="1745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0</a:t>
                    </a:r>
                  </a:p>
                </p:txBody>
              </p:sp>
              <p:sp>
                <p:nvSpPr>
                  <p:cNvPr id="8300" name="Text Box 13">
                    <a:extLst>
                      <a:ext uri="{FF2B5EF4-FFF2-40B4-BE49-F238E27FC236}">
                        <a16:creationId xmlns:a16="http://schemas.microsoft.com/office/drawing/2014/main" id="{CF3A73BF-51C8-BC10-2F53-48173752030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177" y="1745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1</a:t>
                    </a:r>
                  </a:p>
                </p:txBody>
              </p:sp>
              <p:sp>
                <p:nvSpPr>
                  <p:cNvPr id="8301" name="Text Box 14">
                    <a:extLst>
                      <a:ext uri="{FF2B5EF4-FFF2-40B4-BE49-F238E27FC236}">
                        <a16:creationId xmlns:a16="http://schemas.microsoft.com/office/drawing/2014/main" id="{9EB4D174-A4C2-F17F-26B9-39C21B2ACD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385" y="1745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2</a:t>
                    </a:r>
                  </a:p>
                </p:txBody>
              </p:sp>
              <p:sp>
                <p:nvSpPr>
                  <p:cNvPr id="8302" name="Text Box 16">
                    <a:extLst>
                      <a:ext uri="{FF2B5EF4-FFF2-40B4-BE49-F238E27FC236}">
                        <a16:creationId xmlns:a16="http://schemas.microsoft.com/office/drawing/2014/main" id="{23B2ED6B-0A24-32F6-7EB6-9814ED0ED0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29" y="1680"/>
                    <a:ext cx="107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km</a:t>
                    </a:r>
                  </a:p>
                </p:txBody>
              </p:sp>
            </p:grpSp>
          </p:grpSp>
        </p:grpSp>
        <p:sp>
          <p:nvSpPr>
            <p:cNvPr id="8293" name="Text Box 152">
              <a:extLst>
                <a:ext uri="{FF2B5EF4-FFF2-40B4-BE49-F238E27FC236}">
                  <a16:creationId xmlns:a16="http://schemas.microsoft.com/office/drawing/2014/main" id="{63A4B41E-0FED-155B-9A9B-F358F3A760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3" y="137"/>
              <a:ext cx="140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FF9933"/>
                  </a:solidFill>
                </a:rPr>
                <a:t>Clark 2003  4,905 acres</a:t>
              </a:r>
            </a:p>
          </p:txBody>
        </p:sp>
      </p:grpSp>
      <p:grpSp>
        <p:nvGrpSpPr>
          <p:cNvPr id="8197" name="Group 194">
            <a:extLst>
              <a:ext uri="{FF2B5EF4-FFF2-40B4-BE49-F238E27FC236}">
                <a16:creationId xmlns:a16="http://schemas.microsoft.com/office/drawing/2014/main" id="{4FE46BBD-6C1B-1416-2C34-D0FB540DB738}"/>
              </a:ext>
            </a:extLst>
          </p:cNvPr>
          <p:cNvGrpSpPr>
            <a:grpSpLocks/>
          </p:cNvGrpSpPr>
          <p:nvPr/>
        </p:nvGrpSpPr>
        <p:grpSpPr bwMode="auto">
          <a:xfrm>
            <a:off x="6070600" y="163513"/>
            <a:ext cx="3038475" cy="2190750"/>
            <a:chOff x="3817" y="75"/>
            <a:chExt cx="1914" cy="1380"/>
          </a:xfrm>
        </p:grpSpPr>
        <p:grpSp>
          <p:nvGrpSpPr>
            <p:cNvPr id="8279" name="Group 142">
              <a:extLst>
                <a:ext uri="{FF2B5EF4-FFF2-40B4-BE49-F238E27FC236}">
                  <a16:creationId xmlns:a16="http://schemas.microsoft.com/office/drawing/2014/main" id="{195CE226-B3A0-2E9B-1951-4E443035C1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0" y="252"/>
              <a:ext cx="1508" cy="1203"/>
              <a:chOff x="3936" y="240"/>
              <a:chExt cx="1508" cy="1203"/>
            </a:xfrm>
          </p:grpSpPr>
          <p:pic>
            <p:nvPicPr>
              <p:cNvPr id="8281" name="Picture 6" descr="Warner_Creek_severity">
                <a:extLst>
                  <a:ext uri="{FF2B5EF4-FFF2-40B4-BE49-F238E27FC236}">
                    <a16:creationId xmlns:a16="http://schemas.microsoft.com/office/drawing/2014/main" id="{8F088F95-E8B7-E97F-B401-2A5CF46ABA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936" y="240"/>
                <a:ext cx="1508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82" name="Group 138">
                <a:extLst>
                  <a:ext uri="{FF2B5EF4-FFF2-40B4-BE49-F238E27FC236}">
                    <a16:creationId xmlns:a16="http://schemas.microsoft.com/office/drawing/2014/main" id="{9E143344-68FB-F4ED-AFEF-B20DFFAD86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96" y="240"/>
                <a:ext cx="648" cy="161"/>
                <a:chOff x="4692" y="288"/>
                <a:chExt cx="648" cy="161"/>
              </a:xfrm>
            </p:grpSpPr>
            <p:sp>
              <p:nvSpPr>
                <p:cNvPr id="8283" name="Rectangle 137">
                  <a:extLst>
                    <a:ext uri="{FF2B5EF4-FFF2-40B4-BE49-F238E27FC236}">
                      <a16:creationId xmlns:a16="http://schemas.microsoft.com/office/drawing/2014/main" id="{1E26902F-3482-E6A9-CC51-7650844BAD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2" y="290"/>
                  <a:ext cx="648" cy="15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grpSp>
              <p:nvGrpSpPr>
                <p:cNvPr id="8284" name="Group 67">
                  <a:extLst>
                    <a:ext uri="{FF2B5EF4-FFF2-40B4-BE49-F238E27FC236}">
                      <a16:creationId xmlns:a16="http://schemas.microsoft.com/office/drawing/2014/main" id="{E85F84F8-3C04-A368-7737-5B4526C5D0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04" y="288"/>
                  <a:ext cx="624" cy="161"/>
                  <a:chOff x="3608" y="1807"/>
                  <a:chExt cx="624" cy="161"/>
                </a:xfrm>
              </p:grpSpPr>
              <p:grpSp>
                <p:nvGrpSpPr>
                  <p:cNvPr id="8285" name="Group 44">
                    <a:extLst>
                      <a:ext uri="{FF2B5EF4-FFF2-40B4-BE49-F238E27FC236}">
                        <a16:creationId xmlns:a16="http://schemas.microsoft.com/office/drawing/2014/main" id="{80D7DE82-4062-44F9-A86F-832D2ABE72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628" y="1838"/>
                    <a:ext cx="453" cy="35"/>
                    <a:chOff x="2529" y="2349"/>
                    <a:chExt cx="420" cy="51"/>
                  </a:xfrm>
                </p:grpSpPr>
                <p:sp>
                  <p:nvSpPr>
                    <p:cNvPr id="8290" name="Rectangle 45">
                      <a:extLst>
                        <a:ext uri="{FF2B5EF4-FFF2-40B4-BE49-F238E27FC236}">
                          <a16:creationId xmlns:a16="http://schemas.microsoft.com/office/drawing/2014/main" id="{506310D4-1630-D84F-AA78-F119721996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29" y="2349"/>
                      <a:ext cx="420" cy="51"/>
                    </a:xfrm>
                    <a:prstGeom prst="rect">
                      <a:avLst/>
                    </a:prstGeom>
                    <a:noFill/>
                    <a:ln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8291" name="Rectangle 46">
                      <a:extLst>
                        <a:ext uri="{FF2B5EF4-FFF2-40B4-BE49-F238E27FC236}">
                          <a16:creationId xmlns:a16="http://schemas.microsoft.com/office/drawing/2014/main" id="{17453D61-6246-8C6F-3E15-68CC58B050E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29" y="2349"/>
                      <a:ext cx="213" cy="5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8286" name="Text Box 47">
                    <a:extLst>
                      <a:ext uri="{FF2B5EF4-FFF2-40B4-BE49-F238E27FC236}">
                        <a16:creationId xmlns:a16="http://schemas.microsoft.com/office/drawing/2014/main" id="{06D1E9BB-0229-268D-0245-E30F92DC77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608" y="1872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0</a:t>
                    </a:r>
                  </a:p>
                </p:txBody>
              </p:sp>
              <p:sp>
                <p:nvSpPr>
                  <p:cNvPr id="8287" name="Text Box 48">
                    <a:extLst>
                      <a:ext uri="{FF2B5EF4-FFF2-40B4-BE49-F238E27FC236}">
                        <a16:creationId xmlns:a16="http://schemas.microsoft.com/office/drawing/2014/main" id="{A9A9BA49-6BFA-9780-D1F0-C0890406F6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99" y="1872"/>
                    <a:ext cx="110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1.5</a:t>
                    </a:r>
                  </a:p>
                </p:txBody>
              </p:sp>
              <p:sp>
                <p:nvSpPr>
                  <p:cNvPr id="8288" name="Text Box 49">
                    <a:extLst>
                      <a:ext uri="{FF2B5EF4-FFF2-40B4-BE49-F238E27FC236}">
                        <a16:creationId xmlns:a16="http://schemas.microsoft.com/office/drawing/2014/main" id="{FBC19373-A5DE-6DE0-6B08-72F118A15A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060" y="1872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3</a:t>
                    </a:r>
                  </a:p>
                </p:txBody>
              </p:sp>
              <p:sp>
                <p:nvSpPr>
                  <p:cNvPr id="8289" name="Text Box 50">
                    <a:extLst>
                      <a:ext uri="{FF2B5EF4-FFF2-40B4-BE49-F238E27FC236}">
                        <a16:creationId xmlns:a16="http://schemas.microsoft.com/office/drawing/2014/main" id="{1D4142DC-E72E-8F9A-AF3B-F1E8E75289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125" y="1807"/>
                    <a:ext cx="107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km</a:t>
                    </a:r>
                  </a:p>
                </p:txBody>
              </p:sp>
            </p:grpSp>
          </p:grpSp>
        </p:grpSp>
        <p:sp>
          <p:nvSpPr>
            <p:cNvPr id="8280" name="Text Box 153">
              <a:extLst>
                <a:ext uri="{FF2B5EF4-FFF2-40B4-BE49-F238E27FC236}">
                  <a16:creationId xmlns:a16="http://schemas.microsoft.com/office/drawing/2014/main" id="{E9CA0653-7E78-318C-4067-B3F8BF7F94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7" y="75"/>
              <a:ext cx="191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FF9933"/>
                  </a:solidFill>
                </a:rPr>
                <a:t>Warner Creek 1991  8,960 acres</a:t>
              </a:r>
            </a:p>
          </p:txBody>
        </p:sp>
      </p:grpSp>
      <p:grpSp>
        <p:nvGrpSpPr>
          <p:cNvPr id="8198" name="Group 189">
            <a:extLst>
              <a:ext uri="{FF2B5EF4-FFF2-40B4-BE49-F238E27FC236}">
                <a16:creationId xmlns:a16="http://schemas.microsoft.com/office/drawing/2014/main" id="{B8CB10FA-1588-5C81-FD76-66237524658C}"/>
              </a:ext>
            </a:extLst>
          </p:cNvPr>
          <p:cNvGrpSpPr>
            <a:grpSpLocks/>
          </p:cNvGrpSpPr>
          <p:nvPr/>
        </p:nvGrpSpPr>
        <p:grpSpPr bwMode="auto">
          <a:xfrm>
            <a:off x="6527800" y="2522538"/>
            <a:ext cx="2473325" cy="1797050"/>
            <a:chOff x="4112" y="1666"/>
            <a:chExt cx="1558" cy="1132"/>
          </a:xfrm>
        </p:grpSpPr>
        <p:grpSp>
          <p:nvGrpSpPr>
            <p:cNvPr id="8266" name="Group 141">
              <a:extLst>
                <a:ext uri="{FF2B5EF4-FFF2-40B4-BE49-F238E27FC236}">
                  <a16:creationId xmlns:a16="http://schemas.microsoft.com/office/drawing/2014/main" id="{EE146D10-44EE-6323-679F-C057FB9F2A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128" y="1836"/>
              <a:ext cx="1526" cy="962"/>
              <a:chOff x="4009" y="1728"/>
              <a:chExt cx="1319" cy="832"/>
            </a:xfrm>
          </p:grpSpPr>
          <p:pic>
            <p:nvPicPr>
              <p:cNvPr id="8268" name="Picture 8" descr="Spring_fire_Severity">
                <a:extLst>
                  <a:ext uri="{FF2B5EF4-FFF2-40B4-BE49-F238E27FC236}">
                    <a16:creationId xmlns:a16="http://schemas.microsoft.com/office/drawing/2014/main" id="{A2964F87-D62C-F8A6-50B3-05D6B968AD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09" y="1728"/>
                <a:ext cx="1319" cy="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69" name="Group 140">
                <a:extLst>
                  <a:ext uri="{FF2B5EF4-FFF2-40B4-BE49-F238E27FC236}">
                    <a16:creationId xmlns:a16="http://schemas.microsoft.com/office/drawing/2014/main" id="{B7144485-53CE-14EA-A707-17F2ADD3531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743" y="1728"/>
                <a:ext cx="585" cy="156"/>
                <a:chOff x="4704" y="1728"/>
                <a:chExt cx="585" cy="156"/>
              </a:xfrm>
            </p:grpSpPr>
            <p:sp>
              <p:nvSpPr>
                <p:cNvPr id="8270" name="Rectangle 139">
                  <a:extLst>
                    <a:ext uri="{FF2B5EF4-FFF2-40B4-BE49-F238E27FC236}">
                      <a16:creationId xmlns:a16="http://schemas.microsoft.com/office/drawing/2014/main" id="{A70DF305-4889-9C60-2BEE-7E32B2F2B50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704" y="1734"/>
                  <a:ext cx="585" cy="15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grpSp>
              <p:nvGrpSpPr>
                <p:cNvPr id="8271" name="Group 102">
                  <a:extLst>
                    <a:ext uri="{FF2B5EF4-FFF2-40B4-BE49-F238E27FC236}">
                      <a16:creationId xmlns:a16="http://schemas.microsoft.com/office/drawing/2014/main" id="{8001146E-753E-2D47-E1A7-0F4002CAF9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716" y="1728"/>
                  <a:ext cx="547" cy="149"/>
                  <a:chOff x="4536" y="3195"/>
                  <a:chExt cx="547" cy="149"/>
                </a:xfrm>
              </p:grpSpPr>
              <p:grpSp>
                <p:nvGrpSpPr>
                  <p:cNvPr id="8272" name="Group 95">
                    <a:extLst>
                      <a:ext uri="{FF2B5EF4-FFF2-40B4-BE49-F238E27FC236}">
                        <a16:creationId xmlns:a16="http://schemas.microsoft.com/office/drawing/2014/main" id="{7C78C33B-51C7-3B26-CBCC-A627AA217C1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56" y="3226"/>
                    <a:ext cx="409" cy="35"/>
                    <a:chOff x="2529" y="2349"/>
                    <a:chExt cx="420" cy="51"/>
                  </a:xfrm>
                </p:grpSpPr>
                <p:sp>
                  <p:nvSpPr>
                    <p:cNvPr id="8277" name="Rectangle 96">
                      <a:extLst>
                        <a:ext uri="{FF2B5EF4-FFF2-40B4-BE49-F238E27FC236}">
                          <a16:creationId xmlns:a16="http://schemas.microsoft.com/office/drawing/2014/main" id="{241EE168-50C7-BC19-219F-E7CFBB127655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29" y="2349"/>
                      <a:ext cx="420" cy="51"/>
                    </a:xfrm>
                    <a:prstGeom prst="rect">
                      <a:avLst/>
                    </a:prstGeom>
                    <a:noFill/>
                    <a:ln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8278" name="Rectangle 97">
                      <a:extLst>
                        <a:ext uri="{FF2B5EF4-FFF2-40B4-BE49-F238E27FC236}">
                          <a16:creationId xmlns:a16="http://schemas.microsoft.com/office/drawing/2014/main" id="{327B8C33-E4EB-C95C-E6B6-A2964D6E6DE9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29" y="2349"/>
                      <a:ext cx="213" cy="5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8273" name="Text Box 98">
                    <a:extLst>
                      <a:ext uri="{FF2B5EF4-FFF2-40B4-BE49-F238E27FC236}">
                        <a16:creationId xmlns:a16="http://schemas.microsoft.com/office/drawing/2014/main" id="{B6208663-7463-79A8-9BF0-019983D3237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4536" y="3260"/>
                    <a:ext cx="38" cy="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0</a:t>
                    </a:r>
                  </a:p>
                </p:txBody>
              </p:sp>
              <p:sp>
                <p:nvSpPr>
                  <p:cNvPr id="8274" name="Text Box 99">
                    <a:extLst>
                      <a:ext uri="{FF2B5EF4-FFF2-40B4-BE49-F238E27FC236}">
                        <a16:creationId xmlns:a16="http://schemas.microsoft.com/office/drawing/2014/main" id="{766DB938-71DC-4CE0-7C19-5DE21BBF357A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4709" y="3260"/>
                    <a:ext cx="95" cy="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1.5</a:t>
                    </a:r>
                  </a:p>
                </p:txBody>
              </p:sp>
              <p:sp>
                <p:nvSpPr>
                  <p:cNvPr id="8275" name="Text Box 100">
                    <a:extLst>
                      <a:ext uri="{FF2B5EF4-FFF2-40B4-BE49-F238E27FC236}">
                        <a16:creationId xmlns:a16="http://schemas.microsoft.com/office/drawing/2014/main" id="{89FE2718-FDD9-49B5-1E1F-3AFF8071D55C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4946" y="3260"/>
                    <a:ext cx="38" cy="8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3</a:t>
                    </a:r>
                  </a:p>
                </p:txBody>
              </p:sp>
              <p:sp>
                <p:nvSpPr>
                  <p:cNvPr id="8276" name="Text Box 101">
                    <a:extLst>
                      <a:ext uri="{FF2B5EF4-FFF2-40B4-BE49-F238E27FC236}">
                        <a16:creationId xmlns:a16="http://schemas.microsoft.com/office/drawing/2014/main" id="{CD37E41F-2CFD-A266-A85C-7276F3712761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4990" y="3195"/>
                    <a:ext cx="93" cy="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km</a:t>
                    </a:r>
                  </a:p>
                </p:txBody>
              </p:sp>
            </p:grpSp>
          </p:grpSp>
        </p:grpSp>
        <p:sp>
          <p:nvSpPr>
            <p:cNvPr id="8267" name="Text Box 154">
              <a:extLst>
                <a:ext uri="{FF2B5EF4-FFF2-40B4-BE49-F238E27FC236}">
                  <a16:creationId xmlns:a16="http://schemas.microsoft.com/office/drawing/2014/main" id="{FD5DE7D0-003D-52FD-FC36-9070BA876F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2" y="1666"/>
              <a:ext cx="155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FF9933"/>
                  </a:solidFill>
                </a:rPr>
                <a:t>Spring 1996  15,960 acres</a:t>
              </a:r>
            </a:p>
          </p:txBody>
        </p:sp>
      </p:grpSp>
      <p:grpSp>
        <p:nvGrpSpPr>
          <p:cNvPr id="8199" name="Group 190">
            <a:extLst>
              <a:ext uri="{FF2B5EF4-FFF2-40B4-BE49-F238E27FC236}">
                <a16:creationId xmlns:a16="http://schemas.microsoft.com/office/drawing/2014/main" id="{A8021565-21F2-1A5B-F470-A7CB02F2FA3E}"/>
              </a:ext>
            </a:extLst>
          </p:cNvPr>
          <p:cNvGrpSpPr>
            <a:grpSpLocks/>
          </p:cNvGrpSpPr>
          <p:nvPr/>
        </p:nvGrpSpPr>
        <p:grpSpPr bwMode="auto">
          <a:xfrm>
            <a:off x="6503988" y="4470400"/>
            <a:ext cx="2393950" cy="2295525"/>
            <a:chOff x="4097" y="2893"/>
            <a:chExt cx="1508" cy="1446"/>
          </a:xfrm>
        </p:grpSpPr>
        <p:grpSp>
          <p:nvGrpSpPr>
            <p:cNvPr id="8253" name="Group 148">
              <a:extLst>
                <a:ext uri="{FF2B5EF4-FFF2-40B4-BE49-F238E27FC236}">
                  <a16:creationId xmlns:a16="http://schemas.microsoft.com/office/drawing/2014/main" id="{F423684D-33BB-70B8-661F-B4FEC075AA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03" y="3064"/>
              <a:ext cx="1296" cy="1275"/>
              <a:chOff x="4128" y="2904"/>
              <a:chExt cx="1122" cy="1104"/>
            </a:xfrm>
          </p:grpSpPr>
          <p:pic>
            <p:nvPicPr>
              <p:cNvPr id="8255" name="Picture 103" descr="Apple_Fire_severity">
                <a:extLst>
                  <a:ext uri="{FF2B5EF4-FFF2-40B4-BE49-F238E27FC236}">
                    <a16:creationId xmlns:a16="http://schemas.microsoft.com/office/drawing/2014/main" id="{C2B10FC4-97E5-BCD2-8025-859962BCD5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128" y="2904"/>
                <a:ext cx="1122" cy="11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56" name="Group 147">
                <a:extLst>
                  <a:ext uri="{FF2B5EF4-FFF2-40B4-BE49-F238E27FC236}">
                    <a16:creationId xmlns:a16="http://schemas.microsoft.com/office/drawing/2014/main" id="{4282F0DE-281D-6EDC-6149-F1942EC8D18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128" y="3847"/>
                <a:ext cx="561" cy="159"/>
                <a:chOff x="4149" y="3839"/>
                <a:chExt cx="561" cy="159"/>
              </a:xfrm>
            </p:grpSpPr>
            <p:sp>
              <p:nvSpPr>
                <p:cNvPr id="8257" name="Rectangle 146">
                  <a:extLst>
                    <a:ext uri="{FF2B5EF4-FFF2-40B4-BE49-F238E27FC236}">
                      <a16:creationId xmlns:a16="http://schemas.microsoft.com/office/drawing/2014/main" id="{6A6DF698-D35D-5ACF-C5F6-5625D8BB1CD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149" y="3839"/>
                  <a:ext cx="561" cy="15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grpSp>
              <p:nvGrpSpPr>
                <p:cNvPr id="8258" name="Group 104">
                  <a:extLst>
                    <a:ext uri="{FF2B5EF4-FFF2-40B4-BE49-F238E27FC236}">
                      <a16:creationId xmlns:a16="http://schemas.microsoft.com/office/drawing/2014/main" id="{07F8241B-F4B8-1532-DB8E-461E8F3CBC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156" y="3839"/>
                  <a:ext cx="533" cy="148"/>
                  <a:chOff x="4620" y="4299"/>
                  <a:chExt cx="533" cy="148"/>
                </a:xfrm>
              </p:grpSpPr>
              <p:grpSp>
                <p:nvGrpSpPr>
                  <p:cNvPr id="8259" name="Group 60">
                    <a:extLst>
                      <a:ext uri="{FF2B5EF4-FFF2-40B4-BE49-F238E27FC236}">
                        <a16:creationId xmlns:a16="http://schemas.microsoft.com/office/drawing/2014/main" id="{C5B4D134-14D6-B95A-128C-0149F55D0A8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40" y="4329"/>
                    <a:ext cx="397" cy="35"/>
                    <a:chOff x="2529" y="2349"/>
                    <a:chExt cx="420" cy="51"/>
                  </a:xfrm>
                </p:grpSpPr>
                <p:sp>
                  <p:nvSpPr>
                    <p:cNvPr id="8264" name="Rectangle 61">
                      <a:extLst>
                        <a:ext uri="{FF2B5EF4-FFF2-40B4-BE49-F238E27FC236}">
                          <a16:creationId xmlns:a16="http://schemas.microsoft.com/office/drawing/2014/main" id="{8218A58B-C536-80D6-50C6-CDB8C01F2CF2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29" y="2349"/>
                      <a:ext cx="420" cy="51"/>
                    </a:xfrm>
                    <a:prstGeom prst="rect">
                      <a:avLst/>
                    </a:prstGeom>
                    <a:noFill/>
                    <a:ln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8265" name="Rectangle 62">
                      <a:extLst>
                        <a:ext uri="{FF2B5EF4-FFF2-40B4-BE49-F238E27FC236}">
                          <a16:creationId xmlns:a16="http://schemas.microsoft.com/office/drawing/2014/main" id="{7FA3E171-73D8-0467-BB21-9FA72F44E20F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29" y="2349"/>
                      <a:ext cx="213" cy="5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8260" name="Text Box 63">
                    <a:extLst>
                      <a:ext uri="{FF2B5EF4-FFF2-40B4-BE49-F238E27FC236}">
                        <a16:creationId xmlns:a16="http://schemas.microsoft.com/office/drawing/2014/main" id="{4899239F-EC57-8534-BA5D-E8AF6A1267F5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4620" y="4364"/>
                    <a:ext cx="38" cy="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0</a:t>
                    </a:r>
                  </a:p>
                </p:txBody>
              </p:sp>
              <p:sp>
                <p:nvSpPr>
                  <p:cNvPr id="8261" name="Text Box 64">
                    <a:extLst>
                      <a:ext uri="{FF2B5EF4-FFF2-40B4-BE49-F238E27FC236}">
                        <a16:creationId xmlns:a16="http://schemas.microsoft.com/office/drawing/2014/main" id="{B925F086-0F96-C2A8-82D3-033EDA6EA409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4787" y="4364"/>
                    <a:ext cx="95" cy="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2.5</a:t>
                    </a:r>
                  </a:p>
                </p:txBody>
              </p:sp>
              <p:sp>
                <p:nvSpPr>
                  <p:cNvPr id="8262" name="Text Box 65">
                    <a:extLst>
                      <a:ext uri="{FF2B5EF4-FFF2-40B4-BE49-F238E27FC236}">
                        <a16:creationId xmlns:a16="http://schemas.microsoft.com/office/drawing/2014/main" id="{63EF9CB5-3EAB-2CBD-D435-69DB8F1701E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5016" y="4364"/>
                    <a:ext cx="38" cy="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5</a:t>
                    </a:r>
                  </a:p>
                </p:txBody>
              </p:sp>
              <p:sp>
                <p:nvSpPr>
                  <p:cNvPr id="8263" name="Text Box 66">
                    <a:extLst>
                      <a:ext uri="{FF2B5EF4-FFF2-40B4-BE49-F238E27FC236}">
                        <a16:creationId xmlns:a16="http://schemas.microsoft.com/office/drawing/2014/main" id="{AA80FF04-3967-81BE-C22F-6B8CF438E7B1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5060" y="4299"/>
                    <a:ext cx="93" cy="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km</a:t>
                    </a:r>
                  </a:p>
                </p:txBody>
              </p:sp>
            </p:grpSp>
          </p:grpSp>
        </p:grpSp>
        <p:sp>
          <p:nvSpPr>
            <p:cNvPr id="8254" name="Text Box 155">
              <a:extLst>
                <a:ext uri="{FF2B5EF4-FFF2-40B4-BE49-F238E27FC236}">
                  <a16:creationId xmlns:a16="http://schemas.microsoft.com/office/drawing/2014/main" id="{E2B2E896-7D2C-248A-751C-E50566E12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7" y="2893"/>
              <a:ext cx="150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FF9933"/>
                  </a:solidFill>
                </a:rPr>
                <a:t>Apple 2002  19,139 acres</a:t>
              </a:r>
            </a:p>
          </p:txBody>
        </p:sp>
      </p:grpSp>
      <p:grpSp>
        <p:nvGrpSpPr>
          <p:cNvPr id="8200" name="Group 191">
            <a:extLst>
              <a:ext uri="{FF2B5EF4-FFF2-40B4-BE49-F238E27FC236}">
                <a16:creationId xmlns:a16="http://schemas.microsoft.com/office/drawing/2014/main" id="{6F38E031-AA96-DD03-1D28-A8E7BA2E8C54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4818063"/>
            <a:ext cx="2614612" cy="1963737"/>
            <a:chOff x="2241" y="3105"/>
            <a:chExt cx="1647" cy="1237"/>
          </a:xfrm>
        </p:grpSpPr>
        <p:grpSp>
          <p:nvGrpSpPr>
            <p:cNvPr id="8240" name="Group 151">
              <a:extLst>
                <a:ext uri="{FF2B5EF4-FFF2-40B4-BE49-F238E27FC236}">
                  <a16:creationId xmlns:a16="http://schemas.microsoft.com/office/drawing/2014/main" id="{19202685-DCD6-0ED5-7FA3-2734CD953BF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241" y="3277"/>
              <a:ext cx="1647" cy="1065"/>
              <a:chOff x="2304" y="3159"/>
              <a:chExt cx="1497" cy="968"/>
            </a:xfrm>
          </p:grpSpPr>
          <p:pic>
            <p:nvPicPr>
              <p:cNvPr id="8242" name="Picture 105" descr="Boulder_Fire_Severity">
                <a:extLst>
                  <a:ext uri="{FF2B5EF4-FFF2-40B4-BE49-F238E27FC236}">
                    <a16:creationId xmlns:a16="http://schemas.microsoft.com/office/drawing/2014/main" id="{F191EC78-492F-3E12-4B92-499B1165A6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4" y="3159"/>
                <a:ext cx="1497" cy="9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43" name="Group 150">
                <a:extLst>
                  <a:ext uri="{FF2B5EF4-FFF2-40B4-BE49-F238E27FC236}">
                    <a16:creationId xmlns:a16="http://schemas.microsoft.com/office/drawing/2014/main" id="{CB94484F-C2AB-8A92-7728-722DFDE71C9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249" y="3966"/>
                <a:ext cx="552" cy="159"/>
                <a:chOff x="3210" y="3935"/>
                <a:chExt cx="552" cy="159"/>
              </a:xfrm>
            </p:grpSpPr>
            <p:sp>
              <p:nvSpPr>
                <p:cNvPr id="8244" name="Rectangle 149">
                  <a:extLst>
                    <a:ext uri="{FF2B5EF4-FFF2-40B4-BE49-F238E27FC236}">
                      <a16:creationId xmlns:a16="http://schemas.microsoft.com/office/drawing/2014/main" id="{EBD929BC-96E0-87FC-571B-A452228595C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3210" y="3935"/>
                  <a:ext cx="552" cy="15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grpSp>
              <p:nvGrpSpPr>
                <p:cNvPr id="8245" name="Group 106">
                  <a:extLst>
                    <a:ext uri="{FF2B5EF4-FFF2-40B4-BE49-F238E27FC236}">
                      <a16:creationId xmlns:a16="http://schemas.microsoft.com/office/drawing/2014/main" id="{A8BFA30A-BFA4-AA56-F254-FA03613EBB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218" y="3935"/>
                  <a:ext cx="525" cy="152"/>
                  <a:chOff x="2973" y="4318"/>
                  <a:chExt cx="525" cy="152"/>
                </a:xfrm>
              </p:grpSpPr>
              <p:grpSp>
                <p:nvGrpSpPr>
                  <p:cNvPr id="8246" name="Group 52">
                    <a:extLst>
                      <a:ext uri="{FF2B5EF4-FFF2-40B4-BE49-F238E27FC236}">
                        <a16:creationId xmlns:a16="http://schemas.microsoft.com/office/drawing/2014/main" id="{DF752BA0-9FBB-14BF-F0E2-13A022745CC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93" y="4348"/>
                    <a:ext cx="386" cy="35"/>
                    <a:chOff x="2529" y="2349"/>
                    <a:chExt cx="420" cy="51"/>
                  </a:xfrm>
                </p:grpSpPr>
                <p:sp>
                  <p:nvSpPr>
                    <p:cNvPr id="8251" name="Rectangle 53">
                      <a:extLst>
                        <a:ext uri="{FF2B5EF4-FFF2-40B4-BE49-F238E27FC236}">
                          <a16:creationId xmlns:a16="http://schemas.microsoft.com/office/drawing/2014/main" id="{DA017631-25F3-8F19-8F1D-2B192DAFCCC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29" y="2349"/>
                      <a:ext cx="420" cy="51"/>
                    </a:xfrm>
                    <a:prstGeom prst="rect">
                      <a:avLst/>
                    </a:prstGeom>
                    <a:noFill/>
                    <a:ln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8252" name="Rectangle 54">
                      <a:extLst>
                        <a:ext uri="{FF2B5EF4-FFF2-40B4-BE49-F238E27FC236}">
                          <a16:creationId xmlns:a16="http://schemas.microsoft.com/office/drawing/2014/main" id="{A356E429-0B89-7A74-9FCF-64A1755054C6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29" y="2349"/>
                      <a:ext cx="213" cy="5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8247" name="Text Box 55">
                    <a:extLst>
                      <a:ext uri="{FF2B5EF4-FFF2-40B4-BE49-F238E27FC236}">
                        <a16:creationId xmlns:a16="http://schemas.microsoft.com/office/drawing/2014/main" id="{E8557189-5AF8-3AEF-8A0E-C34328FAF000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2973" y="4383"/>
                    <a:ext cx="40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0</a:t>
                    </a:r>
                  </a:p>
                </p:txBody>
              </p:sp>
              <p:sp>
                <p:nvSpPr>
                  <p:cNvPr id="8248" name="Text Box 56">
                    <a:extLst>
                      <a:ext uri="{FF2B5EF4-FFF2-40B4-BE49-F238E27FC236}">
                        <a16:creationId xmlns:a16="http://schemas.microsoft.com/office/drawing/2014/main" id="{8F0CE1E9-2189-BB96-5683-8BD8AC4DF721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170" y="4383"/>
                    <a:ext cx="40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3</a:t>
                    </a:r>
                  </a:p>
                </p:txBody>
              </p:sp>
              <p:sp>
                <p:nvSpPr>
                  <p:cNvPr id="8249" name="Text Box 57">
                    <a:extLst>
                      <a:ext uri="{FF2B5EF4-FFF2-40B4-BE49-F238E27FC236}">
                        <a16:creationId xmlns:a16="http://schemas.microsoft.com/office/drawing/2014/main" id="{EA27485F-B4CC-FA0C-ACF6-8DB2F5C24BDC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363" y="4383"/>
                    <a:ext cx="40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6</a:t>
                    </a:r>
                  </a:p>
                </p:txBody>
              </p:sp>
              <p:sp>
                <p:nvSpPr>
                  <p:cNvPr id="8250" name="Text Box 58">
                    <a:extLst>
                      <a:ext uri="{FF2B5EF4-FFF2-40B4-BE49-F238E27FC236}">
                        <a16:creationId xmlns:a16="http://schemas.microsoft.com/office/drawing/2014/main" id="{3CF98EA3-78D1-0A8B-C51E-B4801562C970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401" y="4318"/>
                    <a:ext cx="97" cy="8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km</a:t>
                    </a:r>
                  </a:p>
                </p:txBody>
              </p:sp>
            </p:grpSp>
          </p:grpSp>
        </p:grpSp>
        <p:sp>
          <p:nvSpPr>
            <p:cNvPr id="8241" name="Text Box 156">
              <a:extLst>
                <a:ext uri="{FF2B5EF4-FFF2-40B4-BE49-F238E27FC236}">
                  <a16:creationId xmlns:a16="http://schemas.microsoft.com/office/drawing/2014/main" id="{BBAE7FB4-86D5-71BA-E55E-02AA19C72D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6" y="3105"/>
              <a:ext cx="163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FF9933"/>
                  </a:solidFill>
                </a:rPr>
                <a:t>Boulder 2002  48,505 acres</a:t>
              </a:r>
            </a:p>
          </p:txBody>
        </p:sp>
      </p:grpSp>
      <p:grpSp>
        <p:nvGrpSpPr>
          <p:cNvPr id="8201" name="Group 192">
            <a:extLst>
              <a:ext uri="{FF2B5EF4-FFF2-40B4-BE49-F238E27FC236}">
                <a16:creationId xmlns:a16="http://schemas.microsoft.com/office/drawing/2014/main" id="{A0387A1F-1AB4-D115-CF7C-F4D4B1AFE6A3}"/>
              </a:ext>
            </a:extLst>
          </p:cNvPr>
          <p:cNvGrpSpPr>
            <a:grpSpLocks/>
          </p:cNvGrpSpPr>
          <p:nvPr/>
        </p:nvGrpSpPr>
        <p:grpSpPr bwMode="auto">
          <a:xfrm>
            <a:off x="3306763" y="2727325"/>
            <a:ext cx="2990850" cy="1952625"/>
            <a:chOff x="2083" y="1746"/>
            <a:chExt cx="1884" cy="1230"/>
          </a:xfrm>
        </p:grpSpPr>
        <p:grpSp>
          <p:nvGrpSpPr>
            <p:cNvPr id="8227" name="Group 145">
              <a:extLst>
                <a:ext uri="{FF2B5EF4-FFF2-40B4-BE49-F238E27FC236}">
                  <a16:creationId xmlns:a16="http://schemas.microsoft.com/office/drawing/2014/main" id="{3584BB3D-8203-D069-84D8-D95A50B0D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8" y="1922"/>
              <a:ext cx="1474" cy="1054"/>
              <a:chOff x="2256" y="1728"/>
              <a:chExt cx="1474" cy="1054"/>
            </a:xfrm>
          </p:grpSpPr>
          <p:pic>
            <p:nvPicPr>
              <p:cNvPr id="8229" name="Picture 7" descr="Shady_Beack_Fire_Severity">
                <a:extLst>
                  <a:ext uri="{FF2B5EF4-FFF2-40B4-BE49-F238E27FC236}">
                    <a16:creationId xmlns:a16="http://schemas.microsoft.com/office/drawing/2014/main" id="{F46CD45E-CA28-F505-4538-D59F0A1098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728"/>
                <a:ext cx="1474" cy="10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30" name="Group 144">
                <a:extLst>
                  <a:ext uri="{FF2B5EF4-FFF2-40B4-BE49-F238E27FC236}">
                    <a16:creationId xmlns:a16="http://schemas.microsoft.com/office/drawing/2014/main" id="{02BB339D-1AB0-99B0-57D4-F5A39DCFB1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6" y="2621"/>
                <a:ext cx="597" cy="161"/>
                <a:chOff x="2292" y="2592"/>
                <a:chExt cx="597" cy="161"/>
              </a:xfrm>
            </p:grpSpPr>
            <p:sp>
              <p:nvSpPr>
                <p:cNvPr id="8231" name="Rectangle 143">
                  <a:extLst>
                    <a:ext uri="{FF2B5EF4-FFF2-40B4-BE49-F238E27FC236}">
                      <a16:creationId xmlns:a16="http://schemas.microsoft.com/office/drawing/2014/main" id="{9E8EEC94-BBFB-9372-3530-7DF9869511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2" y="2598"/>
                  <a:ext cx="597" cy="15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grpSp>
              <p:nvGrpSpPr>
                <p:cNvPr id="8232" name="Group 93">
                  <a:extLst>
                    <a:ext uri="{FF2B5EF4-FFF2-40B4-BE49-F238E27FC236}">
                      <a16:creationId xmlns:a16="http://schemas.microsoft.com/office/drawing/2014/main" id="{56C30972-FEFA-9A2E-B4AF-427C8400A7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3" y="2592"/>
                  <a:ext cx="576" cy="161"/>
                  <a:chOff x="2580" y="3369"/>
                  <a:chExt cx="576" cy="161"/>
                </a:xfrm>
              </p:grpSpPr>
              <p:grpSp>
                <p:nvGrpSpPr>
                  <p:cNvPr id="8233" name="Group 86">
                    <a:extLst>
                      <a:ext uri="{FF2B5EF4-FFF2-40B4-BE49-F238E27FC236}">
                        <a16:creationId xmlns:a16="http://schemas.microsoft.com/office/drawing/2014/main" id="{BEC94B55-3186-6B4C-8027-E770A50737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600" y="3400"/>
                    <a:ext cx="420" cy="35"/>
                    <a:chOff x="2529" y="2349"/>
                    <a:chExt cx="420" cy="51"/>
                  </a:xfrm>
                </p:grpSpPr>
                <p:sp>
                  <p:nvSpPr>
                    <p:cNvPr id="8238" name="Rectangle 87">
                      <a:extLst>
                        <a:ext uri="{FF2B5EF4-FFF2-40B4-BE49-F238E27FC236}">
                          <a16:creationId xmlns:a16="http://schemas.microsoft.com/office/drawing/2014/main" id="{5FD005CB-14D5-C020-499D-1256D378746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29" y="2349"/>
                      <a:ext cx="420" cy="51"/>
                    </a:xfrm>
                    <a:prstGeom prst="rect">
                      <a:avLst/>
                    </a:prstGeom>
                    <a:noFill/>
                    <a:ln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8239" name="Rectangle 88">
                      <a:extLst>
                        <a:ext uri="{FF2B5EF4-FFF2-40B4-BE49-F238E27FC236}">
                          <a16:creationId xmlns:a16="http://schemas.microsoft.com/office/drawing/2014/main" id="{DADE8E5D-1CD8-FE7E-6325-B94C9277493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529" y="2349"/>
                      <a:ext cx="213" cy="51"/>
                    </a:xfrm>
                    <a:prstGeom prst="rect">
                      <a:avLst/>
                    </a:prstGeom>
                    <a:solidFill>
                      <a:srgbClr val="00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8234" name="Text Box 89">
                    <a:extLst>
                      <a:ext uri="{FF2B5EF4-FFF2-40B4-BE49-F238E27FC236}">
                        <a16:creationId xmlns:a16="http://schemas.microsoft.com/office/drawing/2014/main" id="{383BD0AD-FD0F-AD9D-CB46-F693249B09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580" y="3434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0</a:t>
                    </a:r>
                  </a:p>
                </p:txBody>
              </p:sp>
              <p:sp>
                <p:nvSpPr>
                  <p:cNvPr id="8235" name="Text Box 90">
                    <a:extLst>
                      <a:ext uri="{FF2B5EF4-FFF2-40B4-BE49-F238E27FC236}">
                        <a16:creationId xmlns:a16="http://schemas.microsoft.com/office/drawing/2014/main" id="{3AD1C023-B6E2-7BE5-E0EC-7411EF3D469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56" y="3434"/>
                    <a:ext cx="110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1.5</a:t>
                    </a:r>
                  </a:p>
                </p:txBody>
              </p:sp>
              <p:sp>
                <p:nvSpPr>
                  <p:cNvPr id="8236" name="Text Box 91">
                    <a:extLst>
                      <a:ext uri="{FF2B5EF4-FFF2-40B4-BE49-F238E27FC236}">
                        <a16:creationId xmlns:a16="http://schemas.microsoft.com/office/drawing/2014/main" id="{7F79E876-A3C2-57DD-92A4-1D772087D2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02" y="3434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3</a:t>
                    </a:r>
                  </a:p>
                </p:txBody>
              </p:sp>
              <p:sp>
                <p:nvSpPr>
                  <p:cNvPr id="8237" name="Text Box 92">
                    <a:extLst>
                      <a:ext uri="{FF2B5EF4-FFF2-40B4-BE49-F238E27FC236}">
                        <a16:creationId xmlns:a16="http://schemas.microsoft.com/office/drawing/2014/main" id="{3CAAA9DC-4977-C57F-B767-11BF5B4936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49" y="3369"/>
                    <a:ext cx="107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/>
                      <a:t>km</a:t>
                    </a:r>
                  </a:p>
                </p:txBody>
              </p:sp>
            </p:grpSp>
          </p:grpSp>
        </p:grpSp>
        <p:sp>
          <p:nvSpPr>
            <p:cNvPr id="8228" name="Text Box 157">
              <a:extLst>
                <a:ext uri="{FF2B5EF4-FFF2-40B4-BE49-F238E27FC236}">
                  <a16:creationId xmlns:a16="http://schemas.microsoft.com/office/drawing/2014/main" id="{16FD30CD-808B-6792-45E3-AD2322304C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3" y="1746"/>
              <a:ext cx="188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FF9933"/>
                  </a:solidFill>
                </a:rPr>
                <a:t>Shady Beach 1988  5,174 acres</a:t>
              </a:r>
            </a:p>
          </p:txBody>
        </p:sp>
      </p:grpSp>
      <p:grpSp>
        <p:nvGrpSpPr>
          <p:cNvPr id="8202" name="Group 124">
            <a:extLst>
              <a:ext uri="{FF2B5EF4-FFF2-40B4-BE49-F238E27FC236}">
                <a16:creationId xmlns:a16="http://schemas.microsoft.com/office/drawing/2014/main" id="{2664DAC7-0DCB-F7AF-471B-40E1A1A6786A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5022850"/>
            <a:ext cx="1701800" cy="60325"/>
            <a:chOff x="669926" y="5022533"/>
            <a:chExt cx="1701801" cy="60960"/>
          </a:xfrm>
        </p:grpSpPr>
        <p:sp>
          <p:nvSpPr>
            <p:cNvPr id="8224" name="Rectangle 120">
              <a:extLst>
                <a:ext uri="{FF2B5EF4-FFF2-40B4-BE49-F238E27FC236}">
                  <a16:creationId xmlns:a16="http://schemas.microsoft.com/office/drawing/2014/main" id="{2BCEB100-A97F-F5DB-F466-98D10B1D4F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9926" y="5022533"/>
              <a:ext cx="1701800" cy="60960"/>
            </a:xfrm>
            <a:prstGeom prst="rect">
              <a:avLst/>
            </a:prstGeom>
            <a:noFill/>
            <a:ln w="9525" algn="ctr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25" name="Rectangle 121">
              <a:extLst>
                <a:ext uri="{FF2B5EF4-FFF2-40B4-BE49-F238E27FC236}">
                  <a16:creationId xmlns:a16="http://schemas.microsoft.com/office/drawing/2014/main" id="{0083657B-A23C-0BC6-E24B-54CE7592C6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9926" y="5022533"/>
              <a:ext cx="579438" cy="609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26" name="Rectangle 126">
              <a:extLst>
                <a:ext uri="{FF2B5EF4-FFF2-40B4-BE49-F238E27FC236}">
                  <a16:creationId xmlns:a16="http://schemas.microsoft.com/office/drawing/2014/main" id="{CDA56CCF-4CB0-D8D6-E93C-50DFBB9A01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17689" y="5022533"/>
              <a:ext cx="554038" cy="609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203" name="Group 127">
            <a:extLst>
              <a:ext uri="{FF2B5EF4-FFF2-40B4-BE49-F238E27FC236}">
                <a16:creationId xmlns:a16="http://schemas.microsoft.com/office/drawing/2014/main" id="{4E70F1D0-1B58-0627-352B-2EF4A5D44ADE}"/>
              </a:ext>
            </a:extLst>
          </p:cNvPr>
          <p:cNvGrpSpPr>
            <a:grpSpLocks/>
          </p:cNvGrpSpPr>
          <p:nvPr/>
        </p:nvGrpSpPr>
        <p:grpSpPr bwMode="auto">
          <a:xfrm>
            <a:off x="211138" y="1717675"/>
            <a:ext cx="2860675" cy="3592513"/>
            <a:chOff x="211138" y="1717675"/>
            <a:chExt cx="2860675" cy="3592513"/>
          </a:xfrm>
        </p:grpSpPr>
        <p:grpSp>
          <p:nvGrpSpPr>
            <p:cNvPr id="8204" name="Group 196">
              <a:extLst>
                <a:ext uri="{FF2B5EF4-FFF2-40B4-BE49-F238E27FC236}">
                  <a16:creationId xmlns:a16="http://schemas.microsoft.com/office/drawing/2014/main" id="{42CC84EE-02AE-3EAC-76CB-C51A25C59D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138" y="1717675"/>
              <a:ext cx="2860675" cy="3151188"/>
              <a:chOff x="133" y="1082"/>
              <a:chExt cx="1802" cy="1985"/>
            </a:xfrm>
          </p:grpSpPr>
          <p:pic>
            <p:nvPicPr>
              <p:cNvPr id="8217" name="Picture 195" descr="fire_locations_no_CQ_red">
                <a:extLst>
                  <a:ext uri="{FF2B5EF4-FFF2-40B4-BE49-F238E27FC236}">
                    <a16:creationId xmlns:a16="http://schemas.microsoft.com/office/drawing/2014/main" id="{750651C9-7C8B-1E93-053F-941A01FBC0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0120" t="1019" r="13513" b="16309"/>
              <a:stretch>
                <a:fillRect/>
              </a:stretch>
            </p:blipFill>
            <p:spPr bwMode="auto">
              <a:xfrm>
                <a:off x="133" y="1082"/>
                <a:ext cx="1802" cy="19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218" name="Text Box 158">
                <a:extLst>
                  <a:ext uri="{FF2B5EF4-FFF2-40B4-BE49-F238E27FC236}">
                    <a16:creationId xmlns:a16="http://schemas.microsoft.com/office/drawing/2014/main" id="{AB8F5A80-4811-5CD4-1B0A-70CDF9E702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2" y="1109"/>
                <a:ext cx="341" cy="163"/>
              </a:xfrm>
              <a:prstGeom prst="rect">
                <a:avLst/>
              </a:prstGeom>
              <a:solidFill>
                <a:srgbClr val="99CC00">
                  <a:alpha val="3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700"/>
                  <a:t>Clark</a:t>
                </a:r>
              </a:p>
            </p:txBody>
          </p:sp>
          <p:sp>
            <p:nvSpPr>
              <p:cNvPr id="8219" name="Text Box 159">
                <a:extLst>
                  <a:ext uri="{FF2B5EF4-FFF2-40B4-BE49-F238E27FC236}">
                    <a16:creationId xmlns:a16="http://schemas.microsoft.com/office/drawing/2014/main" id="{4AE1C0AB-4439-15E3-A84D-ADECD67096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7" y="1300"/>
                <a:ext cx="469" cy="326"/>
              </a:xfrm>
              <a:prstGeom prst="rect">
                <a:avLst/>
              </a:prstGeom>
              <a:solidFill>
                <a:srgbClr val="99CC00">
                  <a:alpha val="3019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700"/>
                  <a:t>Warner</a:t>
                </a:r>
              </a:p>
              <a:p>
                <a:pPr eaLnBrk="1" hangingPunct="1"/>
                <a:r>
                  <a:rPr lang="en-US" altLang="en-US" sz="1700"/>
                  <a:t>Creek</a:t>
                </a:r>
              </a:p>
            </p:txBody>
          </p:sp>
          <p:sp>
            <p:nvSpPr>
              <p:cNvPr id="8220" name="Text Box 160">
                <a:extLst>
                  <a:ext uri="{FF2B5EF4-FFF2-40B4-BE49-F238E27FC236}">
                    <a16:creationId xmlns:a16="http://schemas.microsoft.com/office/drawing/2014/main" id="{20DA8EC7-CE6F-B70C-3A03-DC81F1709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8" y="1857"/>
                <a:ext cx="409" cy="326"/>
              </a:xfrm>
              <a:prstGeom prst="rect">
                <a:avLst/>
              </a:prstGeom>
              <a:solidFill>
                <a:srgbClr val="99CC00">
                  <a:alpha val="3999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700"/>
                  <a:t>Shady</a:t>
                </a:r>
              </a:p>
              <a:p>
                <a:pPr eaLnBrk="1" hangingPunct="1"/>
                <a:r>
                  <a:rPr lang="en-US" altLang="en-US" sz="1700"/>
                  <a:t>Beach</a:t>
                </a:r>
              </a:p>
            </p:txBody>
          </p:sp>
          <p:sp>
            <p:nvSpPr>
              <p:cNvPr id="8221" name="Text Box 161">
                <a:extLst>
                  <a:ext uri="{FF2B5EF4-FFF2-40B4-BE49-F238E27FC236}">
                    <a16:creationId xmlns:a16="http://schemas.microsoft.com/office/drawing/2014/main" id="{9E603FAF-B31E-D266-5C68-68EC93C438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1" y="2398"/>
                <a:ext cx="431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700"/>
                  <a:t>Spring</a:t>
                </a:r>
              </a:p>
            </p:txBody>
          </p:sp>
          <p:sp>
            <p:nvSpPr>
              <p:cNvPr id="8222" name="Text Box 162">
                <a:extLst>
                  <a:ext uri="{FF2B5EF4-FFF2-40B4-BE49-F238E27FC236}">
                    <a16:creationId xmlns:a16="http://schemas.microsoft.com/office/drawing/2014/main" id="{5077217A-0A89-475D-472F-B4BF4D1A66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3" y="2558"/>
                <a:ext cx="378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700"/>
                  <a:t>Apple</a:t>
                </a:r>
              </a:p>
            </p:txBody>
          </p:sp>
          <p:sp>
            <p:nvSpPr>
              <p:cNvPr id="8223" name="Text Box 163">
                <a:extLst>
                  <a:ext uri="{FF2B5EF4-FFF2-40B4-BE49-F238E27FC236}">
                    <a16:creationId xmlns:a16="http://schemas.microsoft.com/office/drawing/2014/main" id="{CB024326-3EFF-4ED2-9B6D-8BF9518D7C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3" y="2789"/>
                <a:ext cx="514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700"/>
                  <a:t>Boulder</a:t>
                </a:r>
              </a:p>
            </p:txBody>
          </p:sp>
        </p:grpSp>
        <p:grpSp>
          <p:nvGrpSpPr>
            <p:cNvPr id="8205" name="Group 126">
              <a:extLst>
                <a:ext uri="{FF2B5EF4-FFF2-40B4-BE49-F238E27FC236}">
                  <a16:creationId xmlns:a16="http://schemas.microsoft.com/office/drawing/2014/main" id="{79AFA433-86F7-2CCB-3F81-A59B1F4725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526" y="4906963"/>
              <a:ext cx="2755901" cy="403225"/>
              <a:chOff x="263526" y="4906963"/>
              <a:chExt cx="2755901" cy="403225"/>
            </a:xfrm>
          </p:grpSpPr>
          <p:grpSp>
            <p:nvGrpSpPr>
              <p:cNvPr id="8206" name="Group 125">
                <a:extLst>
                  <a:ext uri="{FF2B5EF4-FFF2-40B4-BE49-F238E27FC236}">
                    <a16:creationId xmlns:a16="http://schemas.microsoft.com/office/drawing/2014/main" id="{84BB3CD8-D012-6CE0-289B-4F0F2A02E3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1826" y="4970463"/>
                <a:ext cx="2387601" cy="277813"/>
                <a:chOff x="631826" y="4970463"/>
                <a:chExt cx="2387601" cy="277813"/>
              </a:xfrm>
            </p:grpSpPr>
            <p:sp>
              <p:nvSpPr>
                <p:cNvPr id="8212" name="Text Box 122">
                  <a:extLst>
                    <a:ext uri="{FF2B5EF4-FFF2-40B4-BE49-F238E27FC236}">
                      <a16:creationId xmlns:a16="http://schemas.microsoft.com/office/drawing/2014/main" id="{1C07EDE7-9220-C729-EAC6-3DB9B5294F8A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631826" y="5095876"/>
                  <a:ext cx="6985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0</a:t>
                  </a:r>
                </a:p>
              </p:txBody>
            </p:sp>
            <p:sp>
              <p:nvSpPr>
                <p:cNvPr id="8213" name="Text Box 123">
                  <a:extLst>
                    <a:ext uri="{FF2B5EF4-FFF2-40B4-BE49-F238E27FC236}">
                      <a16:creationId xmlns:a16="http://schemas.microsoft.com/office/drawing/2014/main" id="{2FDD08CC-7E24-A470-CB17-EBC242EE62F9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174751" y="5095876"/>
                  <a:ext cx="138113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20</a:t>
                  </a:r>
                </a:p>
              </p:txBody>
            </p:sp>
            <p:sp>
              <p:nvSpPr>
                <p:cNvPr id="8214" name="Text Box 124">
                  <a:extLst>
                    <a:ext uri="{FF2B5EF4-FFF2-40B4-BE49-F238E27FC236}">
                      <a16:creationId xmlns:a16="http://schemas.microsoft.com/office/drawing/2014/main" id="{41CD54ED-CC53-17E7-C6DD-80E4443F98BC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747839" y="5095876"/>
                  <a:ext cx="13970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40</a:t>
                  </a:r>
                </a:p>
              </p:txBody>
            </p:sp>
            <p:sp>
              <p:nvSpPr>
                <p:cNvPr id="8215" name="Text Box 125">
                  <a:extLst>
                    <a:ext uri="{FF2B5EF4-FFF2-40B4-BE49-F238E27FC236}">
                      <a16:creationId xmlns:a16="http://schemas.microsoft.com/office/drawing/2014/main" id="{7BBB92D2-602D-658B-D1E9-6D7F9214FD27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420939" y="4970463"/>
                  <a:ext cx="598488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Kilometers</a:t>
                  </a:r>
                </a:p>
              </p:txBody>
            </p:sp>
            <p:sp>
              <p:nvSpPr>
                <p:cNvPr id="8216" name="Text Box 129">
                  <a:extLst>
                    <a:ext uri="{FF2B5EF4-FFF2-40B4-BE49-F238E27FC236}">
                      <a16:creationId xmlns:a16="http://schemas.microsoft.com/office/drawing/2014/main" id="{9D660CDC-BFAB-90DD-4E01-199ACF817E6A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2301876" y="5095876"/>
                  <a:ext cx="139700" cy="1524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60</a:t>
                  </a:r>
                </a:p>
              </p:txBody>
            </p:sp>
          </p:grpSp>
          <p:grpSp>
            <p:nvGrpSpPr>
              <p:cNvPr id="8207" name="Group 1126">
                <a:extLst>
                  <a:ext uri="{FF2B5EF4-FFF2-40B4-BE49-F238E27FC236}">
                    <a16:creationId xmlns:a16="http://schemas.microsoft.com/office/drawing/2014/main" id="{47DC8E70-D7E3-8655-D0B7-C5F89BDC20C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63526" y="4906963"/>
                <a:ext cx="192088" cy="403225"/>
                <a:chOff x="3360" y="3744"/>
                <a:chExt cx="150" cy="313"/>
              </a:xfrm>
            </p:grpSpPr>
            <p:sp>
              <p:nvSpPr>
                <p:cNvPr id="8208" name="Text Box 1127">
                  <a:extLst>
                    <a:ext uri="{FF2B5EF4-FFF2-40B4-BE49-F238E27FC236}">
                      <a16:creationId xmlns:a16="http://schemas.microsoft.com/office/drawing/2014/main" id="{C168466E-7282-6911-0E92-FE8AEECE7D5A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398" y="3939"/>
                  <a:ext cx="72" cy="1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N</a:t>
                  </a:r>
                </a:p>
              </p:txBody>
            </p:sp>
            <p:grpSp>
              <p:nvGrpSpPr>
                <p:cNvPr id="8209" name="Group 1128">
                  <a:extLst>
                    <a:ext uri="{FF2B5EF4-FFF2-40B4-BE49-F238E27FC236}">
                      <a16:creationId xmlns:a16="http://schemas.microsoft.com/office/drawing/2014/main" id="{0FD37036-D37E-B277-86EF-1D85BDDF32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60" y="3744"/>
                  <a:ext cx="150" cy="210"/>
                  <a:chOff x="3360" y="3744"/>
                  <a:chExt cx="134" cy="188"/>
                </a:xfrm>
              </p:grpSpPr>
              <p:sp>
                <p:nvSpPr>
                  <p:cNvPr id="8210" name="Freeform 1129">
                    <a:extLst>
                      <a:ext uri="{FF2B5EF4-FFF2-40B4-BE49-F238E27FC236}">
                        <a16:creationId xmlns:a16="http://schemas.microsoft.com/office/drawing/2014/main" id="{FB2295B7-3C34-D447-2D8E-EB1E4524C5A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70" y="3755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8211" name="Freeform 1130">
                    <a:extLst>
                      <a:ext uri="{FF2B5EF4-FFF2-40B4-BE49-F238E27FC236}">
                        <a16:creationId xmlns:a16="http://schemas.microsoft.com/office/drawing/2014/main" id="{8F9445DD-7094-421E-0EE4-2E74C019045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60" y="3744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Group 71">
            <a:extLst>
              <a:ext uri="{FF2B5EF4-FFF2-40B4-BE49-F238E27FC236}">
                <a16:creationId xmlns:a16="http://schemas.microsoft.com/office/drawing/2014/main" id="{EBE0D32C-B58E-52D1-FF2A-86594B51B279}"/>
              </a:ext>
            </a:extLst>
          </p:cNvPr>
          <p:cNvGrpSpPr>
            <a:grpSpLocks/>
          </p:cNvGrpSpPr>
          <p:nvPr/>
        </p:nvGrpSpPr>
        <p:grpSpPr bwMode="auto">
          <a:xfrm>
            <a:off x="4867275" y="152400"/>
            <a:ext cx="3849688" cy="6546850"/>
            <a:chOff x="3229" y="96"/>
            <a:chExt cx="2425" cy="4124"/>
          </a:xfrm>
        </p:grpSpPr>
        <p:sp>
          <p:nvSpPr>
            <p:cNvPr id="9248" name="Text Box 3">
              <a:extLst>
                <a:ext uri="{FF2B5EF4-FFF2-40B4-BE49-F238E27FC236}">
                  <a16:creationId xmlns:a16="http://schemas.microsoft.com/office/drawing/2014/main" id="{5B4BEFF0-7B8F-A5D0-D2E9-884E859ADE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0" y="3397"/>
              <a:ext cx="139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chemeClr val="bg1"/>
                  </a:solidFill>
                </a:rPr>
                <a:t>Morrison &amp; Swanson 1990</a:t>
              </a:r>
            </a:p>
          </p:txBody>
        </p:sp>
        <p:pic>
          <p:nvPicPr>
            <p:cNvPr id="9249" name="Picture 23" descr="Mixed Fire Severity map">
              <a:extLst>
                <a:ext uri="{FF2B5EF4-FFF2-40B4-BE49-F238E27FC236}">
                  <a16:creationId xmlns:a16="http://schemas.microsoft.com/office/drawing/2014/main" id="{236C25FC-7116-DB7C-FE04-91D215A3E2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lum bright="-40000" contrast="6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65" t="11140" r="-565" b="4718"/>
            <a:stretch>
              <a:fillRect/>
            </a:stretch>
          </p:blipFill>
          <p:spPr bwMode="auto">
            <a:xfrm>
              <a:off x="3267" y="668"/>
              <a:ext cx="2188" cy="27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250" name="Group 52">
              <a:extLst>
                <a:ext uri="{FF2B5EF4-FFF2-40B4-BE49-F238E27FC236}">
                  <a16:creationId xmlns:a16="http://schemas.microsoft.com/office/drawing/2014/main" id="{FB4FF6E6-B3CD-C794-F867-AB4B0BF2BE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" y="3394"/>
              <a:ext cx="752" cy="209"/>
              <a:chOff x="3328" y="3394"/>
              <a:chExt cx="752" cy="209"/>
            </a:xfrm>
          </p:grpSpPr>
          <p:grpSp>
            <p:nvGrpSpPr>
              <p:cNvPr id="9259" name="Group 51">
                <a:extLst>
                  <a:ext uri="{FF2B5EF4-FFF2-40B4-BE49-F238E27FC236}">
                    <a16:creationId xmlns:a16="http://schemas.microsoft.com/office/drawing/2014/main" id="{084A314F-B455-D673-57C7-49F90FCD4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1" y="3430"/>
                <a:ext cx="547" cy="48"/>
                <a:chOff x="2496" y="3888"/>
                <a:chExt cx="547" cy="48"/>
              </a:xfrm>
            </p:grpSpPr>
            <p:sp>
              <p:nvSpPr>
                <p:cNvPr id="9264" name="Rectangle 49">
                  <a:extLst>
                    <a:ext uri="{FF2B5EF4-FFF2-40B4-BE49-F238E27FC236}">
                      <a16:creationId xmlns:a16="http://schemas.microsoft.com/office/drawing/2014/main" id="{AE2BF6B0-4863-07AA-22A2-B8A7784D5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6" y="3889"/>
                  <a:ext cx="547" cy="47"/>
                </a:xfrm>
                <a:prstGeom prst="rect">
                  <a:avLst/>
                </a:prstGeom>
                <a:noFill/>
                <a:ln w="25400" algn="ctr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  <p:sp>
              <p:nvSpPr>
                <p:cNvPr id="9265" name="Rectangle 50">
                  <a:extLst>
                    <a:ext uri="{FF2B5EF4-FFF2-40B4-BE49-F238E27FC236}">
                      <a16:creationId xmlns:a16="http://schemas.microsoft.com/office/drawing/2014/main" id="{D133EDD9-813E-4A7F-C57E-5EB0626155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6" y="3888"/>
                  <a:ext cx="271" cy="4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endParaRPr lang="en-US" altLang="en-US" sz="1600" b="0"/>
                </a:p>
              </p:txBody>
            </p:sp>
          </p:grpSp>
          <p:sp>
            <p:nvSpPr>
              <p:cNvPr id="9260" name="Text Box 29">
                <a:extLst>
                  <a:ext uri="{FF2B5EF4-FFF2-40B4-BE49-F238E27FC236}">
                    <a16:creationId xmlns:a16="http://schemas.microsoft.com/office/drawing/2014/main" id="{1A1129B5-7913-2750-E005-7D806BD285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" y="3488"/>
                <a:ext cx="13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>
                    <a:solidFill>
                      <a:schemeClr val="bg1"/>
                    </a:solidFill>
                  </a:rPr>
                  <a:t>0.5</a:t>
                </a:r>
              </a:p>
            </p:txBody>
          </p:sp>
          <p:sp>
            <p:nvSpPr>
              <p:cNvPr id="9261" name="Text Box 30">
                <a:extLst>
                  <a:ext uri="{FF2B5EF4-FFF2-40B4-BE49-F238E27FC236}">
                    <a16:creationId xmlns:a16="http://schemas.microsoft.com/office/drawing/2014/main" id="{36AD1963-216B-57F2-DE76-0479FBECA3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8" y="3488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>
                    <a:solidFill>
                      <a:schemeClr val="bg1"/>
                    </a:solidFill>
                  </a:rPr>
                  <a:t>0</a:t>
                </a:r>
              </a:p>
            </p:txBody>
          </p:sp>
          <p:sp>
            <p:nvSpPr>
              <p:cNvPr id="9262" name="Text Box 32">
                <a:extLst>
                  <a:ext uri="{FF2B5EF4-FFF2-40B4-BE49-F238E27FC236}">
                    <a16:creationId xmlns:a16="http://schemas.microsoft.com/office/drawing/2014/main" id="{9676AB9F-A41E-9942-A79A-F4B1C9A4D3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86" y="3488"/>
                <a:ext cx="53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>
                    <a:solidFill>
                      <a:schemeClr val="bg1"/>
                    </a:solidFill>
                  </a:rPr>
                  <a:t>1</a:t>
                </a:r>
              </a:p>
            </p:txBody>
          </p:sp>
          <p:sp>
            <p:nvSpPr>
              <p:cNvPr id="9263" name="Text Box 33">
                <a:extLst>
                  <a:ext uri="{FF2B5EF4-FFF2-40B4-BE49-F238E27FC236}">
                    <a16:creationId xmlns:a16="http://schemas.microsoft.com/office/drawing/2014/main" id="{320E5DB4-A91A-6E14-E289-B2F9E95D0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42" y="3394"/>
                <a:ext cx="13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>
                    <a:solidFill>
                      <a:schemeClr val="bg1"/>
                    </a:solidFill>
                  </a:rPr>
                  <a:t>km</a:t>
                </a:r>
              </a:p>
            </p:txBody>
          </p:sp>
        </p:grpSp>
        <p:sp>
          <p:nvSpPr>
            <p:cNvPr id="9251" name="Text Box 38">
              <a:extLst>
                <a:ext uri="{FF2B5EF4-FFF2-40B4-BE49-F238E27FC236}">
                  <a16:creationId xmlns:a16="http://schemas.microsoft.com/office/drawing/2014/main" id="{F4C92B55-ADA5-E249-9839-AB2638299E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9" y="96"/>
              <a:ext cx="2128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Cook-Quentin Study Area</a:t>
              </a:r>
            </a:p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Cumulative Effects of </a:t>
              </a:r>
            </a:p>
            <a:p>
              <a:pPr algn="ctr" eaLnBrk="1" hangingPunct="1"/>
              <a:r>
                <a:rPr lang="en-US" altLang="en-US">
                  <a:solidFill>
                    <a:srgbClr val="FF9900"/>
                  </a:solidFill>
                </a:rPr>
                <a:t>19</a:t>
              </a:r>
              <a:r>
                <a:rPr lang="en-US" altLang="en-US" baseline="30000">
                  <a:solidFill>
                    <a:srgbClr val="FF9900"/>
                  </a:solidFill>
                </a:rPr>
                <a:t>th</a:t>
              </a:r>
              <a:r>
                <a:rPr lang="en-US" altLang="en-US">
                  <a:solidFill>
                    <a:srgbClr val="FF9900"/>
                  </a:solidFill>
                </a:rPr>
                <a:t>-Century Fires</a:t>
              </a:r>
            </a:p>
          </p:txBody>
        </p:sp>
        <p:grpSp>
          <p:nvGrpSpPr>
            <p:cNvPr id="9252" name="Group 69">
              <a:extLst>
                <a:ext uri="{FF2B5EF4-FFF2-40B4-BE49-F238E27FC236}">
                  <a16:creationId xmlns:a16="http://schemas.microsoft.com/office/drawing/2014/main" id="{ACEFB160-FB99-6A01-F89C-4C34AB1C7A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9" y="3673"/>
              <a:ext cx="2425" cy="547"/>
              <a:chOff x="3229" y="3673"/>
              <a:chExt cx="2425" cy="547"/>
            </a:xfrm>
          </p:grpSpPr>
          <p:sp>
            <p:nvSpPr>
              <p:cNvPr id="9253" name="Text Box 8">
                <a:extLst>
                  <a:ext uri="{FF2B5EF4-FFF2-40B4-BE49-F238E27FC236}">
                    <a16:creationId xmlns:a16="http://schemas.microsoft.com/office/drawing/2014/main" id="{1DE2C543-AD8B-E063-FC71-514527E274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25" y="4066"/>
                <a:ext cx="1720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 b="0">
                    <a:solidFill>
                      <a:schemeClr val="bg1"/>
                    </a:solidFill>
                  </a:rPr>
                  <a:t>Low severity (&lt; 30% mortality)</a:t>
                </a:r>
              </a:p>
            </p:txBody>
          </p:sp>
          <p:sp>
            <p:nvSpPr>
              <p:cNvPr id="9254" name="Rectangle 10" descr="5%">
                <a:extLst>
                  <a:ext uri="{FF2B5EF4-FFF2-40B4-BE49-F238E27FC236}">
                    <a16:creationId xmlns:a16="http://schemas.microsoft.com/office/drawing/2014/main" id="{CF3D953B-0462-B6FD-CBE2-C955D38C3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4070"/>
                <a:ext cx="230" cy="144"/>
              </a:xfrm>
              <a:prstGeom prst="rect">
                <a:avLst/>
              </a:prstGeom>
              <a:pattFill prst="pct5">
                <a:fgClr>
                  <a:schemeClr val="tx1"/>
                </a:fgClr>
                <a:bgClr>
                  <a:schemeClr val="bg1"/>
                </a:bgClr>
              </a:pattFill>
              <a:ln w="9525" algn="ctr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9255" name="Rectangle 14">
                <a:extLst>
                  <a:ext uri="{FF2B5EF4-FFF2-40B4-BE49-F238E27FC236}">
                    <a16:creationId xmlns:a16="http://schemas.microsoft.com/office/drawing/2014/main" id="{5D6828D7-7756-79DD-5AF9-9372212B0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3677"/>
                <a:ext cx="230" cy="144"/>
              </a:xfrm>
              <a:prstGeom prst="rect">
                <a:avLst/>
              </a:prstGeom>
              <a:solidFill>
                <a:schemeClr val="tx1"/>
              </a:solidFill>
              <a:ln w="19050" algn="ctr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  <p:sp>
            <p:nvSpPr>
              <p:cNvPr id="9256" name="Text Box 15">
                <a:extLst>
                  <a:ext uri="{FF2B5EF4-FFF2-40B4-BE49-F238E27FC236}">
                    <a16:creationId xmlns:a16="http://schemas.microsoft.com/office/drawing/2014/main" id="{46DCC9DE-9CD5-F296-BD6E-26A7C325A3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25" y="3673"/>
                <a:ext cx="1748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 b="0">
                    <a:solidFill>
                      <a:schemeClr val="bg1"/>
                    </a:solidFill>
                  </a:rPr>
                  <a:t>High severity (&gt; 70% mortality)</a:t>
                </a:r>
              </a:p>
            </p:txBody>
          </p:sp>
          <p:sp>
            <p:nvSpPr>
              <p:cNvPr id="9257" name="Text Box 17">
                <a:extLst>
                  <a:ext uri="{FF2B5EF4-FFF2-40B4-BE49-F238E27FC236}">
                    <a16:creationId xmlns:a16="http://schemas.microsoft.com/office/drawing/2014/main" id="{F6E31E68-E8C7-0D37-8DF9-A0F65CB1A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25" y="3868"/>
                <a:ext cx="2129" cy="1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 b="0">
                    <a:solidFill>
                      <a:schemeClr val="bg1"/>
                    </a:solidFill>
                  </a:rPr>
                  <a:t>Moderate severity (30–70% mortality)</a:t>
                </a:r>
              </a:p>
            </p:txBody>
          </p:sp>
          <p:sp>
            <p:nvSpPr>
              <p:cNvPr id="9258" name="Rectangle 19" descr="Light vertical">
                <a:extLst>
                  <a:ext uri="{FF2B5EF4-FFF2-40B4-BE49-F238E27FC236}">
                    <a16:creationId xmlns:a16="http://schemas.microsoft.com/office/drawing/2014/main" id="{9EE7B573-9A88-BF5C-3334-0A50B9361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9" y="3872"/>
                <a:ext cx="230" cy="144"/>
              </a:xfrm>
              <a:prstGeom prst="rect">
                <a:avLst/>
              </a:prstGeom>
              <a:pattFill prst="ltVert">
                <a:fgClr>
                  <a:schemeClr val="tx1"/>
                </a:fgClr>
                <a:bgClr>
                  <a:schemeClr val="bg1"/>
                </a:bgClr>
              </a:pattFill>
              <a:ln w="9525" algn="ctr">
                <a:solidFill>
                  <a:srgbClr val="969696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endParaRPr lang="en-US" altLang="en-US" sz="1600" b="0"/>
              </a:p>
            </p:txBody>
          </p:sp>
        </p:grpSp>
      </p:grpSp>
      <p:sp>
        <p:nvSpPr>
          <p:cNvPr id="9219" name="Text Box 67">
            <a:extLst>
              <a:ext uri="{FF2B5EF4-FFF2-40B4-BE49-F238E27FC236}">
                <a16:creationId xmlns:a16="http://schemas.microsoft.com/office/drawing/2014/main" id="{7ECBF801-FF1B-1490-CC69-F0950D607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152400"/>
            <a:ext cx="35814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Comparison to Historical Fire Severity</a:t>
            </a:r>
          </a:p>
        </p:txBody>
      </p:sp>
      <p:grpSp>
        <p:nvGrpSpPr>
          <p:cNvPr id="9220" name="Group 83">
            <a:extLst>
              <a:ext uri="{FF2B5EF4-FFF2-40B4-BE49-F238E27FC236}">
                <a16:creationId xmlns:a16="http://schemas.microsoft.com/office/drawing/2014/main" id="{7B6CDD4E-5393-4F92-EC79-664828F99E9E}"/>
              </a:ext>
            </a:extLst>
          </p:cNvPr>
          <p:cNvGrpSpPr>
            <a:grpSpLocks/>
          </p:cNvGrpSpPr>
          <p:nvPr/>
        </p:nvGrpSpPr>
        <p:grpSpPr bwMode="auto">
          <a:xfrm>
            <a:off x="704850" y="1887538"/>
            <a:ext cx="3257550" cy="4217987"/>
            <a:chOff x="529" y="1125"/>
            <a:chExt cx="2052" cy="2657"/>
          </a:xfrm>
        </p:grpSpPr>
        <p:grpSp>
          <p:nvGrpSpPr>
            <p:cNvPr id="9221" name="Group 80">
              <a:extLst>
                <a:ext uri="{FF2B5EF4-FFF2-40B4-BE49-F238E27FC236}">
                  <a16:creationId xmlns:a16="http://schemas.microsoft.com/office/drawing/2014/main" id="{716861B4-D5D4-B7D1-FB7A-0ED5B36107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" y="1125"/>
              <a:ext cx="2052" cy="2657"/>
              <a:chOff x="529" y="1125"/>
              <a:chExt cx="2052" cy="2657"/>
            </a:xfrm>
          </p:grpSpPr>
          <p:grpSp>
            <p:nvGrpSpPr>
              <p:cNvPr id="9223" name="Group 57">
                <a:extLst>
                  <a:ext uri="{FF2B5EF4-FFF2-40B4-BE49-F238E27FC236}">
                    <a16:creationId xmlns:a16="http://schemas.microsoft.com/office/drawing/2014/main" id="{16AED1BB-C51D-E726-1BE5-E70C25E034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" y="3528"/>
                <a:ext cx="2052" cy="254"/>
                <a:chOff x="320" y="3202"/>
                <a:chExt cx="2052" cy="254"/>
              </a:xfrm>
            </p:grpSpPr>
            <p:grpSp>
              <p:nvGrpSpPr>
                <p:cNvPr id="9233" name="Group 56">
                  <a:extLst>
                    <a:ext uri="{FF2B5EF4-FFF2-40B4-BE49-F238E27FC236}">
                      <a16:creationId xmlns:a16="http://schemas.microsoft.com/office/drawing/2014/main" id="{8F59F596-6995-3D72-F895-1B75332A5D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2" y="3242"/>
                  <a:ext cx="1820" cy="175"/>
                  <a:chOff x="552" y="3242"/>
                  <a:chExt cx="1820" cy="175"/>
                </a:xfrm>
              </p:grpSpPr>
              <p:sp>
                <p:nvSpPr>
                  <p:cNvPr id="9239" name="Text Box 42">
                    <a:extLst>
                      <a:ext uri="{FF2B5EF4-FFF2-40B4-BE49-F238E27FC236}">
                        <a16:creationId xmlns:a16="http://schemas.microsoft.com/office/drawing/2014/main" id="{92F34747-6966-5CD7-79BF-96FBB4C6B07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552" y="3321"/>
                    <a:ext cx="44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0</a:t>
                    </a:r>
                  </a:p>
                </p:txBody>
              </p:sp>
              <p:sp>
                <p:nvSpPr>
                  <p:cNvPr id="9240" name="Text Box 43">
                    <a:extLst>
                      <a:ext uri="{FF2B5EF4-FFF2-40B4-BE49-F238E27FC236}">
                        <a16:creationId xmlns:a16="http://schemas.microsoft.com/office/drawing/2014/main" id="{A76AC251-E415-56BA-C0C3-3B99F916AF7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1007" y="3321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30</a:t>
                    </a:r>
                  </a:p>
                </p:txBody>
              </p:sp>
              <p:sp>
                <p:nvSpPr>
                  <p:cNvPr id="9241" name="Text Box 44">
                    <a:extLst>
                      <a:ext uri="{FF2B5EF4-FFF2-40B4-BE49-F238E27FC236}">
                        <a16:creationId xmlns:a16="http://schemas.microsoft.com/office/drawing/2014/main" id="{458FC5C8-18CE-91C2-BBA3-3316007F4AC1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1472" y="3321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60</a:t>
                    </a:r>
                  </a:p>
                </p:txBody>
              </p:sp>
              <p:sp>
                <p:nvSpPr>
                  <p:cNvPr id="9242" name="Text Box 45">
                    <a:extLst>
                      <a:ext uri="{FF2B5EF4-FFF2-40B4-BE49-F238E27FC236}">
                        <a16:creationId xmlns:a16="http://schemas.microsoft.com/office/drawing/2014/main" id="{62706B82-B0A6-69C7-3A14-9ACCC8EDB551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1995" y="3242"/>
                    <a:ext cx="377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Kilometers</a:t>
                    </a:r>
                  </a:p>
                </p:txBody>
              </p:sp>
              <p:grpSp>
                <p:nvGrpSpPr>
                  <p:cNvPr id="9243" name="Group 46">
                    <a:extLst>
                      <a:ext uri="{FF2B5EF4-FFF2-40B4-BE49-F238E27FC236}">
                        <a16:creationId xmlns:a16="http://schemas.microsoft.com/office/drawing/2014/main" id="{A5EFFB38-AB07-5483-F76D-309B7C9BF3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76" y="3274"/>
                    <a:ext cx="1393" cy="40"/>
                    <a:chOff x="433" y="3184"/>
                    <a:chExt cx="1072" cy="50"/>
                  </a:xfrm>
                </p:grpSpPr>
                <p:sp>
                  <p:nvSpPr>
                    <p:cNvPr id="9245" name="Rectangle 47">
                      <a:extLst>
                        <a:ext uri="{FF2B5EF4-FFF2-40B4-BE49-F238E27FC236}">
                          <a16:creationId xmlns:a16="http://schemas.microsoft.com/office/drawing/2014/main" id="{DFD9BB4B-CE66-4EEC-20A5-89A4C4CB3FAD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3" y="3186"/>
                      <a:ext cx="1072" cy="48"/>
                    </a:xfrm>
                    <a:prstGeom prst="rect">
                      <a:avLst/>
                    </a:prstGeom>
                    <a:noFill/>
                    <a:ln w="9525" algn="ctr">
                      <a:solidFill>
                        <a:schemeClr val="bg1"/>
                      </a:solidFill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9246" name="Rectangle 48">
                      <a:extLst>
                        <a:ext uri="{FF2B5EF4-FFF2-40B4-BE49-F238E27FC236}">
                          <a16:creationId xmlns:a16="http://schemas.microsoft.com/office/drawing/2014/main" id="{B9E1035B-E7FB-DE50-2A01-A44656CE053E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3" y="3186"/>
                      <a:ext cx="365" cy="48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  <p:sp>
                  <p:nvSpPr>
                    <p:cNvPr id="9247" name="Rectangle 49">
                      <a:extLst>
                        <a:ext uri="{FF2B5EF4-FFF2-40B4-BE49-F238E27FC236}">
                          <a16:creationId xmlns:a16="http://schemas.microsoft.com/office/drawing/2014/main" id="{3538AF28-C13A-006D-D63E-F99F5BD68583}"/>
                        </a:ext>
                      </a:extLst>
                    </p:cNvPr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56" y="3184"/>
                      <a:ext cx="349" cy="48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algn="ctr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/>
                    </a:p>
                  </p:txBody>
                </p:sp>
              </p:grpSp>
              <p:sp>
                <p:nvSpPr>
                  <p:cNvPr id="9244" name="Text Box 50">
                    <a:extLst>
                      <a:ext uri="{FF2B5EF4-FFF2-40B4-BE49-F238E27FC236}">
                        <a16:creationId xmlns:a16="http://schemas.microsoft.com/office/drawing/2014/main" id="{73A658F2-6E71-F0C5-EA25-689606A1DC5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1928" y="3321"/>
                    <a:ext cx="88" cy="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90</a:t>
                    </a:r>
                  </a:p>
                </p:txBody>
              </p:sp>
            </p:grpSp>
            <p:grpSp>
              <p:nvGrpSpPr>
                <p:cNvPr id="9234" name="Group 1126">
                  <a:extLst>
                    <a:ext uri="{FF2B5EF4-FFF2-40B4-BE49-F238E27FC236}">
                      <a16:creationId xmlns:a16="http://schemas.microsoft.com/office/drawing/2014/main" id="{8C543BA9-FE28-50CE-2346-F274B94BD2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20" y="3202"/>
                  <a:ext cx="121" cy="254"/>
                  <a:chOff x="3360" y="3744"/>
                  <a:chExt cx="150" cy="313"/>
                </a:xfrm>
              </p:grpSpPr>
              <p:sp>
                <p:nvSpPr>
                  <p:cNvPr id="9235" name="Text Box 1127">
                    <a:extLst>
                      <a:ext uri="{FF2B5EF4-FFF2-40B4-BE49-F238E27FC236}">
                        <a16:creationId xmlns:a16="http://schemas.microsoft.com/office/drawing/2014/main" id="{D2627BC1-F942-F2D4-1A60-DB71FE87D21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>
                    <a:off x="3398" y="3939"/>
                    <a:ext cx="72" cy="11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 algn="ctr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algn="l" eaLnBrk="0" hangingPunct="0"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 eaLnBrk="1" hangingPunct="1"/>
                    <a:r>
                      <a:rPr lang="en-US" altLang="en-US" sz="1000" b="0">
                        <a:solidFill>
                          <a:schemeClr val="bg1"/>
                        </a:solidFill>
                      </a:rPr>
                      <a:t>N</a:t>
                    </a:r>
                  </a:p>
                </p:txBody>
              </p:sp>
              <p:grpSp>
                <p:nvGrpSpPr>
                  <p:cNvPr id="9236" name="Group 1128">
                    <a:extLst>
                      <a:ext uri="{FF2B5EF4-FFF2-40B4-BE49-F238E27FC236}">
                        <a16:creationId xmlns:a16="http://schemas.microsoft.com/office/drawing/2014/main" id="{4E91B2B1-0672-AD38-BE01-7B14DEACC5A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360" y="3744"/>
                    <a:ext cx="150" cy="210"/>
                    <a:chOff x="3360" y="3744"/>
                    <a:chExt cx="134" cy="188"/>
                  </a:xfrm>
                </p:grpSpPr>
                <p:sp>
                  <p:nvSpPr>
                    <p:cNvPr id="9237" name="Freeform 1129">
                      <a:extLst>
                        <a:ext uri="{FF2B5EF4-FFF2-40B4-BE49-F238E27FC236}">
                          <a16:creationId xmlns:a16="http://schemas.microsoft.com/office/drawing/2014/main" id="{4CED0EDF-C1DD-D610-DDED-BE98496CA5FA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0" y="3755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12700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38" name="Freeform 1130">
                      <a:extLst>
                        <a:ext uri="{FF2B5EF4-FFF2-40B4-BE49-F238E27FC236}">
                          <a16:creationId xmlns:a16="http://schemas.microsoft.com/office/drawing/2014/main" id="{B642D734-F71B-35C3-1059-E6A1A355C5A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60" y="3744"/>
                      <a:ext cx="124" cy="177"/>
                    </a:xfrm>
                    <a:custGeom>
                      <a:avLst/>
                      <a:gdLst>
                        <a:gd name="T0" fmla="*/ 0 w 124"/>
                        <a:gd name="T1" fmla="*/ 175 h 177"/>
                        <a:gd name="T2" fmla="*/ 61 w 124"/>
                        <a:gd name="T3" fmla="*/ 0 h 177"/>
                        <a:gd name="T4" fmla="*/ 124 w 124"/>
                        <a:gd name="T5" fmla="*/ 177 h 177"/>
                        <a:gd name="T6" fmla="*/ 61 w 124"/>
                        <a:gd name="T7" fmla="*/ 157 h 177"/>
                        <a:gd name="T8" fmla="*/ 0 w 124"/>
                        <a:gd name="T9" fmla="*/ 175 h 17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24"/>
                        <a:gd name="T16" fmla="*/ 0 h 177"/>
                        <a:gd name="T17" fmla="*/ 124 w 124"/>
                        <a:gd name="T18" fmla="*/ 177 h 17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24" h="177">
                          <a:moveTo>
                            <a:pt x="0" y="175"/>
                          </a:moveTo>
                          <a:lnTo>
                            <a:pt x="61" y="0"/>
                          </a:lnTo>
                          <a:lnTo>
                            <a:pt x="124" y="177"/>
                          </a:lnTo>
                          <a:lnTo>
                            <a:pt x="61" y="157"/>
                          </a:lnTo>
                          <a:lnTo>
                            <a:pt x="0" y="17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2700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wrap="none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9224" name="Group 79">
                <a:extLst>
                  <a:ext uri="{FF2B5EF4-FFF2-40B4-BE49-F238E27FC236}">
                    <a16:creationId xmlns:a16="http://schemas.microsoft.com/office/drawing/2014/main" id="{FDAA2657-505A-2E5A-E1E7-D03E7C6A74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" y="1125"/>
                <a:ext cx="1950" cy="2367"/>
                <a:chOff x="580" y="1125"/>
                <a:chExt cx="1950" cy="2367"/>
              </a:xfrm>
            </p:grpSpPr>
            <p:pic>
              <p:nvPicPr>
                <p:cNvPr id="9225" name="Picture 76" descr="fire_locations_CQ_red">
                  <a:extLst>
                    <a:ext uri="{FF2B5EF4-FFF2-40B4-BE49-F238E27FC236}">
                      <a16:creationId xmlns:a16="http://schemas.microsoft.com/office/drawing/2014/main" id="{30252C17-135D-8E7E-23A3-F678784807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5688" t="2379" r="15295" b="16647"/>
                <a:stretch>
                  <a:fillRect/>
                </a:stretch>
              </p:blipFill>
              <p:spPr bwMode="auto">
                <a:xfrm>
                  <a:off x="580" y="1125"/>
                  <a:ext cx="1950" cy="23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226" name="Text Box 59">
                  <a:extLst>
                    <a:ext uri="{FF2B5EF4-FFF2-40B4-BE49-F238E27FC236}">
                      <a16:creationId xmlns:a16="http://schemas.microsoft.com/office/drawing/2014/main" id="{FA8920BE-D616-446B-0A9A-113BA27374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42" y="1173"/>
                  <a:ext cx="544" cy="346"/>
                </a:xfrm>
                <a:prstGeom prst="rect">
                  <a:avLst/>
                </a:prstGeom>
                <a:solidFill>
                  <a:srgbClr val="99CC00">
                    <a:alpha val="30196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/>
                    <a:t>Cook-</a:t>
                  </a:r>
                </a:p>
                <a:p>
                  <a:pPr algn="ctr" eaLnBrk="1" hangingPunct="1"/>
                  <a:r>
                    <a:rPr lang="en-US" altLang="en-US"/>
                    <a:t>Quentin</a:t>
                  </a:r>
                </a:p>
              </p:txBody>
            </p:sp>
            <p:sp>
              <p:nvSpPr>
                <p:cNvPr id="9227" name="Text Box 60">
                  <a:extLst>
                    <a:ext uri="{FF2B5EF4-FFF2-40B4-BE49-F238E27FC236}">
                      <a16:creationId xmlns:a16="http://schemas.microsoft.com/office/drawing/2014/main" id="{A43B7D28-A6AE-521A-CD14-B782936475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30" y="1709"/>
                  <a:ext cx="360" cy="173"/>
                </a:xfrm>
                <a:prstGeom prst="rect">
                  <a:avLst/>
                </a:prstGeom>
                <a:solidFill>
                  <a:srgbClr val="99CC00">
                    <a:alpha val="30196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/>
                    <a:t>Clark</a:t>
                  </a:r>
                </a:p>
              </p:txBody>
            </p:sp>
            <p:sp>
              <p:nvSpPr>
                <p:cNvPr id="9228" name="Text Box 61">
                  <a:extLst>
                    <a:ext uri="{FF2B5EF4-FFF2-40B4-BE49-F238E27FC236}">
                      <a16:creationId xmlns:a16="http://schemas.microsoft.com/office/drawing/2014/main" id="{96A4C48A-0DD1-4FB2-22A1-B7615E6ADD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84" y="1898"/>
                  <a:ext cx="496" cy="346"/>
                </a:xfrm>
                <a:prstGeom prst="rect">
                  <a:avLst/>
                </a:prstGeom>
                <a:solidFill>
                  <a:srgbClr val="99CC00">
                    <a:alpha val="30196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/>
                    <a:t>Warner</a:t>
                  </a:r>
                </a:p>
                <a:p>
                  <a:pPr algn="ctr" eaLnBrk="1" hangingPunct="1"/>
                  <a:r>
                    <a:rPr lang="en-US" altLang="en-US"/>
                    <a:t>Creek</a:t>
                  </a:r>
                </a:p>
              </p:txBody>
            </p:sp>
            <p:sp>
              <p:nvSpPr>
                <p:cNvPr id="9229" name="Text Box 62">
                  <a:extLst>
                    <a:ext uri="{FF2B5EF4-FFF2-40B4-BE49-F238E27FC236}">
                      <a16:creationId xmlns:a16="http://schemas.microsoft.com/office/drawing/2014/main" id="{B656CB8B-20A8-C7C5-A0F5-A586AF8CC9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31" y="2411"/>
                  <a:ext cx="432" cy="346"/>
                </a:xfrm>
                <a:prstGeom prst="rect">
                  <a:avLst/>
                </a:prstGeom>
                <a:solidFill>
                  <a:srgbClr val="99CC00">
                    <a:alpha val="30196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/>
                    <a:t>Shady</a:t>
                  </a:r>
                </a:p>
                <a:p>
                  <a:pPr algn="ctr" eaLnBrk="1" hangingPunct="1"/>
                  <a:r>
                    <a:rPr lang="en-US" altLang="en-US"/>
                    <a:t>Beach</a:t>
                  </a:r>
                </a:p>
              </p:txBody>
            </p:sp>
            <p:sp>
              <p:nvSpPr>
                <p:cNvPr id="9230" name="Text Box 63">
                  <a:extLst>
                    <a:ext uri="{FF2B5EF4-FFF2-40B4-BE49-F238E27FC236}">
                      <a16:creationId xmlns:a16="http://schemas.microsoft.com/office/drawing/2014/main" id="{3600F8E8-AAB6-4403-D096-2246F2E80D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41" y="2903"/>
                  <a:ext cx="456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/>
                    <a:t>Spring</a:t>
                  </a:r>
                </a:p>
              </p:txBody>
            </p:sp>
            <p:sp>
              <p:nvSpPr>
                <p:cNvPr id="9231" name="Text Box 64">
                  <a:extLst>
                    <a:ext uri="{FF2B5EF4-FFF2-40B4-BE49-F238E27FC236}">
                      <a16:creationId xmlns:a16="http://schemas.microsoft.com/office/drawing/2014/main" id="{44DC1218-B99D-64A8-47BB-E6FD62392B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7" y="3065"/>
                  <a:ext cx="400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/>
                    <a:t>Apple</a:t>
                  </a:r>
                </a:p>
              </p:txBody>
            </p:sp>
            <p:sp>
              <p:nvSpPr>
                <p:cNvPr id="9232" name="Text Box 65">
                  <a:extLst>
                    <a:ext uri="{FF2B5EF4-FFF2-40B4-BE49-F238E27FC236}">
                      <a16:creationId xmlns:a16="http://schemas.microsoft.com/office/drawing/2014/main" id="{6893ADEC-E4A6-7E4B-0331-77196A529D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52" y="3296"/>
                  <a:ext cx="544" cy="1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/>
                    <a:t>Boulder</a:t>
                  </a:r>
                </a:p>
              </p:txBody>
            </p:sp>
          </p:grpSp>
        </p:grpSp>
        <p:sp>
          <p:nvSpPr>
            <p:cNvPr id="9222" name="Rectangle 82">
              <a:extLst>
                <a:ext uri="{FF2B5EF4-FFF2-40B4-BE49-F238E27FC236}">
                  <a16:creationId xmlns:a16="http://schemas.microsoft.com/office/drawing/2014/main" id="{AE512CEC-E62E-71B5-12EC-83CDA5998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1252"/>
              <a:ext cx="77" cy="90"/>
            </a:xfrm>
            <a:prstGeom prst="rect">
              <a:avLst/>
            </a:prstGeom>
            <a:solidFill>
              <a:srgbClr val="000000"/>
            </a:solidFill>
            <a:ln w="38100" algn="ctr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12">
            <a:extLst>
              <a:ext uri="{FF2B5EF4-FFF2-40B4-BE49-F238E27FC236}">
                <a16:creationId xmlns:a16="http://schemas.microsoft.com/office/drawing/2014/main" id="{8E402676-334C-D106-FF41-6B28129D8F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" y="141288"/>
            <a:ext cx="7224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>
                <a:solidFill>
                  <a:srgbClr val="FFFF00"/>
                </a:solidFill>
              </a:rPr>
              <a:t>Comparison of Two Recent Fires</a:t>
            </a:r>
          </a:p>
        </p:txBody>
      </p:sp>
      <p:grpSp>
        <p:nvGrpSpPr>
          <p:cNvPr id="10243" name="Group 70">
            <a:extLst>
              <a:ext uri="{FF2B5EF4-FFF2-40B4-BE49-F238E27FC236}">
                <a16:creationId xmlns:a16="http://schemas.microsoft.com/office/drawing/2014/main" id="{3B076622-996A-E30A-EE22-47209339B013}"/>
              </a:ext>
            </a:extLst>
          </p:cNvPr>
          <p:cNvGrpSpPr>
            <a:grpSpLocks/>
          </p:cNvGrpSpPr>
          <p:nvPr/>
        </p:nvGrpSpPr>
        <p:grpSpPr bwMode="auto">
          <a:xfrm>
            <a:off x="660400" y="4760913"/>
            <a:ext cx="3154363" cy="1690687"/>
            <a:chOff x="458" y="2926"/>
            <a:chExt cx="1987" cy="1065"/>
          </a:xfrm>
        </p:grpSpPr>
        <p:sp>
          <p:nvSpPr>
            <p:cNvPr id="10300" name="Rectangle 27">
              <a:extLst>
                <a:ext uri="{FF2B5EF4-FFF2-40B4-BE49-F238E27FC236}">
                  <a16:creationId xmlns:a16="http://schemas.microsoft.com/office/drawing/2014/main" id="{2DF437A1-93E7-0DE0-4671-00EFDEB35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" y="2926"/>
              <a:ext cx="1987" cy="10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10301" name="Group 21">
              <a:extLst>
                <a:ext uri="{FF2B5EF4-FFF2-40B4-BE49-F238E27FC236}">
                  <a16:creationId xmlns:a16="http://schemas.microsoft.com/office/drawing/2014/main" id="{8C2737DE-2773-383F-72D3-B8A996F42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1" y="2954"/>
              <a:ext cx="1900" cy="986"/>
              <a:chOff x="352" y="3312"/>
              <a:chExt cx="1900" cy="986"/>
            </a:xfrm>
          </p:grpSpPr>
          <p:sp>
            <p:nvSpPr>
              <p:cNvPr id="10302" name="Text Box 16">
                <a:extLst>
                  <a:ext uri="{FF2B5EF4-FFF2-40B4-BE49-F238E27FC236}">
                    <a16:creationId xmlns:a16="http://schemas.microsoft.com/office/drawing/2014/main" id="{3377AF5F-94DE-1A99-F0EE-9FB719AF3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4" y="3312"/>
                <a:ext cx="1737" cy="9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Aft>
                    <a:spcPct val="20000"/>
                  </a:spcAft>
                </a:pPr>
                <a:r>
                  <a:rPr lang="en-US" altLang="en-US" sz="1600"/>
                  <a:t>Seral Stage Distribution</a:t>
                </a:r>
              </a:p>
              <a:p>
                <a:pPr eaLnBrk="1" hangingPunct="1"/>
                <a:r>
                  <a:rPr lang="en-US" altLang="en-US" sz="1600" b="0"/>
                  <a:t>	Pre-Fire     Post-Fire</a:t>
                </a:r>
              </a:p>
              <a:p>
                <a:pPr eaLnBrk="1" hangingPunct="1">
                  <a:spcAft>
                    <a:spcPct val="20000"/>
                  </a:spcAft>
                </a:pPr>
                <a:r>
                  <a:rPr lang="en-US" altLang="en-US" sz="1600" b="0"/>
                  <a:t>                    (%)             (%)</a:t>
                </a:r>
              </a:p>
              <a:p>
                <a:pPr eaLnBrk="1" hangingPunct="1"/>
                <a:r>
                  <a:rPr lang="en-US" altLang="en-US" sz="1600" b="0"/>
                  <a:t>Early              5               30</a:t>
                </a:r>
              </a:p>
              <a:p>
                <a:pPr eaLnBrk="1" hangingPunct="1"/>
                <a:r>
                  <a:rPr lang="en-US" altLang="en-US" sz="1600" b="0"/>
                  <a:t>Mid                5                 5</a:t>
                </a:r>
              </a:p>
              <a:p>
                <a:pPr eaLnBrk="1" hangingPunct="1"/>
                <a:r>
                  <a:rPr lang="en-US" altLang="en-US" sz="1600" b="0"/>
                  <a:t>Late             90               65</a:t>
                </a:r>
              </a:p>
            </p:txBody>
          </p:sp>
          <p:sp>
            <p:nvSpPr>
              <p:cNvPr id="10303" name="Line 18">
                <a:extLst>
                  <a:ext uri="{FF2B5EF4-FFF2-40B4-BE49-F238E27FC236}">
                    <a16:creationId xmlns:a16="http://schemas.microsoft.com/office/drawing/2014/main" id="{FBAB9495-6B61-2318-77EC-D9FE0990D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" y="3824"/>
                <a:ext cx="19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4" name="Line 19">
                <a:extLst>
                  <a:ext uri="{FF2B5EF4-FFF2-40B4-BE49-F238E27FC236}">
                    <a16:creationId xmlns:a16="http://schemas.microsoft.com/office/drawing/2014/main" id="{CA1BCA6F-70CE-46C6-5E56-88F4FE87FA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" y="4296"/>
                <a:ext cx="1900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5" name="Line 20">
                <a:extLst>
                  <a:ext uri="{FF2B5EF4-FFF2-40B4-BE49-F238E27FC236}">
                    <a16:creationId xmlns:a16="http://schemas.microsoft.com/office/drawing/2014/main" id="{92026EF9-17B5-8463-2127-9C92EC9AF3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" y="3488"/>
                <a:ext cx="1900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244" name="Group 83">
            <a:extLst>
              <a:ext uri="{FF2B5EF4-FFF2-40B4-BE49-F238E27FC236}">
                <a16:creationId xmlns:a16="http://schemas.microsoft.com/office/drawing/2014/main" id="{FB12B7BE-E1A7-31E6-D2E6-06A7EBA729B7}"/>
              </a:ext>
            </a:extLst>
          </p:cNvPr>
          <p:cNvGrpSpPr>
            <a:grpSpLocks/>
          </p:cNvGrpSpPr>
          <p:nvPr/>
        </p:nvGrpSpPr>
        <p:grpSpPr bwMode="auto">
          <a:xfrm>
            <a:off x="161925" y="3976688"/>
            <a:ext cx="4151313" cy="574675"/>
            <a:chOff x="102" y="2332"/>
            <a:chExt cx="2615" cy="362"/>
          </a:xfrm>
        </p:grpSpPr>
        <p:sp>
          <p:nvSpPr>
            <p:cNvPr id="10296" name="Text Box 15">
              <a:extLst>
                <a:ext uri="{FF2B5EF4-FFF2-40B4-BE49-F238E27FC236}">
                  <a16:creationId xmlns:a16="http://schemas.microsoft.com/office/drawing/2014/main" id="{640CA25C-EDCF-DBC4-3487-385B6A5AC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" y="2332"/>
              <a:ext cx="2417" cy="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Aft>
                  <a:spcPct val="20000"/>
                </a:spcAft>
              </a:pPr>
              <a:r>
                <a:rPr lang="en-US" altLang="en-US">
                  <a:solidFill>
                    <a:srgbClr val="55FF00"/>
                  </a:solidFill>
                </a:rPr>
                <a:t>Fire Severity</a:t>
              </a:r>
            </a:p>
            <a:p>
              <a:pPr algn="ctr" eaLnBrk="1" hangingPunct="1"/>
              <a:r>
                <a:rPr lang="en-US" altLang="en-US" sz="1600" b="0">
                  <a:solidFill>
                    <a:schemeClr val="bg1"/>
                  </a:solidFill>
                </a:rPr>
                <a:t>Low 61%       Moderate 13%       High 25%</a:t>
              </a:r>
            </a:p>
          </p:txBody>
        </p:sp>
        <p:sp>
          <p:nvSpPr>
            <p:cNvPr id="10297" name="Rectangle 23">
              <a:extLst>
                <a:ext uri="{FF2B5EF4-FFF2-40B4-BE49-F238E27FC236}">
                  <a16:creationId xmlns:a16="http://schemas.microsoft.com/office/drawing/2014/main" id="{5C3DCA59-22F6-3A91-EE44-32CA53A63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" y="2557"/>
              <a:ext cx="173" cy="127"/>
            </a:xfrm>
            <a:prstGeom prst="rect">
              <a:avLst/>
            </a:prstGeom>
            <a:solidFill>
              <a:srgbClr val="3366FF"/>
            </a:solidFill>
            <a:ln w="9525" algn="ctr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8" name="Rectangle 24">
              <a:extLst>
                <a:ext uri="{FF2B5EF4-FFF2-40B4-BE49-F238E27FC236}">
                  <a16:creationId xmlns:a16="http://schemas.microsoft.com/office/drawing/2014/main" id="{C67D5B06-1EC3-C784-F9A1-E66C1EAAE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" y="2557"/>
              <a:ext cx="173" cy="127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9" name="Rectangle 25">
              <a:extLst>
                <a:ext uri="{FF2B5EF4-FFF2-40B4-BE49-F238E27FC236}">
                  <a16:creationId xmlns:a16="http://schemas.microsoft.com/office/drawing/2014/main" id="{4E1B3481-3F39-EC77-EED0-2B9875E59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2557"/>
              <a:ext cx="173" cy="127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0245" name="Text Box 29">
            <a:extLst>
              <a:ext uri="{FF2B5EF4-FFF2-40B4-BE49-F238E27FC236}">
                <a16:creationId xmlns:a16="http://schemas.microsoft.com/office/drawing/2014/main" id="{F282AF8F-04D7-61EF-3185-DF20F187C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" y="6472238"/>
            <a:ext cx="10842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chemeClr val="bg1"/>
                </a:solidFill>
              </a:rPr>
              <a:t>Kertis 2000</a:t>
            </a:r>
          </a:p>
        </p:txBody>
      </p:sp>
      <p:sp>
        <p:nvSpPr>
          <p:cNvPr id="10246" name="Text Box 10">
            <a:extLst>
              <a:ext uri="{FF2B5EF4-FFF2-40B4-BE49-F238E27FC236}">
                <a16:creationId xmlns:a16="http://schemas.microsoft.com/office/drawing/2014/main" id="{7C566254-2735-31B5-4016-8B6A8B867A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" y="792163"/>
            <a:ext cx="33909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FF9933"/>
                </a:solidFill>
              </a:rPr>
              <a:t>Spring Fire 1996    15,960 acres</a:t>
            </a:r>
          </a:p>
        </p:txBody>
      </p:sp>
      <p:grpSp>
        <p:nvGrpSpPr>
          <p:cNvPr id="10247" name="Group 71">
            <a:extLst>
              <a:ext uri="{FF2B5EF4-FFF2-40B4-BE49-F238E27FC236}">
                <a16:creationId xmlns:a16="http://schemas.microsoft.com/office/drawing/2014/main" id="{088A2583-1183-F95E-D994-2012AD6FB131}"/>
              </a:ext>
            </a:extLst>
          </p:cNvPr>
          <p:cNvGrpSpPr>
            <a:grpSpLocks/>
          </p:cNvGrpSpPr>
          <p:nvPr/>
        </p:nvGrpSpPr>
        <p:grpSpPr bwMode="auto">
          <a:xfrm>
            <a:off x="1092200" y="3606800"/>
            <a:ext cx="2325688" cy="71438"/>
            <a:chOff x="1092674" y="3607315"/>
            <a:chExt cx="2325724" cy="70499"/>
          </a:xfrm>
        </p:grpSpPr>
        <p:sp>
          <p:nvSpPr>
            <p:cNvPr id="10293" name="Rectangle 37">
              <a:extLst>
                <a:ext uri="{FF2B5EF4-FFF2-40B4-BE49-F238E27FC236}">
                  <a16:creationId xmlns:a16="http://schemas.microsoft.com/office/drawing/2014/main" id="{7B0C084A-BFF0-D35C-853B-F4A73BAD49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2674" y="3607315"/>
              <a:ext cx="2325724" cy="70499"/>
            </a:xfrm>
            <a:prstGeom prst="rect">
              <a:avLst/>
            </a:prstGeom>
            <a:noFill/>
            <a:ln w="9525" algn="ctr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4" name="Rectangle 38">
              <a:extLst>
                <a:ext uri="{FF2B5EF4-FFF2-40B4-BE49-F238E27FC236}">
                  <a16:creationId xmlns:a16="http://schemas.microsoft.com/office/drawing/2014/main" id="{2C2071B5-EBC6-40A4-D3C2-02D7667A86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2674" y="3607315"/>
              <a:ext cx="791874" cy="704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5" name="Rectangle 39">
              <a:extLst>
                <a:ext uri="{FF2B5EF4-FFF2-40B4-BE49-F238E27FC236}">
                  <a16:creationId xmlns:a16="http://schemas.microsoft.com/office/drawing/2014/main" id="{B1EACA71-5F9E-5F3B-7324-2451E32BC3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661236" y="3607315"/>
              <a:ext cx="757162" cy="704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0248" name="Group 73">
            <a:extLst>
              <a:ext uri="{FF2B5EF4-FFF2-40B4-BE49-F238E27FC236}">
                <a16:creationId xmlns:a16="http://schemas.microsoft.com/office/drawing/2014/main" id="{94517A6D-9DBB-17F1-63AA-EF2B016AE702}"/>
              </a:ext>
            </a:extLst>
          </p:cNvPr>
          <p:cNvGrpSpPr>
            <a:grpSpLocks/>
          </p:cNvGrpSpPr>
          <p:nvPr/>
        </p:nvGrpSpPr>
        <p:grpSpPr bwMode="auto">
          <a:xfrm>
            <a:off x="349250" y="1125538"/>
            <a:ext cx="4040188" cy="2792412"/>
            <a:chOff x="349250" y="1125538"/>
            <a:chExt cx="4040188" cy="2792412"/>
          </a:xfrm>
        </p:grpSpPr>
        <p:pic>
          <p:nvPicPr>
            <p:cNvPr id="10281" name="Picture 8" descr="Spring_severity">
              <a:extLst>
                <a:ext uri="{FF2B5EF4-FFF2-40B4-BE49-F238E27FC236}">
                  <a16:creationId xmlns:a16="http://schemas.microsoft.com/office/drawing/2014/main" id="{C881C6D1-0463-CCCF-183C-CC9473176C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40" t="7629" r="2388" b="29146"/>
            <a:stretch>
              <a:fillRect/>
            </a:stretch>
          </p:blipFill>
          <p:spPr bwMode="auto">
            <a:xfrm>
              <a:off x="349250" y="1125538"/>
              <a:ext cx="4040188" cy="22820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82" name="Group 72">
              <a:extLst>
                <a:ext uri="{FF2B5EF4-FFF2-40B4-BE49-F238E27FC236}">
                  <a16:creationId xmlns:a16="http://schemas.microsoft.com/office/drawing/2014/main" id="{07C64CE3-E55C-7C61-3333-0BA792397E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757" y="3473661"/>
              <a:ext cx="3445449" cy="444289"/>
              <a:chOff x="622757" y="3473661"/>
              <a:chExt cx="3445449" cy="444289"/>
            </a:xfrm>
          </p:grpSpPr>
          <p:sp>
            <p:nvSpPr>
              <p:cNvPr id="10283" name="Text Box 32">
                <a:extLst>
                  <a:ext uri="{FF2B5EF4-FFF2-40B4-BE49-F238E27FC236}">
                    <a16:creationId xmlns:a16="http://schemas.microsoft.com/office/drawing/2014/main" id="{B233C533-7CC4-1F77-F5A0-149DECAB53E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048620" y="3692134"/>
                <a:ext cx="69753" cy="152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0</a:t>
                </a:r>
              </a:p>
            </p:txBody>
          </p:sp>
          <p:sp>
            <p:nvSpPr>
              <p:cNvPr id="10284" name="Text Box 33">
                <a:extLst>
                  <a:ext uri="{FF2B5EF4-FFF2-40B4-BE49-F238E27FC236}">
                    <a16:creationId xmlns:a16="http://schemas.microsoft.com/office/drawing/2014/main" id="{183A0D42-C48F-6689-AB6A-82B6A14FFF7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845276" y="3692134"/>
                <a:ext cx="69753" cy="152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3</a:t>
                </a:r>
              </a:p>
            </p:txBody>
          </p:sp>
          <p:sp>
            <p:nvSpPr>
              <p:cNvPr id="10285" name="Text Box 34">
                <a:extLst>
                  <a:ext uri="{FF2B5EF4-FFF2-40B4-BE49-F238E27FC236}">
                    <a16:creationId xmlns:a16="http://schemas.microsoft.com/office/drawing/2014/main" id="{DD45708F-6E5E-E0BF-DF6A-229E6030969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616235" y="3692134"/>
                <a:ext cx="69753" cy="152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6</a:t>
                </a:r>
              </a:p>
            </p:txBody>
          </p:sp>
          <p:sp>
            <p:nvSpPr>
              <p:cNvPr id="10286" name="Text Box 35">
                <a:extLst>
                  <a:ext uri="{FF2B5EF4-FFF2-40B4-BE49-F238E27FC236}">
                    <a16:creationId xmlns:a16="http://schemas.microsoft.com/office/drawing/2014/main" id="{DF205C58-90BA-9BFE-AD13-177AD0E5FE2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469796" y="3547097"/>
                <a:ext cx="598410" cy="152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Kilometers</a:t>
                </a:r>
              </a:p>
            </p:txBody>
          </p:sp>
          <p:sp>
            <p:nvSpPr>
              <p:cNvPr id="10287" name="Text Box 40">
                <a:extLst>
                  <a:ext uri="{FF2B5EF4-FFF2-40B4-BE49-F238E27FC236}">
                    <a16:creationId xmlns:a16="http://schemas.microsoft.com/office/drawing/2014/main" id="{2F21281A-F6BD-137C-5A0B-F10474DE5A3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3376179" y="3692134"/>
                <a:ext cx="69753" cy="152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9</a:t>
                </a:r>
              </a:p>
            </p:txBody>
          </p:sp>
          <p:grpSp>
            <p:nvGrpSpPr>
              <p:cNvPr id="10288" name="Group 1126">
                <a:extLst>
                  <a:ext uri="{FF2B5EF4-FFF2-40B4-BE49-F238E27FC236}">
                    <a16:creationId xmlns:a16="http://schemas.microsoft.com/office/drawing/2014/main" id="{42A698A6-4A60-0FEA-79DD-1337EA21238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22757" y="3473661"/>
                <a:ext cx="222109" cy="444289"/>
                <a:chOff x="3360" y="3744"/>
                <a:chExt cx="150" cy="298"/>
              </a:xfrm>
            </p:grpSpPr>
            <p:sp>
              <p:nvSpPr>
                <p:cNvPr id="10289" name="Text Box 1127">
                  <a:extLst>
                    <a:ext uri="{FF2B5EF4-FFF2-40B4-BE49-F238E27FC236}">
                      <a16:creationId xmlns:a16="http://schemas.microsoft.com/office/drawing/2014/main" id="{A40FF25A-CEDE-72DB-360F-44DEC36832A0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403" y="3939"/>
                  <a:ext cx="62" cy="1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N</a:t>
                  </a:r>
                </a:p>
              </p:txBody>
            </p:sp>
            <p:grpSp>
              <p:nvGrpSpPr>
                <p:cNvPr id="10290" name="Group 1128">
                  <a:extLst>
                    <a:ext uri="{FF2B5EF4-FFF2-40B4-BE49-F238E27FC236}">
                      <a16:creationId xmlns:a16="http://schemas.microsoft.com/office/drawing/2014/main" id="{C3E0DEEF-5F10-9D63-9BB7-E494C033AF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60" y="3744"/>
                  <a:ext cx="150" cy="210"/>
                  <a:chOff x="3360" y="3744"/>
                  <a:chExt cx="134" cy="188"/>
                </a:xfrm>
              </p:grpSpPr>
              <p:sp>
                <p:nvSpPr>
                  <p:cNvPr id="10291" name="Freeform 1129">
                    <a:extLst>
                      <a:ext uri="{FF2B5EF4-FFF2-40B4-BE49-F238E27FC236}">
                        <a16:creationId xmlns:a16="http://schemas.microsoft.com/office/drawing/2014/main" id="{5E4CCF77-8523-C7B3-37EE-A503D5CECCB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70" y="3755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10292" name="Freeform 1130">
                    <a:extLst>
                      <a:ext uri="{FF2B5EF4-FFF2-40B4-BE49-F238E27FC236}">
                        <a16:creationId xmlns:a16="http://schemas.microsoft.com/office/drawing/2014/main" id="{CD4F86EB-F75D-7942-00C6-7617EE705A5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60" y="3744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0249" name="Text Box 47">
            <a:extLst>
              <a:ext uri="{FF2B5EF4-FFF2-40B4-BE49-F238E27FC236}">
                <a16:creationId xmlns:a16="http://schemas.microsoft.com/office/drawing/2014/main" id="{77271ECF-62AB-FFA3-655A-21F2563B6A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25" y="6502400"/>
            <a:ext cx="22796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chemeClr val="bg1"/>
                </a:solidFill>
              </a:rPr>
              <a:t>Kushla and Ripple 1998</a:t>
            </a:r>
          </a:p>
        </p:txBody>
      </p:sp>
      <p:grpSp>
        <p:nvGrpSpPr>
          <p:cNvPr id="10250" name="Group 84">
            <a:extLst>
              <a:ext uri="{FF2B5EF4-FFF2-40B4-BE49-F238E27FC236}">
                <a16:creationId xmlns:a16="http://schemas.microsoft.com/office/drawing/2014/main" id="{606459CB-E868-E2DB-CB65-42E2BE61D1B2}"/>
              </a:ext>
            </a:extLst>
          </p:cNvPr>
          <p:cNvGrpSpPr>
            <a:grpSpLocks/>
          </p:cNvGrpSpPr>
          <p:nvPr/>
        </p:nvGrpSpPr>
        <p:grpSpPr bwMode="auto">
          <a:xfrm>
            <a:off x="4789488" y="3790950"/>
            <a:ext cx="4151312" cy="574675"/>
            <a:chOff x="3017" y="2402"/>
            <a:chExt cx="2615" cy="362"/>
          </a:xfrm>
        </p:grpSpPr>
        <p:sp>
          <p:nvSpPr>
            <p:cNvPr id="10277" name="Text Box 50">
              <a:extLst>
                <a:ext uri="{FF2B5EF4-FFF2-40B4-BE49-F238E27FC236}">
                  <a16:creationId xmlns:a16="http://schemas.microsoft.com/office/drawing/2014/main" id="{ACF50D86-B7FB-D666-70D8-768A17C78C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5" y="2402"/>
              <a:ext cx="2417" cy="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Aft>
                  <a:spcPct val="20000"/>
                </a:spcAft>
              </a:pPr>
              <a:r>
                <a:rPr lang="en-US" altLang="en-US">
                  <a:solidFill>
                    <a:srgbClr val="55FF00"/>
                  </a:solidFill>
                </a:rPr>
                <a:t>Fire Severity</a:t>
              </a:r>
            </a:p>
            <a:p>
              <a:pPr algn="ctr" eaLnBrk="1" hangingPunct="1"/>
              <a:r>
                <a:rPr lang="en-US" altLang="en-US" sz="1600" b="0">
                  <a:solidFill>
                    <a:schemeClr val="bg1"/>
                  </a:solidFill>
                </a:rPr>
                <a:t>Low 48%       Moderate 12%       High 40%</a:t>
              </a:r>
            </a:p>
          </p:txBody>
        </p:sp>
        <p:sp>
          <p:nvSpPr>
            <p:cNvPr id="10278" name="Rectangle 51">
              <a:extLst>
                <a:ext uri="{FF2B5EF4-FFF2-40B4-BE49-F238E27FC236}">
                  <a16:creationId xmlns:a16="http://schemas.microsoft.com/office/drawing/2014/main" id="{2AF01290-01C1-0AA7-C886-C0B1ADCB8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2620"/>
              <a:ext cx="173" cy="127"/>
            </a:xfrm>
            <a:prstGeom prst="rect">
              <a:avLst/>
            </a:prstGeom>
            <a:solidFill>
              <a:srgbClr val="3366FF"/>
            </a:solidFill>
            <a:ln w="9525" algn="ctr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9" name="Rectangle 52">
              <a:extLst>
                <a:ext uri="{FF2B5EF4-FFF2-40B4-BE49-F238E27FC236}">
                  <a16:creationId xmlns:a16="http://schemas.microsoft.com/office/drawing/2014/main" id="{4D6138E5-22B1-C93D-D134-8416F2056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620"/>
              <a:ext cx="173" cy="127"/>
            </a:xfrm>
            <a:prstGeom prst="rect">
              <a:avLst/>
            </a:prstGeom>
            <a:solidFill>
              <a:srgbClr val="FFFF00"/>
            </a:solidFill>
            <a:ln w="9525" algn="ctr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0" name="Rectangle 53">
              <a:extLst>
                <a:ext uri="{FF2B5EF4-FFF2-40B4-BE49-F238E27FC236}">
                  <a16:creationId xmlns:a16="http://schemas.microsoft.com/office/drawing/2014/main" id="{AC71B0B4-A131-6E4D-4020-462F7A306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4" y="2620"/>
              <a:ext cx="173" cy="127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rgbClr val="80808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0251" name="Group 68">
            <a:extLst>
              <a:ext uri="{FF2B5EF4-FFF2-40B4-BE49-F238E27FC236}">
                <a16:creationId xmlns:a16="http://schemas.microsoft.com/office/drawing/2014/main" id="{B161DFF3-E8E9-BF9B-E94E-9D5BE4B73AD1}"/>
              </a:ext>
            </a:extLst>
          </p:cNvPr>
          <p:cNvGrpSpPr>
            <a:grpSpLocks/>
          </p:cNvGrpSpPr>
          <p:nvPr/>
        </p:nvGrpSpPr>
        <p:grpSpPr bwMode="auto">
          <a:xfrm>
            <a:off x="5897563" y="3478213"/>
            <a:ext cx="1709737" cy="60325"/>
            <a:chOff x="5897563" y="3477895"/>
            <a:chExt cx="1709738" cy="60960"/>
          </a:xfrm>
        </p:grpSpPr>
        <p:sp>
          <p:nvSpPr>
            <p:cNvPr id="10274" name="Rectangle 60">
              <a:extLst>
                <a:ext uri="{FF2B5EF4-FFF2-40B4-BE49-F238E27FC236}">
                  <a16:creationId xmlns:a16="http://schemas.microsoft.com/office/drawing/2014/main" id="{BE61BB8E-1660-CFC5-DDB5-11BFA0AE0B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97563" y="3477895"/>
              <a:ext cx="1709738" cy="60960"/>
            </a:xfrm>
            <a:prstGeom prst="rect">
              <a:avLst/>
            </a:prstGeom>
            <a:noFill/>
            <a:ln w="9525" algn="ctr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5" name="Rectangle 61">
              <a:extLst>
                <a:ext uri="{FF2B5EF4-FFF2-40B4-BE49-F238E27FC236}">
                  <a16:creationId xmlns:a16="http://schemas.microsoft.com/office/drawing/2014/main" id="{3B1D6900-5004-3D7E-E4A8-2009D29743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97563" y="3477895"/>
              <a:ext cx="582140" cy="609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6" name="Rectangle 62">
              <a:extLst>
                <a:ext uri="{FF2B5EF4-FFF2-40B4-BE49-F238E27FC236}">
                  <a16:creationId xmlns:a16="http://schemas.microsoft.com/office/drawing/2014/main" id="{BF8D6A8C-15B7-4D19-A105-83B7AE78B0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0679" y="3477895"/>
              <a:ext cx="556622" cy="609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0252" name="Group 70">
            <a:extLst>
              <a:ext uri="{FF2B5EF4-FFF2-40B4-BE49-F238E27FC236}">
                <a16:creationId xmlns:a16="http://schemas.microsoft.com/office/drawing/2014/main" id="{D496F3DE-7E80-7500-956C-985BAEDC0F3A}"/>
              </a:ext>
            </a:extLst>
          </p:cNvPr>
          <p:cNvGrpSpPr>
            <a:grpSpLocks/>
          </p:cNvGrpSpPr>
          <p:nvPr/>
        </p:nvGrpSpPr>
        <p:grpSpPr bwMode="auto">
          <a:xfrm>
            <a:off x="4862513" y="758825"/>
            <a:ext cx="4025900" cy="3006725"/>
            <a:chOff x="4862513" y="758825"/>
            <a:chExt cx="4025900" cy="3006725"/>
          </a:xfrm>
        </p:grpSpPr>
        <p:pic>
          <p:nvPicPr>
            <p:cNvPr id="10261" name="Picture 7" descr="WC_Severity">
              <a:extLst>
                <a:ext uri="{FF2B5EF4-FFF2-40B4-BE49-F238E27FC236}">
                  <a16:creationId xmlns:a16="http://schemas.microsoft.com/office/drawing/2014/main" id="{45C1EA9B-D874-057B-F67A-75BDFB5034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00" t="3490" r="2022" b="10515"/>
            <a:stretch>
              <a:fillRect/>
            </a:stretch>
          </p:blipFill>
          <p:spPr bwMode="auto">
            <a:xfrm>
              <a:off x="5467351" y="1084263"/>
              <a:ext cx="2806700" cy="2259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62" name="Text Box 9">
              <a:extLst>
                <a:ext uri="{FF2B5EF4-FFF2-40B4-BE49-F238E27FC236}">
                  <a16:creationId xmlns:a16="http://schemas.microsoft.com/office/drawing/2014/main" id="{334ED18B-67B7-8572-C3A4-9F86AA1EB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62513" y="758825"/>
              <a:ext cx="40259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>
                  <a:solidFill>
                    <a:srgbClr val="FF9933"/>
                  </a:solidFill>
                </a:rPr>
                <a:t>Warner Creek Fire 1991    8,960 acres</a:t>
              </a:r>
            </a:p>
          </p:txBody>
        </p:sp>
        <p:grpSp>
          <p:nvGrpSpPr>
            <p:cNvPr id="10263" name="Group 69">
              <a:extLst>
                <a:ext uri="{FF2B5EF4-FFF2-40B4-BE49-F238E27FC236}">
                  <a16:creationId xmlns:a16="http://schemas.microsoft.com/office/drawing/2014/main" id="{636B9AD5-6F0D-2854-7843-7F3BCC8E28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362325"/>
              <a:ext cx="2759076" cy="403225"/>
              <a:chOff x="5491163" y="3362325"/>
              <a:chExt cx="2759076" cy="403225"/>
            </a:xfrm>
          </p:grpSpPr>
          <p:sp>
            <p:nvSpPr>
              <p:cNvPr id="10264" name="Text Box 55">
                <a:extLst>
                  <a:ext uri="{FF2B5EF4-FFF2-40B4-BE49-F238E27FC236}">
                    <a16:creationId xmlns:a16="http://schemas.microsoft.com/office/drawing/2014/main" id="{F9EB602B-B560-C6E7-BB88-EE0321D871E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5859463" y="3551238"/>
                <a:ext cx="69850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0</a:t>
                </a:r>
              </a:p>
            </p:txBody>
          </p:sp>
          <p:sp>
            <p:nvSpPr>
              <p:cNvPr id="10265" name="Text Box 56">
                <a:extLst>
                  <a:ext uri="{FF2B5EF4-FFF2-40B4-BE49-F238E27FC236}">
                    <a16:creationId xmlns:a16="http://schemas.microsoft.com/office/drawing/2014/main" id="{86E3DA54-E372-B446-E31A-7845EC30C53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6437313" y="3551238"/>
                <a:ext cx="69850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2</a:t>
                </a:r>
              </a:p>
            </p:txBody>
          </p:sp>
          <p:sp>
            <p:nvSpPr>
              <p:cNvPr id="10266" name="Text Box 57">
                <a:extLst>
                  <a:ext uri="{FF2B5EF4-FFF2-40B4-BE49-F238E27FC236}">
                    <a16:creationId xmlns:a16="http://schemas.microsoft.com/office/drawing/2014/main" id="{8FF16D79-B796-453C-7655-923E58E5049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7008813" y="3551238"/>
                <a:ext cx="69850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4</a:t>
                </a:r>
              </a:p>
            </p:txBody>
          </p:sp>
          <p:sp>
            <p:nvSpPr>
              <p:cNvPr id="10267" name="Text Box 58">
                <a:extLst>
                  <a:ext uri="{FF2B5EF4-FFF2-40B4-BE49-F238E27FC236}">
                    <a16:creationId xmlns:a16="http://schemas.microsoft.com/office/drawing/2014/main" id="{780BCAF4-503B-98FD-7EF5-359D04D0566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7651751" y="3425825"/>
                <a:ext cx="598488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Kilometers</a:t>
                </a:r>
              </a:p>
            </p:txBody>
          </p:sp>
          <p:sp>
            <p:nvSpPr>
              <p:cNvPr id="10268" name="Text Box 63">
                <a:extLst>
                  <a:ext uri="{FF2B5EF4-FFF2-40B4-BE49-F238E27FC236}">
                    <a16:creationId xmlns:a16="http://schemas.microsoft.com/office/drawing/2014/main" id="{E9EB7D49-0A4C-C087-6AEC-7395B2C4731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7575551" y="3551238"/>
                <a:ext cx="69850" cy="152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000" b="0">
                    <a:solidFill>
                      <a:schemeClr val="bg1"/>
                    </a:solidFill>
                  </a:rPr>
                  <a:t>6</a:t>
                </a:r>
              </a:p>
            </p:txBody>
          </p:sp>
          <p:grpSp>
            <p:nvGrpSpPr>
              <p:cNvPr id="10269" name="Group 1126">
                <a:extLst>
                  <a:ext uri="{FF2B5EF4-FFF2-40B4-BE49-F238E27FC236}">
                    <a16:creationId xmlns:a16="http://schemas.microsoft.com/office/drawing/2014/main" id="{0431950F-EE6E-2366-8302-B468C31C145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491163" y="3362325"/>
                <a:ext cx="192088" cy="403225"/>
                <a:chOff x="3360" y="3744"/>
                <a:chExt cx="150" cy="313"/>
              </a:xfrm>
            </p:grpSpPr>
            <p:sp>
              <p:nvSpPr>
                <p:cNvPr id="10270" name="Text Box 1127">
                  <a:extLst>
                    <a:ext uri="{FF2B5EF4-FFF2-40B4-BE49-F238E27FC236}">
                      <a16:creationId xmlns:a16="http://schemas.microsoft.com/office/drawing/2014/main" id="{CE69DD24-4797-918B-340C-ACA93A4D3748}"/>
                    </a:ext>
                  </a:extLst>
                </p:cNvPr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3398" y="3939"/>
                  <a:ext cx="72" cy="1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algn="l" eaLnBrk="0" hangingPunct="0"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/>
                  <a:r>
                    <a:rPr lang="en-US" altLang="en-US" sz="1000" b="0">
                      <a:solidFill>
                        <a:schemeClr val="bg1"/>
                      </a:solidFill>
                    </a:rPr>
                    <a:t>N</a:t>
                  </a:r>
                </a:p>
              </p:txBody>
            </p:sp>
            <p:grpSp>
              <p:nvGrpSpPr>
                <p:cNvPr id="10271" name="Group 1128">
                  <a:extLst>
                    <a:ext uri="{FF2B5EF4-FFF2-40B4-BE49-F238E27FC236}">
                      <a16:creationId xmlns:a16="http://schemas.microsoft.com/office/drawing/2014/main" id="{2DD834A8-F735-634E-447D-FE7AFBFADF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360" y="3744"/>
                  <a:ext cx="150" cy="210"/>
                  <a:chOff x="3360" y="3744"/>
                  <a:chExt cx="134" cy="188"/>
                </a:xfrm>
              </p:grpSpPr>
              <p:sp>
                <p:nvSpPr>
                  <p:cNvPr id="10272" name="Freeform 1129">
                    <a:extLst>
                      <a:ext uri="{FF2B5EF4-FFF2-40B4-BE49-F238E27FC236}">
                        <a16:creationId xmlns:a16="http://schemas.microsoft.com/office/drawing/2014/main" id="{08368170-CF40-5694-9180-CA3313AFD9C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70" y="3755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10273" name="Freeform 1130">
                    <a:extLst>
                      <a:ext uri="{FF2B5EF4-FFF2-40B4-BE49-F238E27FC236}">
                        <a16:creationId xmlns:a16="http://schemas.microsoft.com/office/drawing/2014/main" id="{84BB2C7E-C329-CE93-C30B-856A27AC5A7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3360" y="3744"/>
                    <a:ext cx="124" cy="177"/>
                  </a:xfrm>
                  <a:custGeom>
                    <a:avLst/>
                    <a:gdLst>
                      <a:gd name="T0" fmla="*/ 0 w 124"/>
                      <a:gd name="T1" fmla="*/ 175 h 177"/>
                      <a:gd name="T2" fmla="*/ 61 w 124"/>
                      <a:gd name="T3" fmla="*/ 0 h 177"/>
                      <a:gd name="T4" fmla="*/ 124 w 124"/>
                      <a:gd name="T5" fmla="*/ 177 h 177"/>
                      <a:gd name="T6" fmla="*/ 61 w 124"/>
                      <a:gd name="T7" fmla="*/ 157 h 177"/>
                      <a:gd name="T8" fmla="*/ 0 w 124"/>
                      <a:gd name="T9" fmla="*/ 175 h 17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4"/>
                      <a:gd name="T16" fmla="*/ 0 h 177"/>
                      <a:gd name="T17" fmla="*/ 124 w 124"/>
                      <a:gd name="T18" fmla="*/ 177 h 17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4" h="177">
                        <a:moveTo>
                          <a:pt x="0" y="175"/>
                        </a:moveTo>
                        <a:lnTo>
                          <a:pt x="61" y="0"/>
                        </a:lnTo>
                        <a:lnTo>
                          <a:pt x="124" y="177"/>
                        </a:lnTo>
                        <a:lnTo>
                          <a:pt x="61" y="157"/>
                        </a:ln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 w="12700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0253" name="Group 79">
            <a:extLst>
              <a:ext uri="{FF2B5EF4-FFF2-40B4-BE49-F238E27FC236}">
                <a16:creationId xmlns:a16="http://schemas.microsoft.com/office/drawing/2014/main" id="{ECFF0143-5D28-630D-215A-08036CD72F34}"/>
              </a:ext>
            </a:extLst>
          </p:cNvPr>
          <p:cNvGrpSpPr>
            <a:grpSpLocks/>
          </p:cNvGrpSpPr>
          <p:nvPr/>
        </p:nvGrpSpPr>
        <p:grpSpPr bwMode="auto">
          <a:xfrm>
            <a:off x="4873625" y="4556125"/>
            <a:ext cx="4006850" cy="1941513"/>
            <a:chOff x="3291" y="3095"/>
            <a:chExt cx="2524" cy="1223"/>
          </a:xfrm>
        </p:grpSpPr>
        <p:sp>
          <p:nvSpPr>
            <p:cNvPr id="10254" name="Rectangle 78">
              <a:extLst>
                <a:ext uri="{FF2B5EF4-FFF2-40B4-BE49-F238E27FC236}">
                  <a16:creationId xmlns:a16="http://schemas.microsoft.com/office/drawing/2014/main" id="{6464A135-0C08-FB37-2E40-977E95F84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" y="3095"/>
              <a:ext cx="2524" cy="12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grpSp>
          <p:nvGrpSpPr>
            <p:cNvPr id="10255" name="Group 75">
              <a:extLst>
                <a:ext uri="{FF2B5EF4-FFF2-40B4-BE49-F238E27FC236}">
                  <a16:creationId xmlns:a16="http://schemas.microsoft.com/office/drawing/2014/main" id="{645C5ACF-CEBF-8568-706E-F453711A47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9" y="3133"/>
              <a:ext cx="2448" cy="1146"/>
              <a:chOff x="3312" y="3120"/>
              <a:chExt cx="2448" cy="1146"/>
            </a:xfrm>
          </p:grpSpPr>
          <p:sp>
            <p:nvSpPr>
              <p:cNvPr id="10256" name="Text Box 4">
                <a:extLst>
                  <a:ext uri="{FF2B5EF4-FFF2-40B4-BE49-F238E27FC236}">
                    <a16:creationId xmlns:a16="http://schemas.microsoft.com/office/drawing/2014/main" id="{9FDC1380-62E2-059F-82F9-2ACDFF1614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4" y="3120"/>
                <a:ext cx="2304" cy="11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algn="l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Aft>
                    <a:spcPct val="20000"/>
                  </a:spcAft>
                </a:pPr>
                <a:r>
                  <a:rPr lang="en-US" altLang="en-US" sz="1600"/>
                  <a:t>Seral Stage Distribution</a:t>
                </a:r>
              </a:p>
              <a:p>
                <a:pPr eaLnBrk="1" hangingPunct="1"/>
                <a:r>
                  <a:rPr lang="en-US" altLang="en-US" sz="1600" b="0"/>
                  <a:t>	              Pre-Fire      Post-Fire</a:t>
                </a:r>
              </a:p>
              <a:p>
                <a:pPr eaLnBrk="1" hangingPunct="1">
                  <a:spcAft>
                    <a:spcPct val="21000"/>
                  </a:spcAft>
                </a:pPr>
                <a:r>
                  <a:rPr lang="en-US" altLang="en-US" sz="1600" b="0"/>
                  <a:t>                                 (%)             (%)</a:t>
                </a:r>
              </a:p>
              <a:p>
                <a:pPr eaLnBrk="1" hangingPunct="1"/>
                <a:r>
                  <a:rPr lang="en-US" altLang="en-US" sz="1600" b="0"/>
                  <a:t>Early Seral/Rock	  14               46</a:t>
                </a:r>
              </a:p>
              <a:p>
                <a:pPr eaLnBrk="1" hangingPunct="1"/>
                <a:r>
                  <a:rPr lang="en-US" altLang="en-US" sz="1600" b="0"/>
                  <a:t>Sapling/Pole	    9                 4</a:t>
                </a:r>
              </a:p>
              <a:p>
                <a:pPr eaLnBrk="1" hangingPunct="1"/>
                <a:r>
                  <a:rPr lang="en-US" altLang="en-US" sz="1600" b="0"/>
                  <a:t>Open Mature/Old         0               18</a:t>
                </a:r>
              </a:p>
              <a:p>
                <a:pPr eaLnBrk="1" hangingPunct="1"/>
                <a:r>
                  <a:rPr lang="en-US" altLang="en-US" sz="1600" b="0"/>
                  <a:t>Closed Mature/Old     77               32</a:t>
                </a:r>
              </a:p>
            </p:txBody>
          </p:sp>
          <p:grpSp>
            <p:nvGrpSpPr>
              <p:cNvPr id="10257" name="Group 74">
                <a:extLst>
                  <a:ext uri="{FF2B5EF4-FFF2-40B4-BE49-F238E27FC236}">
                    <a16:creationId xmlns:a16="http://schemas.microsoft.com/office/drawing/2014/main" id="{DEC44ACB-5261-6507-7CD4-C6DA720378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" y="3305"/>
                <a:ext cx="2448" cy="961"/>
                <a:chOff x="3312" y="3305"/>
                <a:chExt cx="2448" cy="961"/>
              </a:xfrm>
            </p:grpSpPr>
            <p:sp>
              <p:nvSpPr>
                <p:cNvPr id="10258" name="Line 71">
                  <a:extLst>
                    <a:ext uri="{FF2B5EF4-FFF2-40B4-BE49-F238E27FC236}">
                      <a16:creationId xmlns:a16="http://schemas.microsoft.com/office/drawing/2014/main" id="{04F8DED6-FB06-B7AC-CBB2-53196B8DDF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2" y="4266"/>
                  <a:ext cx="2448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59" name="Line 72">
                  <a:extLst>
                    <a:ext uri="{FF2B5EF4-FFF2-40B4-BE49-F238E27FC236}">
                      <a16:creationId xmlns:a16="http://schemas.microsoft.com/office/drawing/2014/main" id="{2727E00F-5A11-A74E-B988-934F65C3BD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2" y="3628"/>
                  <a:ext cx="2448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60" name="Line 73">
                  <a:extLst>
                    <a:ext uri="{FF2B5EF4-FFF2-40B4-BE49-F238E27FC236}">
                      <a16:creationId xmlns:a16="http://schemas.microsoft.com/office/drawing/2014/main" id="{53EF61AC-71C5-03CE-5363-819C56239A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2" y="3305"/>
                  <a:ext cx="2448" cy="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5989</TotalTime>
  <Words>2434</Words>
  <Application>Microsoft Office PowerPoint</Application>
  <PresentationFormat>On-screen Show (4:3)</PresentationFormat>
  <Paragraphs>1245</Paragraphs>
  <Slides>33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38" baseType="lpstr">
      <vt:lpstr>Arial</vt:lpstr>
      <vt:lpstr>Calibri</vt:lpstr>
      <vt:lpstr>Franklin Gothic Medium</vt:lpstr>
      <vt:lpstr>Wingdings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Oregon State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 </dc:creator>
  <cp:lastModifiedBy>Lum-Naihe, Christof Jurh duk - FS, AZ</cp:lastModifiedBy>
  <cp:revision>131</cp:revision>
  <dcterms:created xsi:type="dcterms:W3CDTF">2009-05-11T22:24:57Z</dcterms:created>
  <dcterms:modified xsi:type="dcterms:W3CDTF">2025-08-04T19:13:14Z</dcterms:modified>
</cp:coreProperties>
</file>